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43" r:id="rId3"/>
    <p:sldId id="349" r:id="rId4"/>
    <p:sldId id="345" r:id="rId5"/>
    <p:sldId id="344" r:id="rId6"/>
    <p:sldId id="334" r:id="rId7"/>
    <p:sldId id="340" r:id="rId8"/>
    <p:sldId id="339" r:id="rId9"/>
    <p:sldId id="259" r:id="rId10"/>
    <p:sldId id="341" r:id="rId11"/>
    <p:sldId id="342" r:id="rId12"/>
    <p:sldId id="348" r:id="rId13"/>
    <p:sldId id="347" r:id="rId14"/>
    <p:sldId id="350" r:id="rId15"/>
    <p:sldId id="351" r:id="rId16"/>
    <p:sldId id="335" r:id="rId17"/>
    <p:sldId id="263" r:id="rId18"/>
    <p:sldId id="290" r:id="rId19"/>
    <p:sldId id="291" r:id="rId20"/>
    <p:sldId id="292" r:id="rId21"/>
    <p:sldId id="293" r:id="rId22"/>
    <p:sldId id="297" r:id="rId23"/>
    <p:sldId id="337" r:id="rId24"/>
    <p:sldId id="296" r:id="rId25"/>
    <p:sldId id="286" r:id="rId26"/>
    <p:sldId id="261" r:id="rId27"/>
    <p:sldId id="338" r:id="rId28"/>
    <p:sldId id="267" r:id="rId29"/>
    <p:sldId id="268" r:id="rId30"/>
    <p:sldId id="300" r:id="rId31"/>
    <p:sldId id="269" r:id="rId32"/>
    <p:sldId id="275"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4330C61-4496-584E-B51A-E88ABC6DF9A7}">
          <p14:sldIdLst>
            <p14:sldId id="256"/>
            <p14:sldId id="343"/>
          </p14:sldIdLst>
        </p14:section>
        <p14:section name="The new you" id="{7E2C252B-3B89-B344-8EBE-91006308931D}">
          <p14:sldIdLst>
            <p14:sldId id="349"/>
            <p14:sldId id="345"/>
            <p14:sldId id="344"/>
          </p14:sldIdLst>
        </p14:section>
        <p14:section name="Part 1 - Get clear on SIE Brand" id="{A64CDB73-C3D0-4041-AC2A-E3682ECE1638}">
          <p14:sldIdLst>
            <p14:sldId id="334"/>
            <p14:sldId id="340"/>
            <p14:sldId id="339"/>
            <p14:sldId id="259"/>
            <p14:sldId id="341"/>
            <p14:sldId id="342"/>
            <p14:sldId id="348"/>
            <p14:sldId id="347"/>
            <p14:sldId id="350"/>
            <p14:sldId id="351"/>
          </p14:sldIdLst>
        </p14:section>
        <p14:section name="Target Market - Customer Profiles" id="{F2208BFF-337A-7545-8D14-A1975DFE642F}">
          <p14:sldIdLst>
            <p14:sldId id="335"/>
            <p14:sldId id="263"/>
            <p14:sldId id="290"/>
            <p14:sldId id="291"/>
            <p14:sldId id="292"/>
          </p14:sldIdLst>
        </p14:section>
        <p14:section name="Wrap up - Model and Market" id="{2361BEDA-00E5-E54E-BB36-0048325E71CA}">
          <p14:sldIdLst>
            <p14:sldId id="293"/>
            <p14:sldId id="297"/>
          </p14:sldIdLst>
        </p14:section>
        <p14:section name="Part 3 - &quot;What do you do?&quot;" id="{D71E9B59-288F-054E-AA6E-BAAEA47F70C3}">
          <p14:sldIdLst>
            <p14:sldId id="337"/>
            <p14:sldId id="296"/>
            <p14:sldId id="286"/>
            <p14:sldId id="261"/>
            <p14:sldId id="338"/>
            <p14:sldId id="267"/>
            <p14:sldId id="268"/>
            <p14:sldId id="300"/>
            <p14:sldId id="269"/>
            <p14:sldId id="275"/>
          </p14:sldIdLst>
        </p14:section>
        <p14:section name="Wrap Up - Part 1,2 &amp; 3" id="{52D6D436-88FC-524B-87A8-9508D306C1D1}">
          <p14:sldIdLst>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024"/>
    <a:srgbClr val="007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5" autoAdjust="0"/>
    <p:restoredTop sz="50452"/>
  </p:normalViewPr>
  <p:slideViewPr>
    <p:cSldViewPr snapToGrid="0">
      <p:cViewPr varScale="1">
        <p:scale>
          <a:sx n="50" d="100"/>
          <a:sy n="50" d="100"/>
        </p:scale>
        <p:origin x="2256"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6CC9A-28B9-4348-AB19-58C2DAECFBCB}" type="doc">
      <dgm:prSet loTypeId="urn:microsoft.com/office/officeart/2005/8/layout/cycle8" loCatId="" qsTypeId="urn:microsoft.com/office/officeart/2005/8/quickstyle/simple1" qsCatId="simple" csTypeId="urn:microsoft.com/office/officeart/2005/8/colors/accent1_2" csCatId="accent1" phldr="1"/>
      <dgm:spPr/>
    </dgm:pt>
    <dgm:pt modelId="{F39D4B98-7C6F-7B4F-BE24-4597B5B173DD}">
      <dgm:prSet phldrT="[Text]"/>
      <dgm:spPr>
        <a:solidFill>
          <a:schemeClr val="accent6">
            <a:lumMod val="75000"/>
          </a:schemeClr>
        </a:solidFill>
      </dgm:spPr>
      <dgm:t>
        <a:bodyPr/>
        <a:lstStyle/>
        <a:p>
          <a:r>
            <a:rPr lang="en-US" dirty="0"/>
            <a:t>Business Model</a:t>
          </a:r>
        </a:p>
      </dgm:t>
    </dgm:pt>
    <dgm:pt modelId="{A21F3C19-8233-2E41-8785-5F8D95FCD8BE}" type="parTrans" cxnId="{35E155D0-C87E-DD40-9019-D6EE8385463C}">
      <dgm:prSet/>
      <dgm:spPr/>
      <dgm:t>
        <a:bodyPr/>
        <a:lstStyle/>
        <a:p>
          <a:endParaRPr lang="en-US"/>
        </a:p>
      </dgm:t>
    </dgm:pt>
    <dgm:pt modelId="{3D07D58D-DE73-7D48-AD3F-5CDB4BAF405E}" type="sibTrans" cxnId="{35E155D0-C87E-DD40-9019-D6EE8385463C}">
      <dgm:prSet/>
      <dgm:spPr/>
      <dgm:t>
        <a:bodyPr/>
        <a:lstStyle/>
        <a:p>
          <a:endParaRPr lang="en-US"/>
        </a:p>
      </dgm:t>
    </dgm:pt>
    <dgm:pt modelId="{4B8C83F5-6EA2-B84B-9ED7-459D04A411F8}">
      <dgm:prSet phldrT="[Text]"/>
      <dgm:spPr>
        <a:solidFill>
          <a:schemeClr val="accent6">
            <a:lumMod val="75000"/>
          </a:schemeClr>
        </a:solidFill>
      </dgm:spPr>
      <dgm:t>
        <a:bodyPr/>
        <a:lstStyle/>
        <a:p>
          <a:r>
            <a:rPr lang="en-US" dirty="0"/>
            <a:t>USP</a:t>
          </a:r>
        </a:p>
      </dgm:t>
    </dgm:pt>
    <dgm:pt modelId="{9324D3C9-8433-DD41-A841-CF30C6E5AA22}" type="parTrans" cxnId="{6FEA6006-B392-EE4A-ADA9-9D4E9661D8D7}">
      <dgm:prSet/>
      <dgm:spPr/>
      <dgm:t>
        <a:bodyPr/>
        <a:lstStyle/>
        <a:p>
          <a:endParaRPr lang="en-US"/>
        </a:p>
      </dgm:t>
    </dgm:pt>
    <dgm:pt modelId="{A18A19DF-F0BE-A346-B01E-6B5E96821B2B}" type="sibTrans" cxnId="{6FEA6006-B392-EE4A-ADA9-9D4E9661D8D7}">
      <dgm:prSet/>
      <dgm:spPr/>
      <dgm:t>
        <a:bodyPr/>
        <a:lstStyle/>
        <a:p>
          <a:endParaRPr lang="en-US"/>
        </a:p>
      </dgm:t>
    </dgm:pt>
    <dgm:pt modelId="{C030EECB-93B5-EF48-86EC-824F7C90AF32}">
      <dgm:prSet/>
      <dgm:spPr>
        <a:solidFill>
          <a:schemeClr val="accent6">
            <a:lumMod val="75000"/>
          </a:schemeClr>
        </a:solidFill>
      </dgm:spPr>
      <dgm:t>
        <a:bodyPr/>
        <a:lstStyle/>
        <a:p>
          <a:r>
            <a:rPr lang="en-US" dirty="0"/>
            <a:t>Target Audience</a:t>
          </a:r>
        </a:p>
      </dgm:t>
    </dgm:pt>
    <dgm:pt modelId="{306A0497-4516-F041-974B-F426E33D83CB}" type="parTrans" cxnId="{0C4E0C48-69DE-2940-AD20-FD1D022E972A}">
      <dgm:prSet/>
      <dgm:spPr/>
      <dgm:t>
        <a:bodyPr/>
        <a:lstStyle/>
        <a:p>
          <a:endParaRPr lang="en-US"/>
        </a:p>
      </dgm:t>
    </dgm:pt>
    <dgm:pt modelId="{3E995EC6-8DF5-C440-95C5-AE2855236256}" type="sibTrans" cxnId="{0C4E0C48-69DE-2940-AD20-FD1D022E972A}">
      <dgm:prSet/>
      <dgm:spPr/>
      <dgm:t>
        <a:bodyPr/>
        <a:lstStyle/>
        <a:p>
          <a:endParaRPr lang="en-US"/>
        </a:p>
      </dgm:t>
    </dgm:pt>
    <dgm:pt modelId="{4CFFA843-F05B-7642-803C-E3ABA503F43C}">
      <dgm:prSet/>
      <dgm:spPr>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b="1" dirty="0">
              <a:solidFill>
                <a:schemeClr val="accent6">
                  <a:lumMod val="75000"/>
                </a:schemeClr>
              </a:solidFill>
            </a:rPr>
            <a:t>Identification &amp; Reputation</a:t>
          </a:r>
        </a:p>
      </dgm:t>
    </dgm:pt>
    <dgm:pt modelId="{223EB0BA-B35E-754F-9481-E23EA97A7423}" type="parTrans" cxnId="{1B9ACDA0-9B50-D24F-8DA7-A9EF59189A63}">
      <dgm:prSet/>
      <dgm:spPr/>
      <dgm:t>
        <a:bodyPr/>
        <a:lstStyle/>
        <a:p>
          <a:endParaRPr lang="en-US"/>
        </a:p>
      </dgm:t>
    </dgm:pt>
    <dgm:pt modelId="{C023195E-EC16-3D43-8A23-C13B999488F2}" type="sibTrans" cxnId="{1B9ACDA0-9B50-D24F-8DA7-A9EF59189A63}">
      <dgm:prSet/>
      <dgm:spPr/>
      <dgm:t>
        <a:bodyPr/>
        <a:lstStyle/>
        <a:p>
          <a:endParaRPr lang="en-US"/>
        </a:p>
      </dgm:t>
    </dgm:pt>
    <dgm:pt modelId="{8712A56F-2DF5-8340-9837-6E1940E1969E}" type="pres">
      <dgm:prSet presAssocID="{C9E6CC9A-28B9-4348-AB19-58C2DAECFBCB}" presName="compositeShape" presStyleCnt="0">
        <dgm:presLayoutVars>
          <dgm:chMax val="7"/>
          <dgm:dir/>
          <dgm:resizeHandles val="exact"/>
        </dgm:presLayoutVars>
      </dgm:prSet>
      <dgm:spPr/>
    </dgm:pt>
    <dgm:pt modelId="{D4A09C9B-E4CA-B04D-BF89-E519FE0AEBD0}" type="pres">
      <dgm:prSet presAssocID="{C9E6CC9A-28B9-4348-AB19-58C2DAECFBCB}" presName="wedge1" presStyleLbl="node1" presStyleIdx="0" presStyleCnt="4"/>
      <dgm:spPr/>
    </dgm:pt>
    <dgm:pt modelId="{D1FE0AAE-1FCE-B441-AB9E-80AF67030415}" type="pres">
      <dgm:prSet presAssocID="{C9E6CC9A-28B9-4348-AB19-58C2DAECFBCB}" presName="dummy1a" presStyleCnt="0"/>
      <dgm:spPr/>
    </dgm:pt>
    <dgm:pt modelId="{10277A1B-8203-BD4F-B42D-8D4E1297A73A}" type="pres">
      <dgm:prSet presAssocID="{C9E6CC9A-28B9-4348-AB19-58C2DAECFBCB}" presName="dummy1b" presStyleCnt="0"/>
      <dgm:spPr/>
    </dgm:pt>
    <dgm:pt modelId="{FD2C369F-F7E6-1442-A484-26BF22CD858E}" type="pres">
      <dgm:prSet presAssocID="{C9E6CC9A-28B9-4348-AB19-58C2DAECFBCB}" presName="wedge1Tx" presStyleLbl="node1" presStyleIdx="0" presStyleCnt="4">
        <dgm:presLayoutVars>
          <dgm:chMax val="0"/>
          <dgm:chPref val="0"/>
          <dgm:bulletEnabled val="1"/>
        </dgm:presLayoutVars>
      </dgm:prSet>
      <dgm:spPr/>
    </dgm:pt>
    <dgm:pt modelId="{F882BCA6-D2D3-0443-8438-BF81F6EEBE2E}" type="pres">
      <dgm:prSet presAssocID="{C9E6CC9A-28B9-4348-AB19-58C2DAECFBCB}" presName="wedge2" presStyleLbl="node1" presStyleIdx="1" presStyleCnt="4"/>
      <dgm:spPr/>
    </dgm:pt>
    <dgm:pt modelId="{94D262EE-E6A5-1A41-AC4C-DA913A77C18D}" type="pres">
      <dgm:prSet presAssocID="{C9E6CC9A-28B9-4348-AB19-58C2DAECFBCB}" presName="dummy2a" presStyleCnt="0"/>
      <dgm:spPr/>
    </dgm:pt>
    <dgm:pt modelId="{AFC86307-3124-D543-B03A-B6DDDB5DABF7}" type="pres">
      <dgm:prSet presAssocID="{C9E6CC9A-28B9-4348-AB19-58C2DAECFBCB}" presName="dummy2b" presStyleCnt="0"/>
      <dgm:spPr/>
    </dgm:pt>
    <dgm:pt modelId="{45D0CE00-2BBA-8947-9F96-DD53D463429C}" type="pres">
      <dgm:prSet presAssocID="{C9E6CC9A-28B9-4348-AB19-58C2DAECFBCB}" presName="wedge2Tx" presStyleLbl="node1" presStyleIdx="1" presStyleCnt="4">
        <dgm:presLayoutVars>
          <dgm:chMax val="0"/>
          <dgm:chPref val="0"/>
          <dgm:bulletEnabled val="1"/>
        </dgm:presLayoutVars>
      </dgm:prSet>
      <dgm:spPr/>
    </dgm:pt>
    <dgm:pt modelId="{7C447BA4-660F-3844-B496-D6068BCA5F15}" type="pres">
      <dgm:prSet presAssocID="{C9E6CC9A-28B9-4348-AB19-58C2DAECFBCB}" presName="wedge3" presStyleLbl="node1" presStyleIdx="2" presStyleCnt="4"/>
      <dgm:spPr/>
    </dgm:pt>
    <dgm:pt modelId="{82E8C61A-8C3A-B84E-AAB5-B53BE1D3410A}" type="pres">
      <dgm:prSet presAssocID="{C9E6CC9A-28B9-4348-AB19-58C2DAECFBCB}" presName="dummy3a" presStyleCnt="0"/>
      <dgm:spPr/>
    </dgm:pt>
    <dgm:pt modelId="{BE78EFF9-07CF-BA40-9231-72B7F12CBC29}" type="pres">
      <dgm:prSet presAssocID="{C9E6CC9A-28B9-4348-AB19-58C2DAECFBCB}" presName="dummy3b" presStyleCnt="0"/>
      <dgm:spPr/>
    </dgm:pt>
    <dgm:pt modelId="{677F2227-3E78-3446-80EF-BBC75838F156}" type="pres">
      <dgm:prSet presAssocID="{C9E6CC9A-28B9-4348-AB19-58C2DAECFBCB}" presName="wedge3Tx" presStyleLbl="node1" presStyleIdx="2" presStyleCnt="4">
        <dgm:presLayoutVars>
          <dgm:chMax val="0"/>
          <dgm:chPref val="0"/>
          <dgm:bulletEnabled val="1"/>
        </dgm:presLayoutVars>
      </dgm:prSet>
      <dgm:spPr/>
    </dgm:pt>
    <dgm:pt modelId="{0C1B4D5D-2E1D-A147-BE70-A8CE9DE1E525}" type="pres">
      <dgm:prSet presAssocID="{C9E6CC9A-28B9-4348-AB19-58C2DAECFBCB}" presName="wedge4" presStyleLbl="node1" presStyleIdx="3" presStyleCnt="4"/>
      <dgm:spPr/>
    </dgm:pt>
    <dgm:pt modelId="{024D491F-1ED9-BD4F-9007-81295265BDFA}" type="pres">
      <dgm:prSet presAssocID="{C9E6CC9A-28B9-4348-AB19-58C2DAECFBCB}" presName="dummy4a" presStyleCnt="0"/>
      <dgm:spPr/>
    </dgm:pt>
    <dgm:pt modelId="{908C14CF-1CF7-6448-BDB1-FB7F24BA7809}" type="pres">
      <dgm:prSet presAssocID="{C9E6CC9A-28B9-4348-AB19-58C2DAECFBCB}" presName="dummy4b" presStyleCnt="0"/>
      <dgm:spPr/>
    </dgm:pt>
    <dgm:pt modelId="{FB66BC65-D212-E246-8C87-5E4AABE5933A}" type="pres">
      <dgm:prSet presAssocID="{C9E6CC9A-28B9-4348-AB19-58C2DAECFBCB}" presName="wedge4Tx" presStyleLbl="node1" presStyleIdx="3" presStyleCnt="4">
        <dgm:presLayoutVars>
          <dgm:chMax val="0"/>
          <dgm:chPref val="0"/>
          <dgm:bulletEnabled val="1"/>
        </dgm:presLayoutVars>
      </dgm:prSet>
      <dgm:spPr/>
    </dgm:pt>
    <dgm:pt modelId="{1A6F75CD-4CAB-484E-B752-7461B472D369}" type="pres">
      <dgm:prSet presAssocID="{3D07D58D-DE73-7D48-AD3F-5CDB4BAF405E}" presName="arrowWedge1" presStyleLbl="fgSibTrans2D1" presStyleIdx="0" presStyleCnt="4"/>
      <dgm:spPr/>
    </dgm:pt>
    <dgm:pt modelId="{3CF4935A-9042-5A4F-8E7A-3E1A6FB5BFA5}" type="pres">
      <dgm:prSet presAssocID="{A18A19DF-F0BE-A346-B01E-6B5E96821B2B}" presName="arrowWedge2" presStyleLbl="fgSibTrans2D1" presStyleIdx="1" presStyleCnt="4"/>
      <dgm:spPr/>
    </dgm:pt>
    <dgm:pt modelId="{C2A820CF-989A-C245-AF8E-7DA27CE38FB1}" type="pres">
      <dgm:prSet presAssocID="{3E995EC6-8DF5-C440-95C5-AE2855236256}" presName="arrowWedge3" presStyleLbl="fgSibTrans2D1" presStyleIdx="2" presStyleCnt="4"/>
      <dgm:spPr/>
    </dgm:pt>
    <dgm:pt modelId="{3B12E2E1-06C9-604B-AF75-714D45F751CB}" type="pres">
      <dgm:prSet presAssocID="{C023195E-EC16-3D43-8A23-C13B999488F2}" presName="arrowWedge4" presStyleLbl="fgSibTrans2D1" presStyleIdx="3" presStyleCnt="4"/>
      <dgm:spPr/>
    </dgm:pt>
  </dgm:ptLst>
  <dgm:cxnLst>
    <dgm:cxn modelId="{6FEA6006-B392-EE4A-ADA9-9D4E9661D8D7}" srcId="{C9E6CC9A-28B9-4348-AB19-58C2DAECFBCB}" destId="{4B8C83F5-6EA2-B84B-9ED7-459D04A411F8}" srcOrd="1" destOrd="0" parTransId="{9324D3C9-8433-DD41-A841-CF30C6E5AA22}" sibTransId="{A18A19DF-F0BE-A346-B01E-6B5E96821B2B}"/>
    <dgm:cxn modelId="{E0794B0A-9F8F-904A-ABFA-69A10679E1A9}" type="presOf" srcId="{C030EECB-93B5-EF48-86EC-824F7C90AF32}" destId="{7C447BA4-660F-3844-B496-D6068BCA5F15}" srcOrd="0" destOrd="0" presId="urn:microsoft.com/office/officeart/2005/8/layout/cycle8"/>
    <dgm:cxn modelId="{E211E33F-5D11-8D4E-B46E-C42DEEB54A1B}" type="presOf" srcId="{C030EECB-93B5-EF48-86EC-824F7C90AF32}" destId="{677F2227-3E78-3446-80EF-BBC75838F156}" srcOrd="1" destOrd="0" presId="urn:microsoft.com/office/officeart/2005/8/layout/cycle8"/>
    <dgm:cxn modelId="{6958A646-0B64-CA43-98F4-D916ED5D8447}" type="presOf" srcId="{4CFFA843-F05B-7642-803C-E3ABA503F43C}" destId="{FB66BC65-D212-E246-8C87-5E4AABE5933A}" srcOrd="1" destOrd="0" presId="urn:microsoft.com/office/officeart/2005/8/layout/cycle8"/>
    <dgm:cxn modelId="{0C4E0C48-69DE-2940-AD20-FD1D022E972A}" srcId="{C9E6CC9A-28B9-4348-AB19-58C2DAECFBCB}" destId="{C030EECB-93B5-EF48-86EC-824F7C90AF32}" srcOrd="2" destOrd="0" parTransId="{306A0497-4516-F041-974B-F426E33D83CB}" sibTransId="{3E995EC6-8DF5-C440-95C5-AE2855236256}"/>
    <dgm:cxn modelId="{08EF396C-C1F5-BD42-9843-FBBF6AC1E1AB}" type="presOf" srcId="{F39D4B98-7C6F-7B4F-BE24-4597B5B173DD}" destId="{FD2C369F-F7E6-1442-A484-26BF22CD858E}" srcOrd="1" destOrd="0" presId="urn:microsoft.com/office/officeart/2005/8/layout/cycle8"/>
    <dgm:cxn modelId="{D8843A70-20B7-644A-A47A-606BB85610EB}" type="presOf" srcId="{F39D4B98-7C6F-7B4F-BE24-4597B5B173DD}" destId="{D4A09C9B-E4CA-B04D-BF89-E519FE0AEBD0}" srcOrd="0" destOrd="0" presId="urn:microsoft.com/office/officeart/2005/8/layout/cycle8"/>
    <dgm:cxn modelId="{1B9ACDA0-9B50-D24F-8DA7-A9EF59189A63}" srcId="{C9E6CC9A-28B9-4348-AB19-58C2DAECFBCB}" destId="{4CFFA843-F05B-7642-803C-E3ABA503F43C}" srcOrd="3" destOrd="0" parTransId="{223EB0BA-B35E-754F-9481-E23EA97A7423}" sibTransId="{C023195E-EC16-3D43-8A23-C13B999488F2}"/>
    <dgm:cxn modelId="{567E33AC-54B7-7942-811B-40BFCDF468AD}" type="presOf" srcId="{4CFFA843-F05B-7642-803C-E3ABA503F43C}" destId="{0C1B4D5D-2E1D-A147-BE70-A8CE9DE1E525}" srcOrd="0" destOrd="0" presId="urn:microsoft.com/office/officeart/2005/8/layout/cycle8"/>
    <dgm:cxn modelId="{34FCE9B2-BE66-5D46-BED3-BFF7A1BFA6B6}" type="presOf" srcId="{4B8C83F5-6EA2-B84B-9ED7-459D04A411F8}" destId="{F882BCA6-D2D3-0443-8438-BF81F6EEBE2E}" srcOrd="0" destOrd="0" presId="urn:microsoft.com/office/officeart/2005/8/layout/cycle8"/>
    <dgm:cxn modelId="{C3B77CB9-9911-6B42-A16F-B3F8B6C60ABF}" type="presOf" srcId="{4B8C83F5-6EA2-B84B-9ED7-459D04A411F8}" destId="{45D0CE00-2BBA-8947-9F96-DD53D463429C}" srcOrd="1" destOrd="0" presId="urn:microsoft.com/office/officeart/2005/8/layout/cycle8"/>
    <dgm:cxn modelId="{8523BAC9-9A86-CA4E-81ED-24F26E9CC4DF}" type="presOf" srcId="{C9E6CC9A-28B9-4348-AB19-58C2DAECFBCB}" destId="{8712A56F-2DF5-8340-9837-6E1940E1969E}" srcOrd="0" destOrd="0" presId="urn:microsoft.com/office/officeart/2005/8/layout/cycle8"/>
    <dgm:cxn modelId="{35E155D0-C87E-DD40-9019-D6EE8385463C}" srcId="{C9E6CC9A-28B9-4348-AB19-58C2DAECFBCB}" destId="{F39D4B98-7C6F-7B4F-BE24-4597B5B173DD}" srcOrd="0" destOrd="0" parTransId="{A21F3C19-8233-2E41-8785-5F8D95FCD8BE}" sibTransId="{3D07D58D-DE73-7D48-AD3F-5CDB4BAF405E}"/>
    <dgm:cxn modelId="{B1E2FDC9-ED50-B543-9F1E-ABE0EA56DA7A}" type="presParOf" srcId="{8712A56F-2DF5-8340-9837-6E1940E1969E}" destId="{D4A09C9B-E4CA-B04D-BF89-E519FE0AEBD0}" srcOrd="0" destOrd="0" presId="urn:microsoft.com/office/officeart/2005/8/layout/cycle8"/>
    <dgm:cxn modelId="{C2B5BBDF-AF83-FA4C-8DE0-134AC2100412}" type="presParOf" srcId="{8712A56F-2DF5-8340-9837-6E1940E1969E}" destId="{D1FE0AAE-1FCE-B441-AB9E-80AF67030415}" srcOrd="1" destOrd="0" presId="urn:microsoft.com/office/officeart/2005/8/layout/cycle8"/>
    <dgm:cxn modelId="{FB7F0741-E71D-0242-AF94-2E384AAFACD2}" type="presParOf" srcId="{8712A56F-2DF5-8340-9837-6E1940E1969E}" destId="{10277A1B-8203-BD4F-B42D-8D4E1297A73A}" srcOrd="2" destOrd="0" presId="urn:microsoft.com/office/officeart/2005/8/layout/cycle8"/>
    <dgm:cxn modelId="{B5330F65-B947-E041-A395-61C9C34D2301}" type="presParOf" srcId="{8712A56F-2DF5-8340-9837-6E1940E1969E}" destId="{FD2C369F-F7E6-1442-A484-26BF22CD858E}" srcOrd="3" destOrd="0" presId="urn:microsoft.com/office/officeart/2005/8/layout/cycle8"/>
    <dgm:cxn modelId="{83E05E72-6519-0E42-BED3-06EB403E7854}" type="presParOf" srcId="{8712A56F-2DF5-8340-9837-6E1940E1969E}" destId="{F882BCA6-D2D3-0443-8438-BF81F6EEBE2E}" srcOrd="4" destOrd="0" presId="urn:microsoft.com/office/officeart/2005/8/layout/cycle8"/>
    <dgm:cxn modelId="{BB3CBDDA-4BDB-6F4F-A861-6F2E1158541A}" type="presParOf" srcId="{8712A56F-2DF5-8340-9837-6E1940E1969E}" destId="{94D262EE-E6A5-1A41-AC4C-DA913A77C18D}" srcOrd="5" destOrd="0" presId="urn:microsoft.com/office/officeart/2005/8/layout/cycle8"/>
    <dgm:cxn modelId="{44793DAA-5A09-264D-9C63-5B7D2286C617}" type="presParOf" srcId="{8712A56F-2DF5-8340-9837-6E1940E1969E}" destId="{AFC86307-3124-D543-B03A-B6DDDB5DABF7}" srcOrd="6" destOrd="0" presId="urn:microsoft.com/office/officeart/2005/8/layout/cycle8"/>
    <dgm:cxn modelId="{99B8598E-E233-8644-9960-60280FF74EB2}" type="presParOf" srcId="{8712A56F-2DF5-8340-9837-6E1940E1969E}" destId="{45D0CE00-2BBA-8947-9F96-DD53D463429C}" srcOrd="7" destOrd="0" presId="urn:microsoft.com/office/officeart/2005/8/layout/cycle8"/>
    <dgm:cxn modelId="{0B61F2B8-8442-6443-9226-EADCEAAF3465}" type="presParOf" srcId="{8712A56F-2DF5-8340-9837-6E1940E1969E}" destId="{7C447BA4-660F-3844-B496-D6068BCA5F15}" srcOrd="8" destOrd="0" presId="urn:microsoft.com/office/officeart/2005/8/layout/cycle8"/>
    <dgm:cxn modelId="{70038EC3-D7D5-A942-8571-B50B0F549C2F}" type="presParOf" srcId="{8712A56F-2DF5-8340-9837-6E1940E1969E}" destId="{82E8C61A-8C3A-B84E-AAB5-B53BE1D3410A}" srcOrd="9" destOrd="0" presId="urn:microsoft.com/office/officeart/2005/8/layout/cycle8"/>
    <dgm:cxn modelId="{F160FDD1-0366-F443-A592-416FAF19390D}" type="presParOf" srcId="{8712A56F-2DF5-8340-9837-6E1940E1969E}" destId="{BE78EFF9-07CF-BA40-9231-72B7F12CBC29}" srcOrd="10" destOrd="0" presId="urn:microsoft.com/office/officeart/2005/8/layout/cycle8"/>
    <dgm:cxn modelId="{4F287B8B-2529-D543-A324-1FA6AEE813EE}" type="presParOf" srcId="{8712A56F-2DF5-8340-9837-6E1940E1969E}" destId="{677F2227-3E78-3446-80EF-BBC75838F156}" srcOrd="11" destOrd="0" presId="urn:microsoft.com/office/officeart/2005/8/layout/cycle8"/>
    <dgm:cxn modelId="{7E97073D-4086-0546-9AF3-1BEA9C068A92}" type="presParOf" srcId="{8712A56F-2DF5-8340-9837-6E1940E1969E}" destId="{0C1B4D5D-2E1D-A147-BE70-A8CE9DE1E525}" srcOrd="12" destOrd="0" presId="urn:microsoft.com/office/officeart/2005/8/layout/cycle8"/>
    <dgm:cxn modelId="{333B7A9E-21B9-AC43-B1DF-EEB88D267976}" type="presParOf" srcId="{8712A56F-2DF5-8340-9837-6E1940E1969E}" destId="{024D491F-1ED9-BD4F-9007-81295265BDFA}" srcOrd="13" destOrd="0" presId="urn:microsoft.com/office/officeart/2005/8/layout/cycle8"/>
    <dgm:cxn modelId="{CBF03B54-6A78-4D40-991E-F7942896125E}" type="presParOf" srcId="{8712A56F-2DF5-8340-9837-6E1940E1969E}" destId="{908C14CF-1CF7-6448-BDB1-FB7F24BA7809}" srcOrd="14" destOrd="0" presId="urn:microsoft.com/office/officeart/2005/8/layout/cycle8"/>
    <dgm:cxn modelId="{13BEBEA3-EA0F-2049-BA07-C8FD202F0CCF}" type="presParOf" srcId="{8712A56F-2DF5-8340-9837-6E1940E1969E}" destId="{FB66BC65-D212-E246-8C87-5E4AABE5933A}" srcOrd="15" destOrd="0" presId="urn:microsoft.com/office/officeart/2005/8/layout/cycle8"/>
    <dgm:cxn modelId="{DE177F44-7444-C644-BEE1-5140C7B11B2F}" type="presParOf" srcId="{8712A56F-2DF5-8340-9837-6E1940E1969E}" destId="{1A6F75CD-4CAB-484E-B752-7461B472D369}" srcOrd="16" destOrd="0" presId="urn:microsoft.com/office/officeart/2005/8/layout/cycle8"/>
    <dgm:cxn modelId="{1B21BDAF-FDA5-B043-AA95-80C959867C40}" type="presParOf" srcId="{8712A56F-2DF5-8340-9837-6E1940E1969E}" destId="{3CF4935A-9042-5A4F-8E7A-3E1A6FB5BFA5}" srcOrd="17" destOrd="0" presId="urn:microsoft.com/office/officeart/2005/8/layout/cycle8"/>
    <dgm:cxn modelId="{57AC1A00-508D-3B40-BC0A-B493FA0A3815}" type="presParOf" srcId="{8712A56F-2DF5-8340-9837-6E1940E1969E}" destId="{C2A820CF-989A-C245-AF8E-7DA27CE38FB1}" srcOrd="18" destOrd="0" presId="urn:microsoft.com/office/officeart/2005/8/layout/cycle8"/>
    <dgm:cxn modelId="{BE6AF401-8A93-1640-B2BD-164B475BCF6B}" type="presParOf" srcId="{8712A56F-2DF5-8340-9837-6E1940E1969E}" destId="{3B12E2E1-06C9-604B-AF75-714D45F751CB}"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6CC9A-28B9-4348-AB19-58C2DAECFBCB}" type="doc">
      <dgm:prSet loTypeId="urn:microsoft.com/office/officeart/2005/8/layout/cycle8" loCatId="" qsTypeId="urn:microsoft.com/office/officeart/2005/8/quickstyle/simple1" qsCatId="simple" csTypeId="urn:microsoft.com/office/officeart/2005/8/colors/accent1_2" csCatId="accent1" phldr="1"/>
      <dgm:spPr/>
    </dgm:pt>
    <dgm:pt modelId="{F39D4B98-7C6F-7B4F-BE24-4597B5B173DD}">
      <dgm:prSet phldrT="[Text]"/>
      <dgm:spPr>
        <a:solidFill>
          <a:schemeClr val="accent6">
            <a:lumMod val="75000"/>
          </a:schemeClr>
        </a:solidFill>
      </dgm:spPr>
      <dgm:t>
        <a:bodyPr/>
        <a:lstStyle/>
        <a:p>
          <a:r>
            <a:rPr lang="en-US" dirty="0"/>
            <a:t>Business Model</a:t>
          </a:r>
        </a:p>
      </dgm:t>
    </dgm:pt>
    <dgm:pt modelId="{A21F3C19-8233-2E41-8785-5F8D95FCD8BE}" type="parTrans" cxnId="{35E155D0-C87E-DD40-9019-D6EE8385463C}">
      <dgm:prSet/>
      <dgm:spPr/>
      <dgm:t>
        <a:bodyPr/>
        <a:lstStyle/>
        <a:p>
          <a:endParaRPr lang="en-US"/>
        </a:p>
      </dgm:t>
    </dgm:pt>
    <dgm:pt modelId="{3D07D58D-DE73-7D48-AD3F-5CDB4BAF405E}" type="sibTrans" cxnId="{35E155D0-C87E-DD40-9019-D6EE8385463C}">
      <dgm:prSet/>
      <dgm:spPr/>
      <dgm:t>
        <a:bodyPr/>
        <a:lstStyle/>
        <a:p>
          <a:endParaRPr lang="en-US"/>
        </a:p>
      </dgm:t>
    </dgm:pt>
    <dgm:pt modelId="{4B8C83F5-6EA2-B84B-9ED7-459D04A411F8}">
      <dgm:prSet phldrT="[Text]"/>
      <dgm:spPr>
        <a:solidFill>
          <a:schemeClr val="accent6">
            <a:lumMod val="75000"/>
          </a:schemeClr>
        </a:solidFill>
      </dgm:spPr>
      <dgm:t>
        <a:bodyPr/>
        <a:lstStyle/>
        <a:p>
          <a:r>
            <a:rPr lang="en-US" dirty="0"/>
            <a:t>USP</a:t>
          </a:r>
        </a:p>
      </dgm:t>
    </dgm:pt>
    <dgm:pt modelId="{9324D3C9-8433-DD41-A841-CF30C6E5AA22}" type="parTrans" cxnId="{6FEA6006-B392-EE4A-ADA9-9D4E9661D8D7}">
      <dgm:prSet/>
      <dgm:spPr/>
      <dgm:t>
        <a:bodyPr/>
        <a:lstStyle/>
        <a:p>
          <a:endParaRPr lang="en-US"/>
        </a:p>
      </dgm:t>
    </dgm:pt>
    <dgm:pt modelId="{A18A19DF-F0BE-A346-B01E-6B5E96821B2B}" type="sibTrans" cxnId="{6FEA6006-B392-EE4A-ADA9-9D4E9661D8D7}">
      <dgm:prSet/>
      <dgm:spPr/>
      <dgm:t>
        <a:bodyPr/>
        <a:lstStyle/>
        <a:p>
          <a:endParaRPr lang="en-US"/>
        </a:p>
      </dgm:t>
    </dgm:pt>
    <dgm:pt modelId="{C030EECB-93B5-EF48-86EC-824F7C90AF32}">
      <dgm:prSet/>
      <dgm:spPr>
        <a:solidFill>
          <a:schemeClr val="accent6">
            <a:lumMod val="75000"/>
          </a:schemeClr>
        </a:solidFill>
      </dgm:spPr>
      <dgm:t>
        <a:bodyPr/>
        <a:lstStyle/>
        <a:p>
          <a:r>
            <a:rPr lang="en-US" dirty="0"/>
            <a:t>Target Audience</a:t>
          </a:r>
        </a:p>
      </dgm:t>
    </dgm:pt>
    <dgm:pt modelId="{306A0497-4516-F041-974B-F426E33D83CB}" type="parTrans" cxnId="{0C4E0C48-69DE-2940-AD20-FD1D022E972A}">
      <dgm:prSet/>
      <dgm:spPr/>
      <dgm:t>
        <a:bodyPr/>
        <a:lstStyle/>
        <a:p>
          <a:endParaRPr lang="en-US"/>
        </a:p>
      </dgm:t>
    </dgm:pt>
    <dgm:pt modelId="{3E995EC6-8DF5-C440-95C5-AE2855236256}" type="sibTrans" cxnId="{0C4E0C48-69DE-2940-AD20-FD1D022E972A}">
      <dgm:prSet/>
      <dgm:spPr/>
      <dgm:t>
        <a:bodyPr/>
        <a:lstStyle/>
        <a:p>
          <a:endParaRPr lang="en-US"/>
        </a:p>
      </dgm:t>
    </dgm:pt>
    <dgm:pt modelId="{4CFFA843-F05B-7642-803C-E3ABA503F43C}">
      <dgm:prSet/>
      <dgm:spPr>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b="1" dirty="0">
              <a:solidFill>
                <a:schemeClr val="accent6">
                  <a:lumMod val="75000"/>
                </a:schemeClr>
              </a:solidFill>
            </a:rPr>
            <a:t>Identification &amp; Reputation</a:t>
          </a:r>
        </a:p>
      </dgm:t>
    </dgm:pt>
    <dgm:pt modelId="{223EB0BA-B35E-754F-9481-E23EA97A7423}" type="parTrans" cxnId="{1B9ACDA0-9B50-D24F-8DA7-A9EF59189A63}">
      <dgm:prSet/>
      <dgm:spPr/>
      <dgm:t>
        <a:bodyPr/>
        <a:lstStyle/>
        <a:p>
          <a:endParaRPr lang="en-US"/>
        </a:p>
      </dgm:t>
    </dgm:pt>
    <dgm:pt modelId="{C023195E-EC16-3D43-8A23-C13B999488F2}" type="sibTrans" cxnId="{1B9ACDA0-9B50-D24F-8DA7-A9EF59189A63}">
      <dgm:prSet/>
      <dgm:spPr/>
      <dgm:t>
        <a:bodyPr/>
        <a:lstStyle/>
        <a:p>
          <a:endParaRPr lang="en-US"/>
        </a:p>
      </dgm:t>
    </dgm:pt>
    <dgm:pt modelId="{8712A56F-2DF5-8340-9837-6E1940E1969E}" type="pres">
      <dgm:prSet presAssocID="{C9E6CC9A-28B9-4348-AB19-58C2DAECFBCB}" presName="compositeShape" presStyleCnt="0">
        <dgm:presLayoutVars>
          <dgm:chMax val="7"/>
          <dgm:dir/>
          <dgm:resizeHandles val="exact"/>
        </dgm:presLayoutVars>
      </dgm:prSet>
      <dgm:spPr/>
    </dgm:pt>
    <dgm:pt modelId="{D4A09C9B-E4CA-B04D-BF89-E519FE0AEBD0}" type="pres">
      <dgm:prSet presAssocID="{C9E6CC9A-28B9-4348-AB19-58C2DAECFBCB}" presName="wedge1" presStyleLbl="node1" presStyleIdx="0" presStyleCnt="4"/>
      <dgm:spPr/>
    </dgm:pt>
    <dgm:pt modelId="{D1FE0AAE-1FCE-B441-AB9E-80AF67030415}" type="pres">
      <dgm:prSet presAssocID="{C9E6CC9A-28B9-4348-AB19-58C2DAECFBCB}" presName="dummy1a" presStyleCnt="0"/>
      <dgm:spPr/>
    </dgm:pt>
    <dgm:pt modelId="{10277A1B-8203-BD4F-B42D-8D4E1297A73A}" type="pres">
      <dgm:prSet presAssocID="{C9E6CC9A-28B9-4348-AB19-58C2DAECFBCB}" presName="dummy1b" presStyleCnt="0"/>
      <dgm:spPr/>
    </dgm:pt>
    <dgm:pt modelId="{FD2C369F-F7E6-1442-A484-26BF22CD858E}" type="pres">
      <dgm:prSet presAssocID="{C9E6CC9A-28B9-4348-AB19-58C2DAECFBCB}" presName="wedge1Tx" presStyleLbl="node1" presStyleIdx="0" presStyleCnt="4">
        <dgm:presLayoutVars>
          <dgm:chMax val="0"/>
          <dgm:chPref val="0"/>
          <dgm:bulletEnabled val="1"/>
        </dgm:presLayoutVars>
      </dgm:prSet>
      <dgm:spPr/>
    </dgm:pt>
    <dgm:pt modelId="{F882BCA6-D2D3-0443-8438-BF81F6EEBE2E}" type="pres">
      <dgm:prSet presAssocID="{C9E6CC9A-28B9-4348-AB19-58C2DAECFBCB}" presName="wedge2" presStyleLbl="node1" presStyleIdx="1" presStyleCnt="4"/>
      <dgm:spPr/>
    </dgm:pt>
    <dgm:pt modelId="{94D262EE-E6A5-1A41-AC4C-DA913A77C18D}" type="pres">
      <dgm:prSet presAssocID="{C9E6CC9A-28B9-4348-AB19-58C2DAECFBCB}" presName="dummy2a" presStyleCnt="0"/>
      <dgm:spPr/>
    </dgm:pt>
    <dgm:pt modelId="{AFC86307-3124-D543-B03A-B6DDDB5DABF7}" type="pres">
      <dgm:prSet presAssocID="{C9E6CC9A-28B9-4348-AB19-58C2DAECFBCB}" presName="dummy2b" presStyleCnt="0"/>
      <dgm:spPr/>
    </dgm:pt>
    <dgm:pt modelId="{45D0CE00-2BBA-8947-9F96-DD53D463429C}" type="pres">
      <dgm:prSet presAssocID="{C9E6CC9A-28B9-4348-AB19-58C2DAECFBCB}" presName="wedge2Tx" presStyleLbl="node1" presStyleIdx="1" presStyleCnt="4">
        <dgm:presLayoutVars>
          <dgm:chMax val="0"/>
          <dgm:chPref val="0"/>
          <dgm:bulletEnabled val="1"/>
        </dgm:presLayoutVars>
      </dgm:prSet>
      <dgm:spPr/>
    </dgm:pt>
    <dgm:pt modelId="{7C447BA4-660F-3844-B496-D6068BCA5F15}" type="pres">
      <dgm:prSet presAssocID="{C9E6CC9A-28B9-4348-AB19-58C2DAECFBCB}" presName="wedge3" presStyleLbl="node1" presStyleIdx="2" presStyleCnt="4"/>
      <dgm:spPr/>
    </dgm:pt>
    <dgm:pt modelId="{82E8C61A-8C3A-B84E-AAB5-B53BE1D3410A}" type="pres">
      <dgm:prSet presAssocID="{C9E6CC9A-28B9-4348-AB19-58C2DAECFBCB}" presName="dummy3a" presStyleCnt="0"/>
      <dgm:spPr/>
    </dgm:pt>
    <dgm:pt modelId="{BE78EFF9-07CF-BA40-9231-72B7F12CBC29}" type="pres">
      <dgm:prSet presAssocID="{C9E6CC9A-28B9-4348-AB19-58C2DAECFBCB}" presName="dummy3b" presStyleCnt="0"/>
      <dgm:spPr/>
    </dgm:pt>
    <dgm:pt modelId="{677F2227-3E78-3446-80EF-BBC75838F156}" type="pres">
      <dgm:prSet presAssocID="{C9E6CC9A-28B9-4348-AB19-58C2DAECFBCB}" presName="wedge3Tx" presStyleLbl="node1" presStyleIdx="2" presStyleCnt="4">
        <dgm:presLayoutVars>
          <dgm:chMax val="0"/>
          <dgm:chPref val="0"/>
          <dgm:bulletEnabled val="1"/>
        </dgm:presLayoutVars>
      </dgm:prSet>
      <dgm:spPr/>
    </dgm:pt>
    <dgm:pt modelId="{0C1B4D5D-2E1D-A147-BE70-A8CE9DE1E525}" type="pres">
      <dgm:prSet presAssocID="{C9E6CC9A-28B9-4348-AB19-58C2DAECFBCB}" presName="wedge4" presStyleLbl="node1" presStyleIdx="3" presStyleCnt="4"/>
      <dgm:spPr/>
    </dgm:pt>
    <dgm:pt modelId="{024D491F-1ED9-BD4F-9007-81295265BDFA}" type="pres">
      <dgm:prSet presAssocID="{C9E6CC9A-28B9-4348-AB19-58C2DAECFBCB}" presName="dummy4a" presStyleCnt="0"/>
      <dgm:spPr/>
    </dgm:pt>
    <dgm:pt modelId="{908C14CF-1CF7-6448-BDB1-FB7F24BA7809}" type="pres">
      <dgm:prSet presAssocID="{C9E6CC9A-28B9-4348-AB19-58C2DAECFBCB}" presName="dummy4b" presStyleCnt="0"/>
      <dgm:spPr/>
    </dgm:pt>
    <dgm:pt modelId="{FB66BC65-D212-E246-8C87-5E4AABE5933A}" type="pres">
      <dgm:prSet presAssocID="{C9E6CC9A-28B9-4348-AB19-58C2DAECFBCB}" presName="wedge4Tx" presStyleLbl="node1" presStyleIdx="3" presStyleCnt="4">
        <dgm:presLayoutVars>
          <dgm:chMax val="0"/>
          <dgm:chPref val="0"/>
          <dgm:bulletEnabled val="1"/>
        </dgm:presLayoutVars>
      </dgm:prSet>
      <dgm:spPr/>
    </dgm:pt>
    <dgm:pt modelId="{1A6F75CD-4CAB-484E-B752-7461B472D369}" type="pres">
      <dgm:prSet presAssocID="{3D07D58D-DE73-7D48-AD3F-5CDB4BAF405E}" presName="arrowWedge1" presStyleLbl="fgSibTrans2D1" presStyleIdx="0" presStyleCnt="4"/>
      <dgm:spPr/>
    </dgm:pt>
    <dgm:pt modelId="{3CF4935A-9042-5A4F-8E7A-3E1A6FB5BFA5}" type="pres">
      <dgm:prSet presAssocID="{A18A19DF-F0BE-A346-B01E-6B5E96821B2B}" presName="arrowWedge2" presStyleLbl="fgSibTrans2D1" presStyleIdx="1" presStyleCnt="4"/>
      <dgm:spPr/>
    </dgm:pt>
    <dgm:pt modelId="{C2A820CF-989A-C245-AF8E-7DA27CE38FB1}" type="pres">
      <dgm:prSet presAssocID="{3E995EC6-8DF5-C440-95C5-AE2855236256}" presName="arrowWedge3" presStyleLbl="fgSibTrans2D1" presStyleIdx="2" presStyleCnt="4"/>
      <dgm:spPr/>
    </dgm:pt>
    <dgm:pt modelId="{3B12E2E1-06C9-604B-AF75-714D45F751CB}" type="pres">
      <dgm:prSet presAssocID="{C023195E-EC16-3D43-8A23-C13B999488F2}" presName="arrowWedge4" presStyleLbl="fgSibTrans2D1" presStyleIdx="3" presStyleCnt="4"/>
      <dgm:spPr/>
    </dgm:pt>
  </dgm:ptLst>
  <dgm:cxnLst>
    <dgm:cxn modelId="{6FEA6006-B392-EE4A-ADA9-9D4E9661D8D7}" srcId="{C9E6CC9A-28B9-4348-AB19-58C2DAECFBCB}" destId="{4B8C83F5-6EA2-B84B-9ED7-459D04A411F8}" srcOrd="1" destOrd="0" parTransId="{9324D3C9-8433-DD41-A841-CF30C6E5AA22}" sibTransId="{A18A19DF-F0BE-A346-B01E-6B5E96821B2B}"/>
    <dgm:cxn modelId="{E0794B0A-9F8F-904A-ABFA-69A10679E1A9}" type="presOf" srcId="{C030EECB-93B5-EF48-86EC-824F7C90AF32}" destId="{7C447BA4-660F-3844-B496-D6068BCA5F15}" srcOrd="0" destOrd="0" presId="urn:microsoft.com/office/officeart/2005/8/layout/cycle8"/>
    <dgm:cxn modelId="{E211E33F-5D11-8D4E-B46E-C42DEEB54A1B}" type="presOf" srcId="{C030EECB-93B5-EF48-86EC-824F7C90AF32}" destId="{677F2227-3E78-3446-80EF-BBC75838F156}" srcOrd="1" destOrd="0" presId="urn:microsoft.com/office/officeart/2005/8/layout/cycle8"/>
    <dgm:cxn modelId="{6958A646-0B64-CA43-98F4-D916ED5D8447}" type="presOf" srcId="{4CFFA843-F05B-7642-803C-E3ABA503F43C}" destId="{FB66BC65-D212-E246-8C87-5E4AABE5933A}" srcOrd="1" destOrd="0" presId="urn:microsoft.com/office/officeart/2005/8/layout/cycle8"/>
    <dgm:cxn modelId="{0C4E0C48-69DE-2940-AD20-FD1D022E972A}" srcId="{C9E6CC9A-28B9-4348-AB19-58C2DAECFBCB}" destId="{C030EECB-93B5-EF48-86EC-824F7C90AF32}" srcOrd="2" destOrd="0" parTransId="{306A0497-4516-F041-974B-F426E33D83CB}" sibTransId="{3E995EC6-8DF5-C440-95C5-AE2855236256}"/>
    <dgm:cxn modelId="{08EF396C-C1F5-BD42-9843-FBBF6AC1E1AB}" type="presOf" srcId="{F39D4B98-7C6F-7B4F-BE24-4597B5B173DD}" destId="{FD2C369F-F7E6-1442-A484-26BF22CD858E}" srcOrd="1" destOrd="0" presId="urn:microsoft.com/office/officeart/2005/8/layout/cycle8"/>
    <dgm:cxn modelId="{D8843A70-20B7-644A-A47A-606BB85610EB}" type="presOf" srcId="{F39D4B98-7C6F-7B4F-BE24-4597B5B173DD}" destId="{D4A09C9B-E4CA-B04D-BF89-E519FE0AEBD0}" srcOrd="0" destOrd="0" presId="urn:microsoft.com/office/officeart/2005/8/layout/cycle8"/>
    <dgm:cxn modelId="{1B9ACDA0-9B50-D24F-8DA7-A9EF59189A63}" srcId="{C9E6CC9A-28B9-4348-AB19-58C2DAECFBCB}" destId="{4CFFA843-F05B-7642-803C-E3ABA503F43C}" srcOrd="3" destOrd="0" parTransId="{223EB0BA-B35E-754F-9481-E23EA97A7423}" sibTransId="{C023195E-EC16-3D43-8A23-C13B999488F2}"/>
    <dgm:cxn modelId="{567E33AC-54B7-7942-811B-40BFCDF468AD}" type="presOf" srcId="{4CFFA843-F05B-7642-803C-E3ABA503F43C}" destId="{0C1B4D5D-2E1D-A147-BE70-A8CE9DE1E525}" srcOrd="0" destOrd="0" presId="urn:microsoft.com/office/officeart/2005/8/layout/cycle8"/>
    <dgm:cxn modelId="{34FCE9B2-BE66-5D46-BED3-BFF7A1BFA6B6}" type="presOf" srcId="{4B8C83F5-6EA2-B84B-9ED7-459D04A411F8}" destId="{F882BCA6-D2D3-0443-8438-BF81F6EEBE2E}" srcOrd="0" destOrd="0" presId="urn:microsoft.com/office/officeart/2005/8/layout/cycle8"/>
    <dgm:cxn modelId="{C3B77CB9-9911-6B42-A16F-B3F8B6C60ABF}" type="presOf" srcId="{4B8C83F5-6EA2-B84B-9ED7-459D04A411F8}" destId="{45D0CE00-2BBA-8947-9F96-DD53D463429C}" srcOrd="1" destOrd="0" presId="urn:microsoft.com/office/officeart/2005/8/layout/cycle8"/>
    <dgm:cxn modelId="{8523BAC9-9A86-CA4E-81ED-24F26E9CC4DF}" type="presOf" srcId="{C9E6CC9A-28B9-4348-AB19-58C2DAECFBCB}" destId="{8712A56F-2DF5-8340-9837-6E1940E1969E}" srcOrd="0" destOrd="0" presId="urn:microsoft.com/office/officeart/2005/8/layout/cycle8"/>
    <dgm:cxn modelId="{35E155D0-C87E-DD40-9019-D6EE8385463C}" srcId="{C9E6CC9A-28B9-4348-AB19-58C2DAECFBCB}" destId="{F39D4B98-7C6F-7B4F-BE24-4597B5B173DD}" srcOrd="0" destOrd="0" parTransId="{A21F3C19-8233-2E41-8785-5F8D95FCD8BE}" sibTransId="{3D07D58D-DE73-7D48-AD3F-5CDB4BAF405E}"/>
    <dgm:cxn modelId="{B1E2FDC9-ED50-B543-9F1E-ABE0EA56DA7A}" type="presParOf" srcId="{8712A56F-2DF5-8340-9837-6E1940E1969E}" destId="{D4A09C9B-E4CA-B04D-BF89-E519FE0AEBD0}" srcOrd="0" destOrd="0" presId="urn:microsoft.com/office/officeart/2005/8/layout/cycle8"/>
    <dgm:cxn modelId="{C2B5BBDF-AF83-FA4C-8DE0-134AC2100412}" type="presParOf" srcId="{8712A56F-2DF5-8340-9837-6E1940E1969E}" destId="{D1FE0AAE-1FCE-B441-AB9E-80AF67030415}" srcOrd="1" destOrd="0" presId="urn:microsoft.com/office/officeart/2005/8/layout/cycle8"/>
    <dgm:cxn modelId="{FB7F0741-E71D-0242-AF94-2E384AAFACD2}" type="presParOf" srcId="{8712A56F-2DF5-8340-9837-6E1940E1969E}" destId="{10277A1B-8203-BD4F-B42D-8D4E1297A73A}" srcOrd="2" destOrd="0" presId="urn:microsoft.com/office/officeart/2005/8/layout/cycle8"/>
    <dgm:cxn modelId="{B5330F65-B947-E041-A395-61C9C34D2301}" type="presParOf" srcId="{8712A56F-2DF5-8340-9837-6E1940E1969E}" destId="{FD2C369F-F7E6-1442-A484-26BF22CD858E}" srcOrd="3" destOrd="0" presId="urn:microsoft.com/office/officeart/2005/8/layout/cycle8"/>
    <dgm:cxn modelId="{83E05E72-6519-0E42-BED3-06EB403E7854}" type="presParOf" srcId="{8712A56F-2DF5-8340-9837-6E1940E1969E}" destId="{F882BCA6-D2D3-0443-8438-BF81F6EEBE2E}" srcOrd="4" destOrd="0" presId="urn:microsoft.com/office/officeart/2005/8/layout/cycle8"/>
    <dgm:cxn modelId="{BB3CBDDA-4BDB-6F4F-A861-6F2E1158541A}" type="presParOf" srcId="{8712A56F-2DF5-8340-9837-6E1940E1969E}" destId="{94D262EE-E6A5-1A41-AC4C-DA913A77C18D}" srcOrd="5" destOrd="0" presId="urn:microsoft.com/office/officeart/2005/8/layout/cycle8"/>
    <dgm:cxn modelId="{44793DAA-5A09-264D-9C63-5B7D2286C617}" type="presParOf" srcId="{8712A56F-2DF5-8340-9837-6E1940E1969E}" destId="{AFC86307-3124-D543-B03A-B6DDDB5DABF7}" srcOrd="6" destOrd="0" presId="urn:microsoft.com/office/officeart/2005/8/layout/cycle8"/>
    <dgm:cxn modelId="{99B8598E-E233-8644-9960-60280FF74EB2}" type="presParOf" srcId="{8712A56F-2DF5-8340-9837-6E1940E1969E}" destId="{45D0CE00-2BBA-8947-9F96-DD53D463429C}" srcOrd="7" destOrd="0" presId="urn:microsoft.com/office/officeart/2005/8/layout/cycle8"/>
    <dgm:cxn modelId="{0B61F2B8-8442-6443-9226-EADCEAAF3465}" type="presParOf" srcId="{8712A56F-2DF5-8340-9837-6E1940E1969E}" destId="{7C447BA4-660F-3844-B496-D6068BCA5F15}" srcOrd="8" destOrd="0" presId="urn:microsoft.com/office/officeart/2005/8/layout/cycle8"/>
    <dgm:cxn modelId="{70038EC3-D7D5-A942-8571-B50B0F549C2F}" type="presParOf" srcId="{8712A56F-2DF5-8340-9837-6E1940E1969E}" destId="{82E8C61A-8C3A-B84E-AAB5-B53BE1D3410A}" srcOrd="9" destOrd="0" presId="urn:microsoft.com/office/officeart/2005/8/layout/cycle8"/>
    <dgm:cxn modelId="{F160FDD1-0366-F443-A592-416FAF19390D}" type="presParOf" srcId="{8712A56F-2DF5-8340-9837-6E1940E1969E}" destId="{BE78EFF9-07CF-BA40-9231-72B7F12CBC29}" srcOrd="10" destOrd="0" presId="urn:microsoft.com/office/officeart/2005/8/layout/cycle8"/>
    <dgm:cxn modelId="{4F287B8B-2529-D543-A324-1FA6AEE813EE}" type="presParOf" srcId="{8712A56F-2DF5-8340-9837-6E1940E1969E}" destId="{677F2227-3E78-3446-80EF-BBC75838F156}" srcOrd="11" destOrd="0" presId="urn:microsoft.com/office/officeart/2005/8/layout/cycle8"/>
    <dgm:cxn modelId="{7E97073D-4086-0546-9AF3-1BEA9C068A92}" type="presParOf" srcId="{8712A56F-2DF5-8340-9837-6E1940E1969E}" destId="{0C1B4D5D-2E1D-A147-BE70-A8CE9DE1E525}" srcOrd="12" destOrd="0" presId="urn:microsoft.com/office/officeart/2005/8/layout/cycle8"/>
    <dgm:cxn modelId="{333B7A9E-21B9-AC43-B1DF-EEB88D267976}" type="presParOf" srcId="{8712A56F-2DF5-8340-9837-6E1940E1969E}" destId="{024D491F-1ED9-BD4F-9007-81295265BDFA}" srcOrd="13" destOrd="0" presId="urn:microsoft.com/office/officeart/2005/8/layout/cycle8"/>
    <dgm:cxn modelId="{CBF03B54-6A78-4D40-991E-F7942896125E}" type="presParOf" srcId="{8712A56F-2DF5-8340-9837-6E1940E1969E}" destId="{908C14CF-1CF7-6448-BDB1-FB7F24BA7809}" srcOrd="14" destOrd="0" presId="urn:microsoft.com/office/officeart/2005/8/layout/cycle8"/>
    <dgm:cxn modelId="{13BEBEA3-EA0F-2049-BA07-C8FD202F0CCF}" type="presParOf" srcId="{8712A56F-2DF5-8340-9837-6E1940E1969E}" destId="{FB66BC65-D212-E246-8C87-5E4AABE5933A}" srcOrd="15" destOrd="0" presId="urn:microsoft.com/office/officeart/2005/8/layout/cycle8"/>
    <dgm:cxn modelId="{DE177F44-7444-C644-BEE1-5140C7B11B2F}" type="presParOf" srcId="{8712A56F-2DF5-8340-9837-6E1940E1969E}" destId="{1A6F75CD-4CAB-484E-B752-7461B472D369}" srcOrd="16" destOrd="0" presId="urn:microsoft.com/office/officeart/2005/8/layout/cycle8"/>
    <dgm:cxn modelId="{1B21BDAF-FDA5-B043-AA95-80C959867C40}" type="presParOf" srcId="{8712A56F-2DF5-8340-9837-6E1940E1969E}" destId="{3CF4935A-9042-5A4F-8E7A-3E1A6FB5BFA5}" srcOrd="17" destOrd="0" presId="urn:microsoft.com/office/officeart/2005/8/layout/cycle8"/>
    <dgm:cxn modelId="{57AC1A00-508D-3B40-BC0A-B493FA0A3815}" type="presParOf" srcId="{8712A56F-2DF5-8340-9837-6E1940E1969E}" destId="{C2A820CF-989A-C245-AF8E-7DA27CE38FB1}" srcOrd="18" destOrd="0" presId="urn:microsoft.com/office/officeart/2005/8/layout/cycle8"/>
    <dgm:cxn modelId="{BE6AF401-8A93-1640-B2BD-164B475BCF6B}" type="presParOf" srcId="{8712A56F-2DF5-8340-9837-6E1940E1969E}" destId="{3B12E2E1-06C9-604B-AF75-714D45F751CB}"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6CC9A-28B9-4348-AB19-58C2DAECFBCB}" type="doc">
      <dgm:prSet loTypeId="urn:microsoft.com/office/officeart/2005/8/layout/cycle8" loCatId="" qsTypeId="urn:microsoft.com/office/officeart/2005/8/quickstyle/simple1" qsCatId="simple" csTypeId="urn:microsoft.com/office/officeart/2005/8/colors/accent1_2" csCatId="accent1" phldr="1"/>
      <dgm:spPr/>
    </dgm:pt>
    <dgm:pt modelId="{F39D4B98-7C6F-7B4F-BE24-4597B5B173DD}">
      <dgm:prSet phldrT="[Text]"/>
      <dgm:spPr>
        <a:solidFill>
          <a:schemeClr val="accent6">
            <a:lumMod val="75000"/>
          </a:schemeClr>
        </a:solidFill>
      </dgm:spPr>
      <dgm:t>
        <a:bodyPr/>
        <a:lstStyle/>
        <a:p>
          <a:r>
            <a:rPr lang="en-US" dirty="0"/>
            <a:t>Business Model</a:t>
          </a:r>
        </a:p>
      </dgm:t>
    </dgm:pt>
    <dgm:pt modelId="{A21F3C19-8233-2E41-8785-5F8D95FCD8BE}" type="parTrans" cxnId="{35E155D0-C87E-DD40-9019-D6EE8385463C}">
      <dgm:prSet/>
      <dgm:spPr/>
      <dgm:t>
        <a:bodyPr/>
        <a:lstStyle/>
        <a:p>
          <a:endParaRPr lang="en-US"/>
        </a:p>
      </dgm:t>
    </dgm:pt>
    <dgm:pt modelId="{3D07D58D-DE73-7D48-AD3F-5CDB4BAF405E}" type="sibTrans" cxnId="{35E155D0-C87E-DD40-9019-D6EE8385463C}">
      <dgm:prSet/>
      <dgm:spPr/>
      <dgm:t>
        <a:bodyPr/>
        <a:lstStyle/>
        <a:p>
          <a:endParaRPr lang="en-US"/>
        </a:p>
      </dgm:t>
    </dgm:pt>
    <dgm:pt modelId="{4B8C83F5-6EA2-B84B-9ED7-459D04A411F8}">
      <dgm:prSet phldrT="[Text]"/>
      <dgm:spPr>
        <a:solidFill>
          <a:schemeClr val="accent6">
            <a:lumMod val="75000"/>
          </a:schemeClr>
        </a:solidFill>
      </dgm:spPr>
      <dgm:t>
        <a:bodyPr/>
        <a:lstStyle/>
        <a:p>
          <a:r>
            <a:rPr lang="en-US" dirty="0"/>
            <a:t>USP</a:t>
          </a:r>
        </a:p>
      </dgm:t>
    </dgm:pt>
    <dgm:pt modelId="{9324D3C9-8433-DD41-A841-CF30C6E5AA22}" type="parTrans" cxnId="{6FEA6006-B392-EE4A-ADA9-9D4E9661D8D7}">
      <dgm:prSet/>
      <dgm:spPr/>
      <dgm:t>
        <a:bodyPr/>
        <a:lstStyle/>
        <a:p>
          <a:endParaRPr lang="en-US"/>
        </a:p>
      </dgm:t>
    </dgm:pt>
    <dgm:pt modelId="{A18A19DF-F0BE-A346-B01E-6B5E96821B2B}" type="sibTrans" cxnId="{6FEA6006-B392-EE4A-ADA9-9D4E9661D8D7}">
      <dgm:prSet/>
      <dgm:spPr/>
      <dgm:t>
        <a:bodyPr/>
        <a:lstStyle/>
        <a:p>
          <a:endParaRPr lang="en-US"/>
        </a:p>
      </dgm:t>
    </dgm:pt>
    <dgm:pt modelId="{C030EECB-93B5-EF48-86EC-824F7C90AF32}">
      <dgm:prSet/>
      <dgm:spPr>
        <a:solidFill>
          <a:schemeClr val="accent6">
            <a:lumMod val="75000"/>
          </a:schemeClr>
        </a:solidFill>
      </dgm:spPr>
      <dgm:t>
        <a:bodyPr/>
        <a:lstStyle/>
        <a:p>
          <a:r>
            <a:rPr lang="en-US" dirty="0"/>
            <a:t>Target Audience</a:t>
          </a:r>
        </a:p>
      </dgm:t>
    </dgm:pt>
    <dgm:pt modelId="{306A0497-4516-F041-974B-F426E33D83CB}" type="parTrans" cxnId="{0C4E0C48-69DE-2940-AD20-FD1D022E972A}">
      <dgm:prSet/>
      <dgm:spPr/>
      <dgm:t>
        <a:bodyPr/>
        <a:lstStyle/>
        <a:p>
          <a:endParaRPr lang="en-US"/>
        </a:p>
      </dgm:t>
    </dgm:pt>
    <dgm:pt modelId="{3E995EC6-8DF5-C440-95C5-AE2855236256}" type="sibTrans" cxnId="{0C4E0C48-69DE-2940-AD20-FD1D022E972A}">
      <dgm:prSet/>
      <dgm:spPr/>
      <dgm:t>
        <a:bodyPr/>
        <a:lstStyle/>
        <a:p>
          <a:endParaRPr lang="en-US"/>
        </a:p>
      </dgm:t>
    </dgm:pt>
    <dgm:pt modelId="{4CFFA843-F05B-7642-803C-E3ABA503F43C}">
      <dgm:prSet/>
      <dgm:spPr>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b="1" dirty="0">
              <a:solidFill>
                <a:schemeClr val="accent6">
                  <a:lumMod val="75000"/>
                </a:schemeClr>
              </a:solidFill>
            </a:rPr>
            <a:t>Identification &amp; Reputation</a:t>
          </a:r>
        </a:p>
      </dgm:t>
    </dgm:pt>
    <dgm:pt modelId="{223EB0BA-B35E-754F-9481-E23EA97A7423}" type="parTrans" cxnId="{1B9ACDA0-9B50-D24F-8DA7-A9EF59189A63}">
      <dgm:prSet/>
      <dgm:spPr/>
      <dgm:t>
        <a:bodyPr/>
        <a:lstStyle/>
        <a:p>
          <a:endParaRPr lang="en-US"/>
        </a:p>
      </dgm:t>
    </dgm:pt>
    <dgm:pt modelId="{C023195E-EC16-3D43-8A23-C13B999488F2}" type="sibTrans" cxnId="{1B9ACDA0-9B50-D24F-8DA7-A9EF59189A63}">
      <dgm:prSet/>
      <dgm:spPr/>
      <dgm:t>
        <a:bodyPr/>
        <a:lstStyle/>
        <a:p>
          <a:endParaRPr lang="en-US"/>
        </a:p>
      </dgm:t>
    </dgm:pt>
    <dgm:pt modelId="{8712A56F-2DF5-8340-9837-6E1940E1969E}" type="pres">
      <dgm:prSet presAssocID="{C9E6CC9A-28B9-4348-AB19-58C2DAECFBCB}" presName="compositeShape" presStyleCnt="0">
        <dgm:presLayoutVars>
          <dgm:chMax val="7"/>
          <dgm:dir/>
          <dgm:resizeHandles val="exact"/>
        </dgm:presLayoutVars>
      </dgm:prSet>
      <dgm:spPr/>
    </dgm:pt>
    <dgm:pt modelId="{D4A09C9B-E4CA-B04D-BF89-E519FE0AEBD0}" type="pres">
      <dgm:prSet presAssocID="{C9E6CC9A-28B9-4348-AB19-58C2DAECFBCB}" presName="wedge1" presStyleLbl="node1" presStyleIdx="0" presStyleCnt="4"/>
      <dgm:spPr/>
    </dgm:pt>
    <dgm:pt modelId="{D1FE0AAE-1FCE-B441-AB9E-80AF67030415}" type="pres">
      <dgm:prSet presAssocID="{C9E6CC9A-28B9-4348-AB19-58C2DAECFBCB}" presName="dummy1a" presStyleCnt="0"/>
      <dgm:spPr/>
    </dgm:pt>
    <dgm:pt modelId="{10277A1B-8203-BD4F-B42D-8D4E1297A73A}" type="pres">
      <dgm:prSet presAssocID="{C9E6CC9A-28B9-4348-AB19-58C2DAECFBCB}" presName="dummy1b" presStyleCnt="0"/>
      <dgm:spPr/>
    </dgm:pt>
    <dgm:pt modelId="{FD2C369F-F7E6-1442-A484-26BF22CD858E}" type="pres">
      <dgm:prSet presAssocID="{C9E6CC9A-28B9-4348-AB19-58C2DAECFBCB}" presName="wedge1Tx" presStyleLbl="node1" presStyleIdx="0" presStyleCnt="4">
        <dgm:presLayoutVars>
          <dgm:chMax val="0"/>
          <dgm:chPref val="0"/>
          <dgm:bulletEnabled val="1"/>
        </dgm:presLayoutVars>
      </dgm:prSet>
      <dgm:spPr/>
    </dgm:pt>
    <dgm:pt modelId="{F882BCA6-D2D3-0443-8438-BF81F6EEBE2E}" type="pres">
      <dgm:prSet presAssocID="{C9E6CC9A-28B9-4348-AB19-58C2DAECFBCB}" presName="wedge2" presStyleLbl="node1" presStyleIdx="1" presStyleCnt="4"/>
      <dgm:spPr/>
    </dgm:pt>
    <dgm:pt modelId="{94D262EE-E6A5-1A41-AC4C-DA913A77C18D}" type="pres">
      <dgm:prSet presAssocID="{C9E6CC9A-28B9-4348-AB19-58C2DAECFBCB}" presName="dummy2a" presStyleCnt="0"/>
      <dgm:spPr/>
    </dgm:pt>
    <dgm:pt modelId="{AFC86307-3124-D543-B03A-B6DDDB5DABF7}" type="pres">
      <dgm:prSet presAssocID="{C9E6CC9A-28B9-4348-AB19-58C2DAECFBCB}" presName="dummy2b" presStyleCnt="0"/>
      <dgm:spPr/>
    </dgm:pt>
    <dgm:pt modelId="{45D0CE00-2BBA-8947-9F96-DD53D463429C}" type="pres">
      <dgm:prSet presAssocID="{C9E6CC9A-28B9-4348-AB19-58C2DAECFBCB}" presName="wedge2Tx" presStyleLbl="node1" presStyleIdx="1" presStyleCnt="4">
        <dgm:presLayoutVars>
          <dgm:chMax val="0"/>
          <dgm:chPref val="0"/>
          <dgm:bulletEnabled val="1"/>
        </dgm:presLayoutVars>
      </dgm:prSet>
      <dgm:spPr/>
    </dgm:pt>
    <dgm:pt modelId="{7C447BA4-660F-3844-B496-D6068BCA5F15}" type="pres">
      <dgm:prSet presAssocID="{C9E6CC9A-28B9-4348-AB19-58C2DAECFBCB}" presName="wedge3" presStyleLbl="node1" presStyleIdx="2" presStyleCnt="4"/>
      <dgm:spPr/>
    </dgm:pt>
    <dgm:pt modelId="{82E8C61A-8C3A-B84E-AAB5-B53BE1D3410A}" type="pres">
      <dgm:prSet presAssocID="{C9E6CC9A-28B9-4348-AB19-58C2DAECFBCB}" presName="dummy3a" presStyleCnt="0"/>
      <dgm:spPr/>
    </dgm:pt>
    <dgm:pt modelId="{BE78EFF9-07CF-BA40-9231-72B7F12CBC29}" type="pres">
      <dgm:prSet presAssocID="{C9E6CC9A-28B9-4348-AB19-58C2DAECFBCB}" presName="dummy3b" presStyleCnt="0"/>
      <dgm:spPr/>
    </dgm:pt>
    <dgm:pt modelId="{677F2227-3E78-3446-80EF-BBC75838F156}" type="pres">
      <dgm:prSet presAssocID="{C9E6CC9A-28B9-4348-AB19-58C2DAECFBCB}" presName="wedge3Tx" presStyleLbl="node1" presStyleIdx="2" presStyleCnt="4">
        <dgm:presLayoutVars>
          <dgm:chMax val="0"/>
          <dgm:chPref val="0"/>
          <dgm:bulletEnabled val="1"/>
        </dgm:presLayoutVars>
      </dgm:prSet>
      <dgm:spPr/>
    </dgm:pt>
    <dgm:pt modelId="{0C1B4D5D-2E1D-A147-BE70-A8CE9DE1E525}" type="pres">
      <dgm:prSet presAssocID="{C9E6CC9A-28B9-4348-AB19-58C2DAECFBCB}" presName="wedge4" presStyleLbl="node1" presStyleIdx="3" presStyleCnt="4"/>
      <dgm:spPr/>
    </dgm:pt>
    <dgm:pt modelId="{024D491F-1ED9-BD4F-9007-81295265BDFA}" type="pres">
      <dgm:prSet presAssocID="{C9E6CC9A-28B9-4348-AB19-58C2DAECFBCB}" presName="dummy4a" presStyleCnt="0"/>
      <dgm:spPr/>
    </dgm:pt>
    <dgm:pt modelId="{908C14CF-1CF7-6448-BDB1-FB7F24BA7809}" type="pres">
      <dgm:prSet presAssocID="{C9E6CC9A-28B9-4348-AB19-58C2DAECFBCB}" presName="dummy4b" presStyleCnt="0"/>
      <dgm:spPr/>
    </dgm:pt>
    <dgm:pt modelId="{FB66BC65-D212-E246-8C87-5E4AABE5933A}" type="pres">
      <dgm:prSet presAssocID="{C9E6CC9A-28B9-4348-AB19-58C2DAECFBCB}" presName="wedge4Tx" presStyleLbl="node1" presStyleIdx="3" presStyleCnt="4">
        <dgm:presLayoutVars>
          <dgm:chMax val="0"/>
          <dgm:chPref val="0"/>
          <dgm:bulletEnabled val="1"/>
        </dgm:presLayoutVars>
      </dgm:prSet>
      <dgm:spPr/>
    </dgm:pt>
    <dgm:pt modelId="{1A6F75CD-4CAB-484E-B752-7461B472D369}" type="pres">
      <dgm:prSet presAssocID="{3D07D58D-DE73-7D48-AD3F-5CDB4BAF405E}" presName="arrowWedge1" presStyleLbl="fgSibTrans2D1" presStyleIdx="0" presStyleCnt="4"/>
      <dgm:spPr/>
    </dgm:pt>
    <dgm:pt modelId="{3CF4935A-9042-5A4F-8E7A-3E1A6FB5BFA5}" type="pres">
      <dgm:prSet presAssocID="{A18A19DF-F0BE-A346-B01E-6B5E96821B2B}" presName="arrowWedge2" presStyleLbl="fgSibTrans2D1" presStyleIdx="1" presStyleCnt="4"/>
      <dgm:spPr/>
    </dgm:pt>
    <dgm:pt modelId="{C2A820CF-989A-C245-AF8E-7DA27CE38FB1}" type="pres">
      <dgm:prSet presAssocID="{3E995EC6-8DF5-C440-95C5-AE2855236256}" presName="arrowWedge3" presStyleLbl="fgSibTrans2D1" presStyleIdx="2" presStyleCnt="4"/>
      <dgm:spPr/>
    </dgm:pt>
    <dgm:pt modelId="{3B12E2E1-06C9-604B-AF75-714D45F751CB}" type="pres">
      <dgm:prSet presAssocID="{C023195E-EC16-3D43-8A23-C13B999488F2}" presName="arrowWedge4" presStyleLbl="fgSibTrans2D1" presStyleIdx="3" presStyleCnt="4"/>
      <dgm:spPr/>
    </dgm:pt>
  </dgm:ptLst>
  <dgm:cxnLst>
    <dgm:cxn modelId="{6FEA6006-B392-EE4A-ADA9-9D4E9661D8D7}" srcId="{C9E6CC9A-28B9-4348-AB19-58C2DAECFBCB}" destId="{4B8C83F5-6EA2-B84B-9ED7-459D04A411F8}" srcOrd="1" destOrd="0" parTransId="{9324D3C9-8433-DD41-A841-CF30C6E5AA22}" sibTransId="{A18A19DF-F0BE-A346-B01E-6B5E96821B2B}"/>
    <dgm:cxn modelId="{E0794B0A-9F8F-904A-ABFA-69A10679E1A9}" type="presOf" srcId="{C030EECB-93B5-EF48-86EC-824F7C90AF32}" destId="{7C447BA4-660F-3844-B496-D6068BCA5F15}" srcOrd="0" destOrd="0" presId="urn:microsoft.com/office/officeart/2005/8/layout/cycle8"/>
    <dgm:cxn modelId="{E211E33F-5D11-8D4E-B46E-C42DEEB54A1B}" type="presOf" srcId="{C030EECB-93B5-EF48-86EC-824F7C90AF32}" destId="{677F2227-3E78-3446-80EF-BBC75838F156}" srcOrd="1" destOrd="0" presId="urn:microsoft.com/office/officeart/2005/8/layout/cycle8"/>
    <dgm:cxn modelId="{6958A646-0B64-CA43-98F4-D916ED5D8447}" type="presOf" srcId="{4CFFA843-F05B-7642-803C-E3ABA503F43C}" destId="{FB66BC65-D212-E246-8C87-5E4AABE5933A}" srcOrd="1" destOrd="0" presId="urn:microsoft.com/office/officeart/2005/8/layout/cycle8"/>
    <dgm:cxn modelId="{0C4E0C48-69DE-2940-AD20-FD1D022E972A}" srcId="{C9E6CC9A-28B9-4348-AB19-58C2DAECFBCB}" destId="{C030EECB-93B5-EF48-86EC-824F7C90AF32}" srcOrd="2" destOrd="0" parTransId="{306A0497-4516-F041-974B-F426E33D83CB}" sibTransId="{3E995EC6-8DF5-C440-95C5-AE2855236256}"/>
    <dgm:cxn modelId="{08EF396C-C1F5-BD42-9843-FBBF6AC1E1AB}" type="presOf" srcId="{F39D4B98-7C6F-7B4F-BE24-4597B5B173DD}" destId="{FD2C369F-F7E6-1442-A484-26BF22CD858E}" srcOrd="1" destOrd="0" presId="urn:microsoft.com/office/officeart/2005/8/layout/cycle8"/>
    <dgm:cxn modelId="{D8843A70-20B7-644A-A47A-606BB85610EB}" type="presOf" srcId="{F39D4B98-7C6F-7B4F-BE24-4597B5B173DD}" destId="{D4A09C9B-E4CA-B04D-BF89-E519FE0AEBD0}" srcOrd="0" destOrd="0" presId="urn:microsoft.com/office/officeart/2005/8/layout/cycle8"/>
    <dgm:cxn modelId="{1B9ACDA0-9B50-D24F-8DA7-A9EF59189A63}" srcId="{C9E6CC9A-28B9-4348-AB19-58C2DAECFBCB}" destId="{4CFFA843-F05B-7642-803C-E3ABA503F43C}" srcOrd="3" destOrd="0" parTransId="{223EB0BA-B35E-754F-9481-E23EA97A7423}" sibTransId="{C023195E-EC16-3D43-8A23-C13B999488F2}"/>
    <dgm:cxn modelId="{567E33AC-54B7-7942-811B-40BFCDF468AD}" type="presOf" srcId="{4CFFA843-F05B-7642-803C-E3ABA503F43C}" destId="{0C1B4D5D-2E1D-A147-BE70-A8CE9DE1E525}" srcOrd="0" destOrd="0" presId="urn:microsoft.com/office/officeart/2005/8/layout/cycle8"/>
    <dgm:cxn modelId="{34FCE9B2-BE66-5D46-BED3-BFF7A1BFA6B6}" type="presOf" srcId="{4B8C83F5-6EA2-B84B-9ED7-459D04A411F8}" destId="{F882BCA6-D2D3-0443-8438-BF81F6EEBE2E}" srcOrd="0" destOrd="0" presId="urn:microsoft.com/office/officeart/2005/8/layout/cycle8"/>
    <dgm:cxn modelId="{C3B77CB9-9911-6B42-A16F-B3F8B6C60ABF}" type="presOf" srcId="{4B8C83F5-6EA2-B84B-9ED7-459D04A411F8}" destId="{45D0CE00-2BBA-8947-9F96-DD53D463429C}" srcOrd="1" destOrd="0" presId="urn:microsoft.com/office/officeart/2005/8/layout/cycle8"/>
    <dgm:cxn modelId="{8523BAC9-9A86-CA4E-81ED-24F26E9CC4DF}" type="presOf" srcId="{C9E6CC9A-28B9-4348-AB19-58C2DAECFBCB}" destId="{8712A56F-2DF5-8340-9837-6E1940E1969E}" srcOrd="0" destOrd="0" presId="urn:microsoft.com/office/officeart/2005/8/layout/cycle8"/>
    <dgm:cxn modelId="{35E155D0-C87E-DD40-9019-D6EE8385463C}" srcId="{C9E6CC9A-28B9-4348-AB19-58C2DAECFBCB}" destId="{F39D4B98-7C6F-7B4F-BE24-4597B5B173DD}" srcOrd="0" destOrd="0" parTransId="{A21F3C19-8233-2E41-8785-5F8D95FCD8BE}" sibTransId="{3D07D58D-DE73-7D48-AD3F-5CDB4BAF405E}"/>
    <dgm:cxn modelId="{B1E2FDC9-ED50-B543-9F1E-ABE0EA56DA7A}" type="presParOf" srcId="{8712A56F-2DF5-8340-9837-6E1940E1969E}" destId="{D4A09C9B-E4CA-B04D-BF89-E519FE0AEBD0}" srcOrd="0" destOrd="0" presId="urn:microsoft.com/office/officeart/2005/8/layout/cycle8"/>
    <dgm:cxn modelId="{C2B5BBDF-AF83-FA4C-8DE0-134AC2100412}" type="presParOf" srcId="{8712A56F-2DF5-8340-9837-6E1940E1969E}" destId="{D1FE0AAE-1FCE-B441-AB9E-80AF67030415}" srcOrd="1" destOrd="0" presId="urn:microsoft.com/office/officeart/2005/8/layout/cycle8"/>
    <dgm:cxn modelId="{FB7F0741-E71D-0242-AF94-2E384AAFACD2}" type="presParOf" srcId="{8712A56F-2DF5-8340-9837-6E1940E1969E}" destId="{10277A1B-8203-BD4F-B42D-8D4E1297A73A}" srcOrd="2" destOrd="0" presId="urn:microsoft.com/office/officeart/2005/8/layout/cycle8"/>
    <dgm:cxn modelId="{B5330F65-B947-E041-A395-61C9C34D2301}" type="presParOf" srcId="{8712A56F-2DF5-8340-9837-6E1940E1969E}" destId="{FD2C369F-F7E6-1442-A484-26BF22CD858E}" srcOrd="3" destOrd="0" presId="urn:microsoft.com/office/officeart/2005/8/layout/cycle8"/>
    <dgm:cxn modelId="{83E05E72-6519-0E42-BED3-06EB403E7854}" type="presParOf" srcId="{8712A56F-2DF5-8340-9837-6E1940E1969E}" destId="{F882BCA6-D2D3-0443-8438-BF81F6EEBE2E}" srcOrd="4" destOrd="0" presId="urn:microsoft.com/office/officeart/2005/8/layout/cycle8"/>
    <dgm:cxn modelId="{BB3CBDDA-4BDB-6F4F-A861-6F2E1158541A}" type="presParOf" srcId="{8712A56F-2DF5-8340-9837-6E1940E1969E}" destId="{94D262EE-E6A5-1A41-AC4C-DA913A77C18D}" srcOrd="5" destOrd="0" presId="urn:microsoft.com/office/officeart/2005/8/layout/cycle8"/>
    <dgm:cxn modelId="{44793DAA-5A09-264D-9C63-5B7D2286C617}" type="presParOf" srcId="{8712A56F-2DF5-8340-9837-6E1940E1969E}" destId="{AFC86307-3124-D543-B03A-B6DDDB5DABF7}" srcOrd="6" destOrd="0" presId="urn:microsoft.com/office/officeart/2005/8/layout/cycle8"/>
    <dgm:cxn modelId="{99B8598E-E233-8644-9960-60280FF74EB2}" type="presParOf" srcId="{8712A56F-2DF5-8340-9837-6E1940E1969E}" destId="{45D0CE00-2BBA-8947-9F96-DD53D463429C}" srcOrd="7" destOrd="0" presId="urn:microsoft.com/office/officeart/2005/8/layout/cycle8"/>
    <dgm:cxn modelId="{0B61F2B8-8442-6443-9226-EADCEAAF3465}" type="presParOf" srcId="{8712A56F-2DF5-8340-9837-6E1940E1969E}" destId="{7C447BA4-660F-3844-B496-D6068BCA5F15}" srcOrd="8" destOrd="0" presId="urn:microsoft.com/office/officeart/2005/8/layout/cycle8"/>
    <dgm:cxn modelId="{70038EC3-D7D5-A942-8571-B50B0F549C2F}" type="presParOf" srcId="{8712A56F-2DF5-8340-9837-6E1940E1969E}" destId="{82E8C61A-8C3A-B84E-AAB5-B53BE1D3410A}" srcOrd="9" destOrd="0" presId="urn:microsoft.com/office/officeart/2005/8/layout/cycle8"/>
    <dgm:cxn modelId="{F160FDD1-0366-F443-A592-416FAF19390D}" type="presParOf" srcId="{8712A56F-2DF5-8340-9837-6E1940E1969E}" destId="{BE78EFF9-07CF-BA40-9231-72B7F12CBC29}" srcOrd="10" destOrd="0" presId="urn:microsoft.com/office/officeart/2005/8/layout/cycle8"/>
    <dgm:cxn modelId="{4F287B8B-2529-D543-A324-1FA6AEE813EE}" type="presParOf" srcId="{8712A56F-2DF5-8340-9837-6E1940E1969E}" destId="{677F2227-3E78-3446-80EF-BBC75838F156}" srcOrd="11" destOrd="0" presId="urn:microsoft.com/office/officeart/2005/8/layout/cycle8"/>
    <dgm:cxn modelId="{7E97073D-4086-0546-9AF3-1BEA9C068A92}" type="presParOf" srcId="{8712A56F-2DF5-8340-9837-6E1940E1969E}" destId="{0C1B4D5D-2E1D-A147-BE70-A8CE9DE1E525}" srcOrd="12" destOrd="0" presId="urn:microsoft.com/office/officeart/2005/8/layout/cycle8"/>
    <dgm:cxn modelId="{333B7A9E-21B9-AC43-B1DF-EEB88D267976}" type="presParOf" srcId="{8712A56F-2DF5-8340-9837-6E1940E1969E}" destId="{024D491F-1ED9-BD4F-9007-81295265BDFA}" srcOrd="13" destOrd="0" presId="urn:microsoft.com/office/officeart/2005/8/layout/cycle8"/>
    <dgm:cxn modelId="{CBF03B54-6A78-4D40-991E-F7942896125E}" type="presParOf" srcId="{8712A56F-2DF5-8340-9837-6E1940E1969E}" destId="{908C14CF-1CF7-6448-BDB1-FB7F24BA7809}" srcOrd="14" destOrd="0" presId="urn:microsoft.com/office/officeart/2005/8/layout/cycle8"/>
    <dgm:cxn modelId="{13BEBEA3-EA0F-2049-BA07-C8FD202F0CCF}" type="presParOf" srcId="{8712A56F-2DF5-8340-9837-6E1940E1969E}" destId="{FB66BC65-D212-E246-8C87-5E4AABE5933A}" srcOrd="15" destOrd="0" presId="urn:microsoft.com/office/officeart/2005/8/layout/cycle8"/>
    <dgm:cxn modelId="{DE177F44-7444-C644-BEE1-5140C7B11B2F}" type="presParOf" srcId="{8712A56F-2DF5-8340-9837-6E1940E1969E}" destId="{1A6F75CD-4CAB-484E-B752-7461B472D369}" srcOrd="16" destOrd="0" presId="urn:microsoft.com/office/officeart/2005/8/layout/cycle8"/>
    <dgm:cxn modelId="{1B21BDAF-FDA5-B043-AA95-80C959867C40}" type="presParOf" srcId="{8712A56F-2DF5-8340-9837-6E1940E1969E}" destId="{3CF4935A-9042-5A4F-8E7A-3E1A6FB5BFA5}" srcOrd="17" destOrd="0" presId="urn:microsoft.com/office/officeart/2005/8/layout/cycle8"/>
    <dgm:cxn modelId="{57AC1A00-508D-3B40-BC0A-B493FA0A3815}" type="presParOf" srcId="{8712A56F-2DF5-8340-9837-6E1940E1969E}" destId="{C2A820CF-989A-C245-AF8E-7DA27CE38FB1}" srcOrd="18" destOrd="0" presId="urn:microsoft.com/office/officeart/2005/8/layout/cycle8"/>
    <dgm:cxn modelId="{BE6AF401-8A93-1640-B2BD-164B475BCF6B}" type="presParOf" srcId="{8712A56F-2DF5-8340-9837-6E1940E1969E}" destId="{3B12E2E1-06C9-604B-AF75-714D45F751CB}"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6CC9A-28B9-4348-AB19-58C2DAECFBCB}" type="doc">
      <dgm:prSet loTypeId="urn:microsoft.com/office/officeart/2005/8/layout/cycle8" loCatId="" qsTypeId="urn:microsoft.com/office/officeart/2005/8/quickstyle/simple1" qsCatId="simple" csTypeId="urn:microsoft.com/office/officeart/2005/8/colors/accent1_2" csCatId="accent1" phldr="1"/>
      <dgm:spPr/>
    </dgm:pt>
    <dgm:pt modelId="{F39D4B98-7C6F-7B4F-BE24-4597B5B173DD}">
      <dgm:prSet phldrT="[Text]"/>
      <dgm:spPr>
        <a:solidFill>
          <a:schemeClr val="accent6">
            <a:lumMod val="75000"/>
          </a:schemeClr>
        </a:solidFill>
      </dgm:spPr>
      <dgm:t>
        <a:bodyPr/>
        <a:lstStyle/>
        <a:p>
          <a:r>
            <a:rPr lang="en-US" dirty="0"/>
            <a:t>Business Model</a:t>
          </a:r>
        </a:p>
      </dgm:t>
    </dgm:pt>
    <dgm:pt modelId="{A21F3C19-8233-2E41-8785-5F8D95FCD8BE}" type="parTrans" cxnId="{35E155D0-C87E-DD40-9019-D6EE8385463C}">
      <dgm:prSet/>
      <dgm:spPr/>
      <dgm:t>
        <a:bodyPr/>
        <a:lstStyle/>
        <a:p>
          <a:endParaRPr lang="en-US"/>
        </a:p>
      </dgm:t>
    </dgm:pt>
    <dgm:pt modelId="{3D07D58D-DE73-7D48-AD3F-5CDB4BAF405E}" type="sibTrans" cxnId="{35E155D0-C87E-DD40-9019-D6EE8385463C}">
      <dgm:prSet/>
      <dgm:spPr/>
      <dgm:t>
        <a:bodyPr/>
        <a:lstStyle/>
        <a:p>
          <a:endParaRPr lang="en-US"/>
        </a:p>
      </dgm:t>
    </dgm:pt>
    <dgm:pt modelId="{C030EECB-93B5-EF48-86EC-824F7C90AF32}">
      <dgm:prSet/>
      <dgm:spPr>
        <a:solidFill>
          <a:schemeClr val="accent6">
            <a:lumMod val="75000"/>
          </a:schemeClr>
        </a:solidFill>
      </dgm:spPr>
      <dgm:t>
        <a:bodyPr/>
        <a:lstStyle/>
        <a:p>
          <a:r>
            <a:rPr lang="en-US" dirty="0"/>
            <a:t>Target Audience</a:t>
          </a:r>
        </a:p>
      </dgm:t>
    </dgm:pt>
    <dgm:pt modelId="{306A0497-4516-F041-974B-F426E33D83CB}" type="parTrans" cxnId="{0C4E0C48-69DE-2940-AD20-FD1D022E972A}">
      <dgm:prSet/>
      <dgm:spPr/>
      <dgm:t>
        <a:bodyPr/>
        <a:lstStyle/>
        <a:p>
          <a:endParaRPr lang="en-US"/>
        </a:p>
      </dgm:t>
    </dgm:pt>
    <dgm:pt modelId="{3E995EC6-8DF5-C440-95C5-AE2855236256}" type="sibTrans" cxnId="{0C4E0C48-69DE-2940-AD20-FD1D022E972A}">
      <dgm:prSet/>
      <dgm:spPr/>
      <dgm:t>
        <a:bodyPr/>
        <a:lstStyle/>
        <a:p>
          <a:endParaRPr lang="en-US"/>
        </a:p>
      </dgm:t>
    </dgm:pt>
    <dgm:pt modelId="{4CFFA843-F05B-7642-803C-E3ABA503F43C}">
      <dgm:prSet/>
      <dgm:spPr>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b="1" dirty="0">
              <a:solidFill>
                <a:schemeClr val="accent6">
                  <a:lumMod val="75000"/>
                </a:schemeClr>
              </a:solidFill>
            </a:rPr>
            <a:t>Identification &amp; Reputation</a:t>
          </a:r>
        </a:p>
      </dgm:t>
    </dgm:pt>
    <dgm:pt modelId="{223EB0BA-B35E-754F-9481-E23EA97A7423}" type="parTrans" cxnId="{1B9ACDA0-9B50-D24F-8DA7-A9EF59189A63}">
      <dgm:prSet/>
      <dgm:spPr/>
      <dgm:t>
        <a:bodyPr/>
        <a:lstStyle/>
        <a:p>
          <a:endParaRPr lang="en-US"/>
        </a:p>
      </dgm:t>
    </dgm:pt>
    <dgm:pt modelId="{C023195E-EC16-3D43-8A23-C13B999488F2}" type="sibTrans" cxnId="{1B9ACDA0-9B50-D24F-8DA7-A9EF59189A63}">
      <dgm:prSet/>
      <dgm:spPr/>
      <dgm:t>
        <a:bodyPr/>
        <a:lstStyle/>
        <a:p>
          <a:endParaRPr lang="en-US"/>
        </a:p>
      </dgm:t>
    </dgm:pt>
    <dgm:pt modelId="{4B8C83F5-6EA2-B84B-9ED7-459D04A411F8}">
      <dgm:prSet phldrT="[Text]"/>
      <dgm:spPr>
        <a:solidFill>
          <a:schemeClr val="accent6">
            <a:lumMod val="75000"/>
          </a:schemeClr>
        </a:solidFill>
      </dgm:spPr>
      <dgm:t>
        <a:bodyPr/>
        <a:lstStyle/>
        <a:p>
          <a:r>
            <a:rPr lang="en-US" dirty="0"/>
            <a:t>USP</a:t>
          </a:r>
        </a:p>
      </dgm:t>
    </dgm:pt>
    <dgm:pt modelId="{A18A19DF-F0BE-A346-B01E-6B5E96821B2B}" type="sibTrans" cxnId="{6FEA6006-B392-EE4A-ADA9-9D4E9661D8D7}">
      <dgm:prSet/>
      <dgm:spPr/>
      <dgm:t>
        <a:bodyPr/>
        <a:lstStyle/>
        <a:p>
          <a:endParaRPr lang="en-US"/>
        </a:p>
      </dgm:t>
    </dgm:pt>
    <dgm:pt modelId="{9324D3C9-8433-DD41-A841-CF30C6E5AA22}" type="parTrans" cxnId="{6FEA6006-B392-EE4A-ADA9-9D4E9661D8D7}">
      <dgm:prSet/>
      <dgm:spPr/>
      <dgm:t>
        <a:bodyPr/>
        <a:lstStyle/>
        <a:p>
          <a:endParaRPr lang="en-US"/>
        </a:p>
      </dgm:t>
    </dgm:pt>
    <dgm:pt modelId="{8712A56F-2DF5-8340-9837-6E1940E1969E}" type="pres">
      <dgm:prSet presAssocID="{C9E6CC9A-28B9-4348-AB19-58C2DAECFBCB}" presName="compositeShape" presStyleCnt="0">
        <dgm:presLayoutVars>
          <dgm:chMax val="7"/>
          <dgm:dir/>
          <dgm:resizeHandles val="exact"/>
        </dgm:presLayoutVars>
      </dgm:prSet>
      <dgm:spPr/>
    </dgm:pt>
    <dgm:pt modelId="{D4A09C9B-E4CA-B04D-BF89-E519FE0AEBD0}" type="pres">
      <dgm:prSet presAssocID="{C9E6CC9A-28B9-4348-AB19-58C2DAECFBCB}" presName="wedge1" presStyleLbl="node1" presStyleIdx="0" presStyleCnt="4"/>
      <dgm:spPr/>
    </dgm:pt>
    <dgm:pt modelId="{D1FE0AAE-1FCE-B441-AB9E-80AF67030415}" type="pres">
      <dgm:prSet presAssocID="{C9E6CC9A-28B9-4348-AB19-58C2DAECFBCB}" presName="dummy1a" presStyleCnt="0"/>
      <dgm:spPr/>
    </dgm:pt>
    <dgm:pt modelId="{10277A1B-8203-BD4F-B42D-8D4E1297A73A}" type="pres">
      <dgm:prSet presAssocID="{C9E6CC9A-28B9-4348-AB19-58C2DAECFBCB}" presName="dummy1b" presStyleCnt="0"/>
      <dgm:spPr/>
    </dgm:pt>
    <dgm:pt modelId="{FD2C369F-F7E6-1442-A484-26BF22CD858E}" type="pres">
      <dgm:prSet presAssocID="{C9E6CC9A-28B9-4348-AB19-58C2DAECFBCB}" presName="wedge1Tx" presStyleLbl="node1" presStyleIdx="0" presStyleCnt="4">
        <dgm:presLayoutVars>
          <dgm:chMax val="0"/>
          <dgm:chPref val="0"/>
          <dgm:bulletEnabled val="1"/>
        </dgm:presLayoutVars>
      </dgm:prSet>
      <dgm:spPr/>
    </dgm:pt>
    <dgm:pt modelId="{F882BCA6-D2D3-0443-8438-BF81F6EEBE2E}" type="pres">
      <dgm:prSet presAssocID="{C9E6CC9A-28B9-4348-AB19-58C2DAECFBCB}" presName="wedge2" presStyleLbl="node1" presStyleIdx="1" presStyleCnt="4"/>
      <dgm:spPr/>
    </dgm:pt>
    <dgm:pt modelId="{94D262EE-E6A5-1A41-AC4C-DA913A77C18D}" type="pres">
      <dgm:prSet presAssocID="{C9E6CC9A-28B9-4348-AB19-58C2DAECFBCB}" presName="dummy2a" presStyleCnt="0"/>
      <dgm:spPr/>
    </dgm:pt>
    <dgm:pt modelId="{AFC86307-3124-D543-B03A-B6DDDB5DABF7}" type="pres">
      <dgm:prSet presAssocID="{C9E6CC9A-28B9-4348-AB19-58C2DAECFBCB}" presName="dummy2b" presStyleCnt="0"/>
      <dgm:spPr/>
    </dgm:pt>
    <dgm:pt modelId="{45D0CE00-2BBA-8947-9F96-DD53D463429C}" type="pres">
      <dgm:prSet presAssocID="{C9E6CC9A-28B9-4348-AB19-58C2DAECFBCB}" presName="wedge2Tx" presStyleLbl="node1" presStyleIdx="1" presStyleCnt="4">
        <dgm:presLayoutVars>
          <dgm:chMax val="0"/>
          <dgm:chPref val="0"/>
          <dgm:bulletEnabled val="1"/>
        </dgm:presLayoutVars>
      </dgm:prSet>
      <dgm:spPr/>
    </dgm:pt>
    <dgm:pt modelId="{7C447BA4-660F-3844-B496-D6068BCA5F15}" type="pres">
      <dgm:prSet presAssocID="{C9E6CC9A-28B9-4348-AB19-58C2DAECFBCB}" presName="wedge3" presStyleLbl="node1" presStyleIdx="2" presStyleCnt="4"/>
      <dgm:spPr/>
    </dgm:pt>
    <dgm:pt modelId="{82E8C61A-8C3A-B84E-AAB5-B53BE1D3410A}" type="pres">
      <dgm:prSet presAssocID="{C9E6CC9A-28B9-4348-AB19-58C2DAECFBCB}" presName="dummy3a" presStyleCnt="0"/>
      <dgm:spPr/>
    </dgm:pt>
    <dgm:pt modelId="{BE78EFF9-07CF-BA40-9231-72B7F12CBC29}" type="pres">
      <dgm:prSet presAssocID="{C9E6CC9A-28B9-4348-AB19-58C2DAECFBCB}" presName="dummy3b" presStyleCnt="0"/>
      <dgm:spPr/>
    </dgm:pt>
    <dgm:pt modelId="{677F2227-3E78-3446-80EF-BBC75838F156}" type="pres">
      <dgm:prSet presAssocID="{C9E6CC9A-28B9-4348-AB19-58C2DAECFBCB}" presName="wedge3Tx" presStyleLbl="node1" presStyleIdx="2" presStyleCnt="4">
        <dgm:presLayoutVars>
          <dgm:chMax val="0"/>
          <dgm:chPref val="0"/>
          <dgm:bulletEnabled val="1"/>
        </dgm:presLayoutVars>
      </dgm:prSet>
      <dgm:spPr/>
    </dgm:pt>
    <dgm:pt modelId="{0C1B4D5D-2E1D-A147-BE70-A8CE9DE1E525}" type="pres">
      <dgm:prSet presAssocID="{C9E6CC9A-28B9-4348-AB19-58C2DAECFBCB}" presName="wedge4" presStyleLbl="node1" presStyleIdx="3" presStyleCnt="4"/>
      <dgm:spPr/>
    </dgm:pt>
    <dgm:pt modelId="{024D491F-1ED9-BD4F-9007-81295265BDFA}" type="pres">
      <dgm:prSet presAssocID="{C9E6CC9A-28B9-4348-AB19-58C2DAECFBCB}" presName="dummy4a" presStyleCnt="0"/>
      <dgm:spPr/>
    </dgm:pt>
    <dgm:pt modelId="{908C14CF-1CF7-6448-BDB1-FB7F24BA7809}" type="pres">
      <dgm:prSet presAssocID="{C9E6CC9A-28B9-4348-AB19-58C2DAECFBCB}" presName="dummy4b" presStyleCnt="0"/>
      <dgm:spPr/>
    </dgm:pt>
    <dgm:pt modelId="{FB66BC65-D212-E246-8C87-5E4AABE5933A}" type="pres">
      <dgm:prSet presAssocID="{C9E6CC9A-28B9-4348-AB19-58C2DAECFBCB}" presName="wedge4Tx" presStyleLbl="node1" presStyleIdx="3" presStyleCnt="4">
        <dgm:presLayoutVars>
          <dgm:chMax val="0"/>
          <dgm:chPref val="0"/>
          <dgm:bulletEnabled val="1"/>
        </dgm:presLayoutVars>
      </dgm:prSet>
      <dgm:spPr/>
    </dgm:pt>
    <dgm:pt modelId="{1A6F75CD-4CAB-484E-B752-7461B472D369}" type="pres">
      <dgm:prSet presAssocID="{3D07D58D-DE73-7D48-AD3F-5CDB4BAF405E}" presName="arrowWedge1" presStyleLbl="fgSibTrans2D1" presStyleIdx="0" presStyleCnt="4"/>
      <dgm:spPr/>
    </dgm:pt>
    <dgm:pt modelId="{3CF4935A-9042-5A4F-8E7A-3E1A6FB5BFA5}" type="pres">
      <dgm:prSet presAssocID="{A18A19DF-F0BE-A346-B01E-6B5E96821B2B}" presName="arrowWedge2" presStyleLbl="fgSibTrans2D1" presStyleIdx="1" presStyleCnt="4"/>
      <dgm:spPr/>
    </dgm:pt>
    <dgm:pt modelId="{C2A820CF-989A-C245-AF8E-7DA27CE38FB1}" type="pres">
      <dgm:prSet presAssocID="{3E995EC6-8DF5-C440-95C5-AE2855236256}" presName="arrowWedge3" presStyleLbl="fgSibTrans2D1" presStyleIdx="2" presStyleCnt="4"/>
      <dgm:spPr/>
    </dgm:pt>
    <dgm:pt modelId="{3B12E2E1-06C9-604B-AF75-714D45F751CB}" type="pres">
      <dgm:prSet presAssocID="{C023195E-EC16-3D43-8A23-C13B999488F2}" presName="arrowWedge4" presStyleLbl="fgSibTrans2D1" presStyleIdx="3" presStyleCnt="4"/>
      <dgm:spPr/>
    </dgm:pt>
  </dgm:ptLst>
  <dgm:cxnLst>
    <dgm:cxn modelId="{6FEA6006-B392-EE4A-ADA9-9D4E9661D8D7}" srcId="{C9E6CC9A-28B9-4348-AB19-58C2DAECFBCB}" destId="{4B8C83F5-6EA2-B84B-9ED7-459D04A411F8}" srcOrd="1" destOrd="0" parTransId="{9324D3C9-8433-DD41-A841-CF30C6E5AA22}" sibTransId="{A18A19DF-F0BE-A346-B01E-6B5E96821B2B}"/>
    <dgm:cxn modelId="{E0794B0A-9F8F-904A-ABFA-69A10679E1A9}" type="presOf" srcId="{C030EECB-93B5-EF48-86EC-824F7C90AF32}" destId="{7C447BA4-660F-3844-B496-D6068BCA5F15}" srcOrd="0" destOrd="0" presId="urn:microsoft.com/office/officeart/2005/8/layout/cycle8"/>
    <dgm:cxn modelId="{E211E33F-5D11-8D4E-B46E-C42DEEB54A1B}" type="presOf" srcId="{C030EECB-93B5-EF48-86EC-824F7C90AF32}" destId="{677F2227-3E78-3446-80EF-BBC75838F156}" srcOrd="1" destOrd="0" presId="urn:microsoft.com/office/officeart/2005/8/layout/cycle8"/>
    <dgm:cxn modelId="{6958A646-0B64-CA43-98F4-D916ED5D8447}" type="presOf" srcId="{4CFFA843-F05B-7642-803C-E3ABA503F43C}" destId="{FB66BC65-D212-E246-8C87-5E4AABE5933A}" srcOrd="1" destOrd="0" presId="urn:microsoft.com/office/officeart/2005/8/layout/cycle8"/>
    <dgm:cxn modelId="{0C4E0C48-69DE-2940-AD20-FD1D022E972A}" srcId="{C9E6CC9A-28B9-4348-AB19-58C2DAECFBCB}" destId="{C030EECB-93B5-EF48-86EC-824F7C90AF32}" srcOrd="2" destOrd="0" parTransId="{306A0497-4516-F041-974B-F426E33D83CB}" sibTransId="{3E995EC6-8DF5-C440-95C5-AE2855236256}"/>
    <dgm:cxn modelId="{08EF396C-C1F5-BD42-9843-FBBF6AC1E1AB}" type="presOf" srcId="{F39D4B98-7C6F-7B4F-BE24-4597B5B173DD}" destId="{FD2C369F-F7E6-1442-A484-26BF22CD858E}" srcOrd="1" destOrd="0" presId="urn:microsoft.com/office/officeart/2005/8/layout/cycle8"/>
    <dgm:cxn modelId="{D8843A70-20B7-644A-A47A-606BB85610EB}" type="presOf" srcId="{F39D4B98-7C6F-7B4F-BE24-4597B5B173DD}" destId="{D4A09C9B-E4CA-B04D-BF89-E519FE0AEBD0}" srcOrd="0" destOrd="0" presId="urn:microsoft.com/office/officeart/2005/8/layout/cycle8"/>
    <dgm:cxn modelId="{1B9ACDA0-9B50-D24F-8DA7-A9EF59189A63}" srcId="{C9E6CC9A-28B9-4348-AB19-58C2DAECFBCB}" destId="{4CFFA843-F05B-7642-803C-E3ABA503F43C}" srcOrd="3" destOrd="0" parTransId="{223EB0BA-B35E-754F-9481-E23EA97A7423}" sibTransId="{C023195E-EC16-3D43-8A23-C13B999488F2}"/>
    <dgm:cxn modelId="{567E33AC-54B7-7942-811B-40BFCDF468AD}" type="presOf" srcId="{4CFFA843-F05B-7642-803C-E3ABA503F43C}" destId="{0C1B4D5D-2E1D-A147-BE70-A8CE9DE1E525}" srcOrd="0" destOrd="0" presId="urn:microsoft.com/office/officeart/2005/8/layout/cycle8"/>
    <dgm:cxn modelId="{34FCE9B2-BE66-5D46-BED3-BFF7A1BFA6B6}" type="presOf" srcId="{4B8C83F5-6EA2-B84B-9ED7-459D04A411F8}" destId="{F882BCA6-D2D3-0443-8438-BF81F6EEBE2E}" srcOrd="0" destOrd="0" presId="urn:microsoft.com/office/officeart/2005/8/layout/cycle8"/>
    <dgm:cxn modelId="{C3B77CB9-9911-6B42-A16F-B3F8B6C60ABF}" type="presOf" srcId="{4B8C83F5-6EA2-B84B-9ED7-459D04A411F8}" destId="{45D0CE00-2BBA-8947-9F96-DD53D463429C}" srcOrd="1" destOrd="0" presId="urn:microsoft.com/office/officeart/2005/8/layout/cycle8"/>
    <dgm:cxn modelId="{8523BAC9-9A86-CA4E-81ED-24F26E9CC4DF}" type="presOf" srcId="{C9E6CC9A-28B9-4348-AB19-58C2DAECFBCB}" destId="{8712A56F-2DF5-8340-9837-6E1940E1969E}" srcOrd="0" destOrd="0" presId="urn:microsoft.com/office/officeart/2005/8/layout/cycle8"/>
    <dgm:cxn modelId="{35E155D0-C87E-DD40-9019-D6EE8385463C}" srcId="{C9E6CC9A-28B9-4348-AB19-58C2DAECFBCB}" destId="{F39D4B98-7C6F-7B4F-BE24-4597B5B173DD}" srcOrd="0" destOrd="0" parTransId="{A21F3C19-8233-2E41-8785-5F8D95FCD8BE}" sibTransId="{3D07D58D-DE73-7D48-AD3F-5CDB4BAF405E}"/>
    <dgm:cxn modelId="{B1E2FDC9-ED50-B543-9F1E-ABE0EA56DA7A}" type="presParOf" srcId="{8712A56F-2DF5-8340-9837-6E1940E1969E}" destId="{D4A09C9B-E4CA-B04D-BF89-E519FE0AEBD0}" srcOrd="0" destOrd="0" presId="urn:microsoft.com/office/officeart/2005/8/layout/cycle8"/>
    <dgm:cxn modelId="{C2B5BBDF-AF83-FA4C-8DE0-134AC2100412}" type="presParOf" srcId="{8712A56F-2DF5-8340-9837-6E1940E1969E}" destId="{D1FE0AAE-1FCE-B441-AB9E-80AF67030415}" srcOrd="1" destOrd="0" presId="urn:microsoft.com/office/officeart/2005/8/layout/cycle8"/>
    <dgm:cxn modelId="{FB7F0741-E71D-0242-AF94-2E384AAFACD2}" type="presParOf" srcId="{8712A56F-2DF5-8340-9837-6E1940E1969E}" destId="{10277A1B-8203-BD4F-B42D-8D4E1297A73A}" srcOrd="2" destOrd="0" presId="urn:microsoft.com/office/officeart/2005/8/layout/cycle8"/>
    <dgm:cxn modelId="{B5330F65-B947-E041-A395-61C9C34D2301}" type="presParOf" srcId="{8712A56F-2DF5-8340-9837-6E1940E1969E}" destId="{FD2C369F-F7E6-1442-A484-26BF22CD858E}" srcOrd="3" destOrd="0" presId="urn:microsoft.com/office/officeart/2005/8/layout/cycle8"/>
    <dgm:cxn modelId="{83E05E72-6519-0E42-BED3-06EB403E7854}" type="presParOf" srcId="{8712A56F-2DF5-8340-9837-6E1940E1969E}" destId="{F882BCA6-D2D3-0443-8438-BF81F6EEBE2E}" srcOrd="4" destOrd="0" presId="urn:microsoft.com/office/officeart/2005/8/layout/cycle8"/>
    <dgm:cxn modelId="{BB3CBDDA-4BDB-6F4F-A861-6F2E1158541A}" type="presParOf" srcId="{8712A56F-2DF5-8340-9837-6E1940E1969E}" destId="{94D262EE-E6A5-1A41-AC4C-DA913A77C18D}" srcOrd="5" destOrd="0" presId="urn:microsoft.com/office/officeart/2005/8/layout/cycle8"/>
    <dgm:cxn modelId="{44793DAA-5A09-264D-9C63-5B7D2286C617}" type="presParOf" srcId="{8712A56F-2DF5-8340-9837-6E1940E1969E}" destId="{AFC86307-3124-D543-B03A-B6DDDB5DABF7}" srcOrd="6" destOrd="0" presId="urn:microsoft.com/office/officeart/2005/8/layout/cycle8"/>
    <dgm:cxn modelId="{99B8598E-E233-8644-9960-60280FF74EB2}" type="presParOf" srcId="{8712A56F-2DF5-8340-9837-6E1940E1969E}" destId="{45D0CE00-2BBA-8947-9F96-DD53D463429C}" srcOrd="7" destOrd="0" presId="urn:microsoft.com/office/officeart/2005/8/layout/cycle8"/>
    <dgm:cxn modelId="{0B61F2B8-8442-6443-9226-EADCEAAF3465}" type="presParOf" srcId="{8712A56F-2DF5-8340-9837-6E1940E1969E}" destId="{7C447BA4-660F-3844-B496-D6068BCA5F15}" srcOrd="8" destOrd="0" presId="urn:microsoft.com/office/officeart/2005/8/layout/cycle8"/>
    <dgm:cxn modelId="{70038EC3-D7D5-A942-8571-B50B0F549C2F}" type="presParOf" srcId="{8712A56F-2DF5-8340-9837-6E1940E1969E}" destId="{82E8C61A-8C3A-B84E-AAB5-B53BE1D3410A}" srcOrd="9" destOrd="0" presId="urn:microsoft.com/office/officeart/2005/8/layout/cycle8"/>
    <dgm:cxn modelId="{F160FDD1-0366-F443-A592-416FAF19390D}" type="presParOf" srcId="{8712A56F-2DF5-8340-9837-6E1940E1969E}" destId="{BE78EFF9-07CF-BA40-9231-72B7F12CBC29}" srcOrd="10" destOrd="0" presId="urn:microsoft.com/office/officeart/2005/8/layout/cycle8"/>
    <dgm:cxn modelId="{4F287B8B-2529-D543-A324-1FA6AEE813EE}" type="presParOf" srcId="{8712A56F-2DF5-8340-9837-6E1940E1969E}" destId="{677F2227-3E78-3446-80EF-BBC75838F156}" srcOrd="11" destOrd="0" presId="urn:microsoft.com/office/officeart/2005/8/layout/cycle8"/>
    <dgm:cxn modelId="{7E97073D-4086-0546-9AF3-1BEA9C068A92}" type="presParOf" srcId="{8712A56F-2DF5-8340-9837-6E1940E1969E}" destId="{0C1B4D5D-2E1D-A147-BE70-A8CE9DE1E525}" srcOrd="12" destOrd="0" presId="urn:microsoft.com/office/officeart/2005/8/layout/cycle8"/>
    <dgm:cxn modelId="{333B7A9E-21B9-AC43-B1DF-EEB88D267976}" type="presParOf" srcId="{8712A56F-2DF5-8340-9837-6E1940E1969E}" destId="{024D491F-1ED9-BD4F-9007-81295265BDFA}" srcOrd="13" destOrd="0" presId="urn:microsoft.com/office/officeart/2005/8/layout/cycle8"/>
    <dgm:cxn modelId="{CBF03B54-6A78-4D40-991E-F7942896125E}" type="presParOf" srcId="{8712A56F-2DF5-8340-9837-6E1940E1969E}" destId="{908C14CF-1CF7-6448-BDB1-FB7F24BA7809}" srcOrd="14" destOrd="0" presId="urn:microsoft.com/office/officeart/2005/8/layout/cycle8"/>
    <dgm:cxn modelId="{13BEBEA3-EA0F-2049-BA07-C8FD202F0CCF}" type="presParOf" srcId="{8712A56F-2DF5-8340-9837-6E1940E1969E}" destId="{FB66BC65-D212-E246-8C87-5E4AABE5933A}" srcOrd="15" destOrd="0" presId="urn:microsoft.com/office/officeart/2005/8/layout/cycle8"/>
    <dgm:cxn modelId="{DE177F44-7444-C644-BEE1-5140C7B11B2F}" type="presParOf" srcId="{8712A56F-2DF5-8340-9837-6E1940E1969E}" destId="{1A6F75CD-4CAB-484E-B752-7461B472D369}" srcOrd="16" destOrd="0" presId="urn:microsoft.com/office/officeart/2005/8/layout/cycle8"/>
    <dgm:cxn modelId="{1B21BDAF-FDA5-B043-AA95-80C959867C40}" type="presParOf" srcId="{8712A56F-2DF5-8340-9837-6E1940E1969E}" destId="{3CF4935A-9042-5A4F-8E7A-3E1A6FB5BFA5}" srcOrd="17" destOrd="0" presId="urn:microsoft.com/office/officeart/2005/8/layout/cycle8"/>
    <dgm:cxn modelId="{57AC1A00-508D-3B40-BC0A-B493FA0A3815}" type="presParOf" srcId="{8712A56F-2DF5-8340-9837-6E1940E1969E}" destId="{C2A820CF-989A-C245-AF8E-7DA27CE38FB1}" srcOrd="18" destOrd="0" presId="urn:microsoft.com/office/officeart/2005/8/layout/cycle8"/>
    <dgm:cxn modelId="{BE6AF401-8A93-1640-B2BD-164B475BCF6B}" type="presParOf" srcId="{8712A56F-2DF5-8340-9837-6E1940E1969E}" destId="{3B12E2E1-06C9-604B-AF75-714D45F751CB}"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9C9B-E4CA-B04D-BF89-E519FE0AEBD0}">
      <dsp:nvSpPr>
        <dsp:cNvPr id="0" name=""/>
        <dsp:cNvSpPr/>
      </dsp:nvSpPr>
      <dsp:spPr>
        <a:xfrm>
          <a:off x="3473591" y="268753"/>
          <a:ext cx="3655123" cy="3655123"/>
        </a:xfrm>
        <a:prstGeom prst="pie">
          <a:avLst>
            <a:gd name="adj1" fmla="val 16200000"/>
            <a:gd name="adj2" fmla="val 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Business Model</a:t>
          </a:r>
        </a:p>
      </dsp:txBody>
      <dsp:txXfrm>
        <a:off x="5413853" y="1026321"/>
        <a:ext cx="1348914" cy="1000807"/>
      </dsp:txXfrm>
    </dsp:sp>
    <dsp:sp modelId="{F882BCA6-D2D3-0443-8438-BF81F6EEBE2E}">
      <dsp:nvSpPr>
        <dsp:cNvPr id="0" name=""/>
        <dsp:cNvSpPr/>
      </dsp:nvSpPr>
      <dsp:spPr>
        <a:xfrm>
          <a:off x="3473591" y="391460"/>
          <a:ext cx="3655123" cy="3655123"/>
        </a:xfrm>
        <a:prstGeom prst="pie">
          <a:avLst>
            <a:gd name="adj1" fmla="val 0"/>
            <a:gd name="adj2" fmla="val 54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USP</a:t>
          </a:r>
        </a:p>
      </dsp:txBody>
      <dsp:txXfrm>
        <a:off x="5413853" y="2288209"/>
        <a:ext cx="1348914" cy="1000807"/>
      </dsp:txXfrm>
    </dsp:sp>
    <dsp:sp modelId="{7C447BA4-660F-3844-B496-D6068BCA5F15}">
      <dsp:nvSpPr>
        <dsp:cNvPr id="0" name=""/>
        <dsp:cNvSpPr/>
      </dsp:nvSpPr>
      <dsp:spPr>
        <a:xfrm>
          <a:off x="3350884" y="391460"/>
          <a:ext cx="3655123" cy="3655123"/>
        </a:xfrm>
        <a:prstGeom prst="pie">
          <a:avLst>
            <a:gd name="adj1" fmla="val 5400000"/>
            <a:gd name="adj2" fmla="val 10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Target Audience</a:t>
          </a:r>
        </a:p>
      </dsp:txBody>
      <dsp:txXfrm>
        <a:off x="3716831" y="2288209"/>
        <a:ext cx="1348914" cy="1000807"/>
      </dsp:txXfrm>
    </dsp:sp>
    <dsp:sp modelId="{0C1B4D5D-2E1D-A147-BE70-A8CE9DE1E525}">
      <dsp:nvSpPr>
        <dsp:cNvPr id="0" name=""/>
        <dsp:cNvSpPr/>
      </dsp:nvSpPr>
      <dsp:spPr>
        <a:xfrm>
          <a:off x="3350884" y="268753"/>
          <a:ext cx="3655123" cy="3655123"/>
        </a:xfrm>
        <a:prstGeom prst="pie">
          <a:avLst>
            <a:gd name="adj1" fmla="val 10800000"/>
            <a:gd name="adj2" fmla="val 16200000"/>
          </a:avLst>
        </a:prstGeom>
        <a:solidFill>
          <a:schemeClr val="bg1"/>
        </a:solidFill>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75000"/>
                </a:schemeClr>
              </a:solidFill>
            </a:rPr>
            <a:t>Identification &amp; Reputation</a:t>
          </a:r>
        </a:p>
      </dsp:txBody>
      <dsp:txXfrm>
        <a:off x="3716831" y="1026321"/>
        <a:ext cx="1348914" cy="1000807"/>
      </dsp:txXfrm>
    </dsp:sp>
    <dsp:sp modelId="{1A6F75CD-4CAB-484E-B752-7461B472D369}">
      <dsp:nvSpPr>
        <dsp:cNvPr id="0" name=""/>
        <dsp:cNvSpPr/>
      </dsp:nvSpPr>
      <dsp:spPr>
        <a:xfrm>
          <a:off x="3247322" y="42483"/>
          <a:ext cx="4107663" cy="410766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4935A-9042-5A4F-8E7A-3E1A6FB5BFA5}">
      <dsp:nvSpPr>
        <dsp:cNvPr id="0" name=""/>
        <dsp:cNvSpPr/>
      </dsp:nvSpPr>
      <dsp:spPr>
        <a:xfrm>
          <a:off x="3247322" y="165191"/>
          <a:ext cx="4107663" cy="4107663"/>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820CF-989A-C245-AF8E-7DA27CE38FB1}">
      <dsp:nvSpPr>
        <dsp:cNvPr id="0" name=""/>
        <dsp:cNvSpPr/>
      </dsp:nvSpPr>
      <dsp:spPr>
        <a:xfrm>
          <a:off x="3124614" y="165191"/>
          <a:ext cx="4107663" cy="4107663"/>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2E2E1-06C9-604B-AF75-714D45F751CB}">
      <dsp:nvSpPr>
        <dsp:cNvPr id="0" name=""/>
        <dsp:cNvSpPr/>
      </dsp:nvSpPr>
      <dsp:spPr>
        <a:xfrm>
          <a:off x="3124614" y="42483"/>
          <a:ext cx="4107663" cy="4107663"/>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9C9B-E4CA-B04D-BF89-E519FE0AEBD0}">
      <dsp:nvSpPr>
        <dsp:cNvPr id="0" name=""/>
        <dsp:cNvSpPr/>
      </dsp:nvSpPr>
      <dsp:spPr>
        <a:xfrm>
          <a:off x="1901359" y="128511"/>
          <a:ext cx="1867527" cy="1867527"/>
        </a:xfrm>
        <a:prstGeom prst="pie">
          <a:avLst>
            <a:gd name="adj1" fmla="val 16200000"/>
            <a:gd name="adj2" fmla="val 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Business Model</a:t>
          </a:r>
        </a:p>
      </dsp:txBody>
      <dsp:txXfrm>
        <a:off x="2892704" y="515579"/>
        <a:ext cx="689206" cy="511346"/>
      </dsp:txXfrm>
    </dsp:sp>
    <dsp:sp modelId="{F882BCA6-D2D3-0443-8438-BF81F6EEBE2E}">
      <dsp:nvSpPr>
        <dsp:cNvPr id="0" name=""/>
        <dsp:cNvSpPr/>
      </dsp:nvSpPr>
      <dsp:spPr>
        <a:xfrm>
          <a:off x="1901359" y="191207"/>
          <a:ext cx="1867527" cy="1867527"/>
        </a:xfrm>
        <a:prstGeom prst="pie">
          <a:avLst>
            <a:gd name="adj1" fmla="val 0"/>
            <a:gd name="adj2" fmla="val 54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USP</a:t>
          </a:r>
        </a:p>
      </dsp:txBody>
      <dsp:txXfrm>
        <a:off x="2892704" y="1160320"/>
        <a:ext cx="689206" cy="511346"/>
      </dsp:txXfrm>
    </dsp:sp>
    <dsp:sp modelId="{7C447BA4-660F-3844-B496-D6068BCA5F15}">
      <dsp:nvSpPr>
        <dsp:cNvPr id="0" name=""/>
        <dsp:cNvSpPr/>
      </dsp:nvSpPr>
      <dsp:spPr>
        <a:xfrm>
          <a:off x="1838663" y="191207"/>
          <a:ext cx="1867527" cy="1867527"/>
        </a:xfrm>
        <a:prstGeom prst="pie">
          <a:avLst>
            <a:gd name="adj1" fmla="val 5400000"/>
            <a:gd name="adj2" fmla="val 10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Target Audience</a:t>
          </a:r>
        </a:p>
      </dsp:txBody>
      <dsp:txXfrm>
        <a:off x="2025638" y="1160320"/>
        <a:ext cx="689206" cy="511346"/>
      </dsp:txXfrm>
    </dsp:sp>
    <dsp:sp modelId="{0C1B4D5D-2E1D-A147-BE70-A8CE9DE1E525}">
      <dsp:nvSpPr>
        <dsp:cNvPr id="0" name=""/>
        <dsp:cNvSpPr/>
      </dsp:nvSpPr>
      <dsp:spPr>
        <a:xfrm>
          <a:off x="1838663" y="128511"/>
          <a:ext cx="1867527" cy="1867527"/>
        </a:xfrm>
        <a:prstGeom prst="pie">
          <a:avLst>
            <a:gd name="adj1" fmla="val 10800000"/>
            <a:gd name="adj2" fmla="val 16200000"/>
          </a:avLst>
        </a:prstGeom>
        <a:solidFill>
          <a:schemeClr val="bg1"/>
        </a:solidFill>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accent6">
                  <a:lumMod val="75000"/>
                </a:schemeClr>
              </a:solidFill>
            </a:rPr>
            <a:t>Identification &amp; Reputation</a:t>
          </a:r>
        </a:p>
      </dsp:txBody>
      <dsp:txXfrm>
        <a:off x="2025638" y="515579"/>
        <a:ext cx="689206" cy="511346"/>
      </dsp:txXfrm>
    </dsp:sp>
    <dsp:sp modelId="{1A6F75CD-4CAB-484E-B752-7461B472D369}">
      <dsp:nvSpPr>
        <dsp:cNvPr id="0" name=""/>
        <dsp:cNvSpPr/>
      </dsp:nvSpPr>
      <dsp:spPr>
        <a:xfrm>
          <a:off x="1785750" y="12903"/>
          <a:ext cx="2098745" cy="209874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4935A-9042-5A4F-8E7A-3E1A6FB5BFA5}">
      <dsp:nvSpPr>
        <dsp:cNvPr id="0" name=""/>
        <dsp:cNvSpPr/>
      </dsp:nvSpPr>
      <dsp:spPr>
        <a:xfrm>
          <a:off x="1785750" y="75598"/>
          <a:ext cx="2098745" cy="209874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820CF-989A-C245-AF8E-7DA27CE38FB1}">
      <dsp:nvSpPr>
        <dsp:cNvPr id="0" name=""/>
        <dsp:cNvSpPr/>
      </dsp:nvSpPr>
      <dsp:spPr>
        <a:xfrm>
          <a:off x="1723054" y="75598"/>
          <a:ext cx="2098745" cy="209874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2E2E1-06C9-604B-AF75-714D45F751CB}">
      <dsp:nvSpPr>
        <dsp:cNvPr id="0" name=""/>
        <dsp:cNvSpPr/>
      </dsp:nvSpPr>
      <dsp:spPr>
        <a:xfrm>
          <a:off x="1723054" y="12903"/>
          <a:ext cx="2098745" cy="209874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9C9B-E4CA-B04D-BF89-E519FE0AEBD0}">
      <dsp:nvSpPr>
        <dsp:cNvPr id="0" name=""/>
        <dsp:cNvSpPr/>
      </dsp:nvSpPr>
      <dsp:spPr>
        <a:xfrm>
          <a:off x="1901359" y="128511"/>
          <a:ext cx="1867527" cy="1867527"/>
        </a:xfrm>
        <a:prstGeom prst="pie">
          <a:avLst>
            <a:gd name="adj1" fmla="val 16200000"/>
            <a:gd name="adj2" fmla="val 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Business Model</a:t>
          </a:r>
        </a:p>
      </dsp:txBody>
      <dsp:txXfrm>
        <a:off x="2892704" y="515579"/>
        <a:ext cx="689206" cy="511346"/>
      </dsp:txXfrm>
    </dsp:sp>
    <dsp:sp modelId="{F882BCA6-D2D3-0443-8438-BF81F6EEBE2E}">
      <dsp:nvSpPr>
        <dsp:cNvPr id="0" name=""/>
        <dsp:cNvSpPr/>
      </dsp:nvSpPr>
      <dsp:spPr>
        <a:xfrm>
          <a:off x="1901359" y="191207"/>
          <a:ext cx="1867527" cy="1867527"/>
        </a:xfrm>
        <a:prstGeom prst="pie">
          <a:avLst>
            <a:gd name="adj1" fmla="val 0"/>
            <a:gd name="adj2" fmla="val 54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USP</a:t>
          </a:r>
        </a:p>
      </dsp:txBody>
      <dsp:txXfrm>
        <a:off x="2892704" y="1160320"/>
        <a:ext cx="689206" cy="511346"/>
      </dsp:txXfrm>
    </dsp:sp>
    <dsp:sp modelId="{7C447BA4-660F-3844-B496-D6068BCA5F15}">
      <dsp:nvSpPr>
        <dsp:cNvPr id="0" name=""/>
        <dsp:cNvSpPr/>
      </dsp:nvSpPr>
      <dsp:spPr>
        <a:xfrm>
          <a:off x="1838663" y="191207"/>
          <a:ext cx="1867527" cy="1867527"/>
        </a:xfrm>
        <a:prstGeom prst="pie">
          <a:avLst>
            <a:gd name="adj1" fmla="val 5400000"/>
            <a:gd name="adj2" fmla="val 10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Target Audience</a:t>
          </a:r>
        </a:p>
      </dsp:txBody>
      <dsp:txXfrm>
        <a:off x="2025638" y="1160320"/>
        <a:ext cx="689206" cy="511346"/>
      </dsp:txXfrm>
    </dsp:sp>
    <dsp:sp modelId="{0C1B4D5D-2E1D-A147-BE70-A8CE9DE1E525}">
      <dsp:nvSpPr>
        <dsp:cNvPr id="0" name=""/>
        <dsp:cNvSpPr/>
      </dsp:nvSpPr>
      <dsp:spPr>
        <a:xfrm>
          <a:off x="1838663" y="128511"/>
          <a:ext cx="1867527" cy="1867527"/>
        </a:xfrm>
        <a:prstGeom prst="pie">
          <a:avLst>
            <a:gd name="adj1" fmla="val 10800000"/>
            <a:gd name="adj2" fmla="val 16200000"/>
          </a:avLst>
        </a:prstGeom>
        <a:solidFill>
          <a:schemeClr val="bg1"/>
        </a:solidFill>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accent6">
                  <a:lumMod val="75000"/>
                </a:schemeClr>
              </a:solidFill>
            </a:rPr>
            <a:t>Identification &amp; Reputation</a:t>
          </a:r>
        </a:p>
      </dsp:txBody>
      <dsp:txXfrm>
        <a:off x="2025638" y="515579"/>
        <a:ext cx="689206" cy="511346"/>
      </dsp:txXfrm>
    </dsp:sp>
    <dsp:sp modelId="{1A6F75CD-4CAB-484E-B752-7461B472D369}">
      <dsp:nvSpPr>
        <dsp:cNvPr id="0" name=""/>
        <dsp:cNvSpPr/>
      </dsp:nvSpPr>
      <dsp:spPr>
        <a:xfrm>
          <a:off x="1785750" y="12903"/>
          <a:ext cx="2098745" cy="209874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4935A-9042-5A4F-8E7A-3E1A6FB5BFA5}">
      <dsp:nvSpPr>
        <dsp:cNvPr id="0" name=""/>
        <dsp:cNvSpPr/>
      </dsp:nvSpPr>
      <dsp:spPr>
        <a:xfrm>
          <a:off x="1785750" y="75598"/>
          <a:ext cx="2098745" cy="209874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820CF-989A-C245-AF8E-7DA27CE38FB1}">
      <dsp:nvSpPr>
        <dsp:cNvPr id="0" name=""/>
        <dsp:cNvSpPr/>
      </dsp:nvSpPr>
      <dsp:spPr>
        <a:xfrm>
          <a:off x="1723054" y="75598"/>
          <a:ext cx="2098745" cy="209874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2E2E1-06C9-604B-AF75-714D45F751CB}">
      <dsp:nvSpPr>
        <dsp:cNvPr id="0" name=""/>
        <dsp:cNvSpPr/>
      </dsp:nvSpPr>
      <dsp:spPr>
        <a:xfrm>
          <a:off x="1723054" y="12903"/>
          <a:ext cx="2098745" cy="209874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9C9B-E4CA-B04D-BF89-E519FE0AEBD0}">
      <dsp:nvSpPr>
        <dsp:cNvPr id="0" name=""/>
        <dsp:cNvSpPr/>
      </dsp:nvSpPr>
      <dsp:spPr>
        <a:xfrm>
          <a:off x="1806101" y="131807"/>
          <a:ext cx="1909535" cy="1909535"/>
        </a:xfrm>
        <a:prstGeom prst="pie">
          <a:avLst>
            <a:gd name="adj1" fmla="val 16200000"/>
            <a:gd name="adj2" fmla="val 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Business Model</a:t>
          </a:r>
        </a:p>
      </dsp:txBody>
      <dsp:txXfrm>
        <a:off x="2819747" y="527581"/>
        <a:ext cx="704709" cy="522849"/>
      </dsp:txXfrm>
    </dsp:sp>
    <dsp:sp modelId="{F882BCA6-D2D3-0443-8438-BF81F6EEBE2E}">
      <dsp:nvSpPr>
        <dsp:cNvPr id="0" name=""/>
        <dsp:cNvSpPr/>
      </dsp:nvSpPr>
      <dsp:spPr>
        <a:xfrm>
          <a:off x="1806101" y="195913"/>
          <a:ext cx="1909535" cy="1909535"/>
        </a:xfrm>
        <a:prstGeom prst="pie">
          <a:avLst>
            <a:gd name="adj1" fmla="val 0"/>
            <a:gd name="adj2" fmla="val 54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USP</a:t>
          </a:r>
        </a:p>
      </dsp:txBody>
      <dsp:txXfrm>
        <a:off x="2819747" y="1186826"/>
        <a:ext cx="704709" cy="522849"/>
      </dsp:txXfrm>
    </dsp:sp>
    <dsp:sp modelId="{7C447BA4-660F-3844-B496-D6068BCA5F15}">
      <dsp:nvSpPr>
        <dsp:cNvPr id="0" name=""/>
        <dsp:cNvSpPr/>
      </dsp:nvSpPr>
      <dsp:spPr>
        <a:xfrm>
          <a:off x="1741996" y="195913"/>
          <a:ext cx="1909535" cy="1909535"/>
        </a:xfrm>
        <a:prstGeom prst="pie">
          <a:avLst>
            <a:gd name="adj1" fmla="val 5400000"/>
            <a:gd name="adj2" fmla="val 10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Target Audience</a:t>
          </a:r>
        </a:p>
      </dsp:txBody>
      <dsp:txXfrm>
        <a:off x="1933177" y="1186826"/>
        <a:ext cx="704709" cy="522849"/>
      </dsp:txXfrm>
    </dsp:sp>
    <dsp:sp modelId="{0C1B4D5D-2E1D-A147-BE70-A8CE9DE1E525}">
      <dsp:nvSpPr>
        <dsp:cNvPr id="0" name=""/>
        <dsp:cNvSpPr/>
      </dsp:nvSpPr>
      <dsp:spPr>
        <a:xfrm>
          <a:off x="1741996" y="131807"/>
          <a:ext cx="1909535" cy="1909535"/>
        </a:xfrm>
        <a:prstGeom prst="pie">
          <a:avLst>
            <a:gd name="adj1" fmla="val 10800000"/>
            <a:gd name="adj2" fmla="val 16200000"/>
          </a:avLst>
        </a:prstGeom>
        <a:solidFill>
          <a:schemeClr val="bg1"/>
        </a:solidFill>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accent6">
                  <a:lumMod val="75000"/>
                </a:schemeClr>
              </a:solidFill>
            </a:rPr>
            <a:t>Identification &amp; Reputation</a:t>
          </a:r>
        </a:p>
      </dsp:txBody>
      <dsp:txXfrm>
        <a:off x="1933177" y="527581"/>
        <a:ext cx="704709" cy="522849"/>
      </dsp:txXfrm>
    </dsp:sp>
    <dsp:sp modelId="{1A6F75CD-4CAB-484E-B752-7461B472D369}">
      <dsp:nvSpPr>
        <dsp:cNvPr id="0" name=""/>
        <dsp:cNvSpPr/>
      </dsp:nvSpPr>
      <dsp:spPr>
        <a:xfrm>
          <a:off x="1687892" y="13598"/>
          <a:ext cx="2145954" cy="214595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4935A-9042-5A4F-8E7A-3E1A6FB5BFA5}">
      <dsp:nvSpPr>
        <dsp:cNvPr id="0" name=""/>
        <dsp:cNvSpPr/>
      </dsp:nvSpPr>
      <dsp:spPr>
        <a:xfrm>
          <a:off x="1687892" y="77704"/>
          <a:ext cx="2145954" cy="214595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A820CF-989A-C245-AF8E-7DA27CE38FB1}">
      <dsp:nvSpPr>
        <dsp:cNvPr id="0" name=""/>
        <dsp:cNvSpPr/>
      </dsp:nvSpPr>
      <dsp:spPr>
        <a:xfrm>
          <a:off x="1623786" y="77704"/>
          <a:ext cx="2145954" cy="214595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2E2E1-06C9-604B-AF75-714D45F751CB}">
      <dsp:nvSpPr>
        <dsp:cNvPr id="0" name=""/>
        <dsp:cNvSpPr/>
      </dsp:nvSpPr>
      <dsp:spPr>
        <a:xfrm>
          <a:off x="1623786" y="13598"/>
          <a:ext cx="2145954" cy="214595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B55DF1-51DC-084C-B720-3C27143021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B29E34-2903-A84C-A452-CAAD77C760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EDE29F-FF49-844F-A51B-712503F7FAEF}" type="datetimeFigureOut">
              <a:rPr lang="en-US" smtClean="0"/>
              <a:t>4/21/22</a:t>
            </a:fld>
            <a:endParaRPr lang="en-US"/>
          </a:p>
        </p:txBody>
      </p:sp>
      <p:sp>
        <p:nvSpPr>
          <p:cNvPr id="4" name="Footer Placeholder 3">
            <a:extLst>
              <a:ext uri="{FF2B5EF4-FFF2-40B4-BE49-F238E27FC236}">
                <a16:creationId xmlns:a16="http://schemas.microsoft.com/office/drawing/2014/main" id="{7F7C76EC-C2E9-B04D-8851-45C650B1AC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19B46-5F52-0449-8D2A-A84CC7D0AC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E80C24-A6EA-9D49-AC51-49E3C26C0184}" type="slidenum">
              <a:rPr lang="en-US" smtClean="0"/>
              <a:t>‹#›</a:t>
            </a:fld>
            <a:endParaRPr lang="en-US"/>
          </a:p>
        </p:txBody>
      </p:sp>
    </p:spTree>
    <p:extLst>
      <p:ext uri="{BB962C8B-B14F-4D97-AF65-F5344CB8AC3E}">
        <p14:creationId xmlns:p14="http://schemas.microsoft.com/office/powerpoint/2010/main" val="351338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2994E-10BF-7A42-9E49-F5048D99BE8D}" type="datetimeFigureOut">
              <a:rPr lang="en-US" smtClean="0"/>
              <a:t>4/21/22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5DD58-D855-A348-9A3F-671E1140181B}" type="slidenum">
              <a:rPr lang="en-US" smtClean="0"/>
              <a:t>‹#›</a:t>
            </a:fld>
            <a:endParaRPr lang="en-US"/>
          </a:p>
        </p:txBody>
      </p:sp>
    </p:spTree>
    <p:extLst>
      <p:ext uri="{BB962C8B-B14F-4D97-AF65-F5344CB8AC3E}">
        <p14:creationId xmlns:p14="http://schemas.microsoft.com/office/powerpoint/2010/main" val="91552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a:t>
            </a:fld>
            <a:endParaRPr lang="en-US"/>
          </a:p>
        </p:txBody>
      </p:sp>
    </p:spTree>
    <p:extLst>
      <p:ext uri="{BB962C8B-B14F-4D97-AF65-F5344CB8AC3E}">
        <p14:creationId xmlns:p14="http://schemas.microsoft.com/office/powerpoint/2010/main" val="17327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10</a:t>
            </a:fld>
            <a:endParaRPr lang="en-US"/>
          </a:p>
        </p:txBody>
      </p:sp>
    </p:spTree>
    <p:extLst>
      <p:ext uri="{BB962C8B-B14F-4D97-AF65-F5344CB8AC3E}">
        <p14:creationId xmlns:p14="http://schemas.microsoft.com/office/powerpoint/2010/main" val="23563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11</a:t>
            </a:fld>
            <a:endParaRPr lang="en-US"/>
          </a:p>
        </p:txBody>
      </p:sp>
    </p:spTree>
    <p:extLst>
      <p:ext uri="{BB962C8B-B14F-4D97-AF65-F5344CB8AC3E}">
        <p14:creationId xmlns:p14="http://schemas.microsoft.com/office/powerpoint/2010/main" val="253586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75DD58-D855-A348-9A3F-671E1140181B}" type="slidenum">
              <a:rPr lang="en-US" smtClean="0"/>
              <a:t>12</a:t>
            </a:fld>
            <a:endParaRPr lang="en-US"/>
          </a:p>
        </p:txBody>
      </p:sp>
    </p:spTree>
    <p:extLst>
      <p:ext uri="{BB962C8B-B14F-4D97-AF65-F5344CB8AC3E}">
        <p14:creationId xmlns:p14="http://schemas.microsoft.com/office/powerpoint/2010/main" val="243666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13</a:t>
            </a:fld>
            <a:endParaRPr lang="en-US"/>
          </a:p>
        </p:txBody>
      </p:sp>
    </p:spTree>
    <p:extLst>
      <p:ext uri="{BB962C8B-B14F-4D97-AF65-F5344CB8AC3E}">
        <p14:creationId xmlns:p14="http://schemas.microsoft.com/office/powerpoint/2010/main" val="62183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14</a:t>
            </a:fld>
            <a:endParaRPr lang="en-US"/>
          </a:p>
        </p:txBody>
      </p:sp>
    </p:spTree>
    <p:extLst>
      <p:ext uri="{BB962C8B-B14F-4D97-AF65-F5344CB8AC3E}">
        <p14:creationId xmlns:p14="http://schemas.microsoft.com/office/powerpoint/2010/main" val="53196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15</a:t>
            </a:fld>
            <a:endParaRPr lang="en-US"/>
          </a:p>
        </p:txBody>
      </p:sp>
    </p:spTree>
    <p:extLst>
      <p:ext uri="{BB962C8B-B14F-4D97-AF65-F5344CB8AC3E}">
        <p14:creationId xmlns:p14="http://schemas.microsoft.com/office/powerpoint/2010/main" val="386420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16</a:t>
            </a:fld>
            <a:endParaRPr lang="en-US"/>
          </a:p>
        </p:txBody>
      </p:sp>
    </p:spTree>
    <p:extLst>
      <p:ext uri="{BB962C8B-B14F-4D97-AF65-F5344CB8AC3E}">
        <p14:creationId xmlns:p14="http://schemas.microsoft.com/office/powerpoint/2010/main" val="388749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17</a:t>
            </a:fld>
            <a:endParaRPr lang="en-US"/>
          </a:p>
        </p:txBody>
      </p:sp>
    </p:spTree>
    <p:extLst>
      <p:ext uri="{BB962C8B-B14F-4D97-AF65-F5344CB8AC3E}">
        <p14:creationId xmlns:p14="http://schemas.microsoft.com/office/powerpoint/2010/main" val="196146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18</a:t>
            </a:fld>
            <a:endParaRPr lang="en-US"/>
          </a:p>
        </p:txBody>
      </p:sp>
    </p:spTree>
    <p:extLst>
      <p:ext uri="{BB962C8B-B14F-4D97-AF65-F5344CB8AC3E}">
        <p14:creationId xmlns:p14="http://schemas.microsoft.com/office/powerpoint/2010/main" val="379221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19</a:t>
            </a:fld>
            <a:endParaRPr lang="en-US"/>
          </a:p>
        </p:txBody>
      </p:sp>
    </p:spTree>
    <p:extLst>
      <p:ext uri="{BB962C8B-B14F-4D97-AF65-F5344CB8AC3E}">
        <p14:creationId xmlns:p14="http://schemas.microsoft.com/office/powerpoint/2010/main" val="125205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a:t>
            </a:fld>
            <a:endParaRPr lang="en-US"/>
          </a:p>
        </p:txBody>
      </p:sp>
    </p:spTree>
    <p:extLst>
      <p:ext uri="{BB962C8B-B14F-4D97-AF65-F5344CB8AC3E}">
        <p14:creationId xmlns:p14="http://schemas.microsoft.com/office/powerpoint/2010/main" val="412391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20</a:t>
            </a:fld>
            <a:endParaRPr lang="en-US"/>
          </a:p>
        </p:txBody>
      </p:sp>
    </p:spTree>
    <p:extLst>
      <p:ext uri="{BB962C8B-B14F-4D97-AF65-F5344CB8AC3E}">
        <p14:creationId xmlns:p14="http://schemas.microsoft.com/office/powerpoint/2010/main" val="210863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3275DD58-D855-A348-9A3F-671E1140181B}" type="slidenum">
              <a:rPr lang="en-US" smtClean="0"/>
              <a:t>21</a:t>
            </a:fld>
            <a:endParaRPr lang="en-US"/>
          </a:p>
        </p:txBody>
      </p:sp>
    </p:spTree>
    <p:extLst>
      <p:ext uri="{BB962C8B-B14F-4D97-AF65-F5344CB8AC3E}">
        <p14:creationId xmlns:p14="http://schemas.microsoft.com/office/powerpoint/2010/main" val="326848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22</a:t>
            </a:fld>
            <a:endParaRPr lang="en-US"/>
          </a:p>
        </p:txBody>
      </p:sp>
    </p:spTree>
    <p:extLst>
      <p:ext uri="{BB962C8B-B14F-4D97-AF65-F5344CB8AC3E}">
        <p14:creationId xmlns:p14="http://schemas.microsoft.com/office/powerpoint/2010/main" val="32727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23</a:t>
            </a:fld>
            <a:endParaRPr lang="en-US"/>
          </a:p>
        </p:txBody>
      </p:sp>
    </p:spTree>
    <p:extLst>
      <p:ext uri="{BB962C8B-B14F-4D97-AF65-F5344CB8AC3E}">
        <p14:creationId xmlns:p14="http://schemas.microsoft.com/office/powerpoint/2010/main" val="328466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24</a:t>
            </a:fld>
            <a:endParaRPr lang="en-US"/>
          </a:p>
        </p:txBody>
      </p:sp>
    </p:spTree>
    <p:extLst>
      <p:ext uri="{BB962C8B-B14F-4D97-AF65-F5344CB8AC3E}">
        <p14:creationId xmlns:p14="http://schemas.microsoft.com/office/powerpoint/2010/main" val="522351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DD631-0981-1F48-9F79-A8EE0383DAC2}" type="slidenum">
              <a:rPr lang="en-US" smtClean="0"/>
              <a:t>25</a:t>
            </a:fld>
            <a:endParaRPr lang="en-US"/>
          </a:p>
        </p:txBody>
      </p:sp>
    </p:spTree>
    <p:extLst>
      <p:ext uri="{BB962C8B-B14F-4D97-AF65-F5344CB8AC3E}">
        <p14:creationId xmlns:p14="http://schemas.microsoft.com/office/powerpoint/2010/main" val="3955035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26</a:t>
            </a:fld>
            <a:endParaRPr lang="en-US"/>
          </a:p>
        </p:txBody>
      </p:sp>
    </p:spTree>
    <p:extLst>
      <p:ext uri="{BB962C8B-B14F-4D97-AF65-F5344CB8AC3E}">
        <p14:creationId xmlns:p14="http://schemas.microsoft.com/office/powerpoint/2010/main" val="140741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27</a:t>
            </a:fld>
            <a:endParaRPr lang="en-US"/>
          </a:p>
        </p:txBody>
      </p:sp>
    </p:spTree>
    <p:extLst>
      <p:ext uri="{BB962C8B-B14F-4D97-AF65-F5344CB8AC3E}">
        <p14:creationId xmlns:p14="http://schemas.microsoft.com/office/powerpoint/2010/main" val="390744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28</a:t>
            </a:fld>
            <a:endParaRPr lang="en-US"/>
          </a:p>
        </p:txBody>
      </p:sp>
    </p:spTree>
    <p:extLst>
      <p:ext uri="{BB962C8B-B14F-4D97-AF65-F5344CB8AC3E}">
        <p14:creationId xmlns:p14="http://schemas.microsoft.com/office/powerpoint/2010/main" val="3378190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29</a:t>
            </a:fld>
            <a:endParaRPr lang="en-US"/>
          </a:p>
        </p:txBody>
      </p:sp>
    </p:spTree>
    <p:extLst>
      <p:ext uri="{BB962C8B-B14F-4D97-AF65-F5344CB8AC3E}">
        <p14:creationId xmlns:p14="http://schemas.microsoft.com/office/powerpoint/2010/main" val="50006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a:t>
            </a:fld>
            <a:endParaRPr lang="en-US"/>
          </a:p>
        </p:txBody>
      </p:sp>
    </p:spTree>
    <p:extLst>
      <p:ext uri="{BB962C8B-B14F-4D97-AF65-F5344CB8AC3E}">
        <p14:creationId xmlns:p14="http://schemas.microsoft.com/office/powerpoint/2010/main" val="3218980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30</a:t>
            </a:fld>
            <a:endParaRPr lang="en-US"/>
          </a:p>
        </p:txBody>
      </p:sp>
    </p:spTree>
    <p:extLst>
      <p:ext uri="{BB962C8B-B14F-4D97-AF65-F5344CB8AC3E}">
        <p14:creationId xmlns:p14="http://schemas.microsoft.com/office/powerpoint/2010/main" val="3476140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31</a:t>
            </a:fld>
            <a:endParaRPr lang="en-US"/>
          </a:p>
        </p:txBody>
      </p:sp>
    </p:spTree>
    <p:extLst>
      <p:ext uri="{BB962C8B-B14F-4D97-AF65-F5344CB8AC3E}">
        <p14:creationId xmlns:p14="http://schemas.microsoft.com/office/powerpoint/2010/main" val="2439015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32</a:t>
            </a:fld>
            <a:endParaRPr lang="en-US"/>
          </a:p>
        </p:txBody>
      </p:sp>
    </p:spTree>
    <p:extLst>
      <p:ext uri="{BB962C8B-B14F-4D97-AF65-F5344CB8AC3E}">
        <p14:creationId xmlns:p14="http://schemas.microsoft.com/office/powerpoint/2010/main" val="261740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33</a:t>
            </a:fld>
            <a:endParaRPr lang="en-US"/>
          </a:p>
        </p:txBody>
      </p:sp>
    </p:spTree>
    <p:extLst>
      <p:ext uri="{BB962C8B-B14F-4D97-AF65-F5344CB8AC3E}">
        <p14:creationId xmlns:p14="http://schemas.microsoft.com/office/powerpoint/2010/main" val="89826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4</a:t>
            </a:fld>
            <a:endParaRPr lang="en-US"/>
          </a:p>
        </p:txBody>
      </p:sp>
    </p:spTree>
    <p:extLst>
      <p:ext uri="{BB962C8B-B14F-4D97-AF65-F5344CB8AC3E}">
        <p14:creationId xmlns:p14="http://schemas.microsoft.com/office/powerpoint/2010/main" val="352227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5</a:t>
            </a:fld>
            <a:endParaRPr lang="en-US" dirty="0"/>
          </a:p>
        </p:txBody>
      </p:sp>
    </p:spTree>
    <p:extLst>
      <p:ext uri="{BB962C8B-B14F-4D97-AF65-F5344CB8AC3E}">
        <p14:creationId xmlns:p14="http://schemas.microsoft.com/office/powerpoint/2010/main" val="388777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6</a:t>
            </a:fld>
            <a:endParaRPr lang="en-US"/>
          </a:p>
        </p:txBody>
      </p:sp>
    </p:spTree>
    <p:extLst>
      <p:ext uri="{BB962C8B-B14F-4D97-AF65-F5344CB8AC3E}">
        <p14:creationId xmlns:p14="http://schemas.microsoft.com/office/powerpoint/2010/main" val="140392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7</a:t>
            </a:fld>
            <a:endParaRPr lang="en-US"/>
          </a:p>
        </p:txBody>
      </p:sp>
    </p:spTree>
    <p:extLst>
      <p:ext uri="{BB962C8B-B14F-4D97-AF65-F5344CB8AC3E}">
        <p14:creationId xmlns:p14="http://schemas.microsoft.com/office/powerpoint/2010/main" val="103795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8</a:t>
            </a:fld>
            <a:endParaRPr lang="en-US"/>
          </a:p>
        </p:txBody>
      </p:sp>
    </p:spTree>
    <p:extLst>
      <p:ext uri="{BB962C8B-B14F-4D97-AF65-F5344CB8AC3E}">
        <p14:creationId xmlns:p14="http://schemas.microsoft.com/office/powerpoint/2010/main" val="47276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9</a:t>
            </a:fld>
            <a:endParaRPr lang="en-US"/>
          </a:p>
        </p:txBody>
      </p:sp>
    </p:spTree>
    <p:extLst>
      <p:ext uri="{BB962C8B-B14F-4D97-AF65-F5344CB8AC3E}">
        <p14:creationId xmlns:p14="http://schemas.microsoft.com/office/powerpoint/2010/main" val="364394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69EBC-35E9-454F-A71D-734B91A87D05}" type="datetime1">
              <a:rPr lang="en-CA" smtClean="0"/>
              <a:t>2022-04-21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D19A9-9FF7-6A4E-AA24-73F9A63E0522}" type="datetime1">
              <a:rPr lang="en-CA" smtClean="0"/>
              <a:t>2022-04-21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2FAD8-915D-894D-BC7B-70832D8BC612}" type="datetime1">
              <a:rPr lang="en-CA" smtClean="0"/>
              <a:t>2022-04-21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78D36-E765-E24C-866A-8041A18C6555}" type="datetime1">
              <a:rPr lang="en-CA" smtClean="0"/>
              <a:t>2022-04-21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B3735-F514-A94B-A39D-57C8378896DF}" type="datetime1">
              <a:rPr lang="en-CA" smtClean="0"/>
              <a:t>2022-04-21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042A5-5790-F14C-A1FF-1EFE85378CFB}" type="datetime1">
              <a:rPr lang="en-CA" smtClean="0"/>
              <a:t>2022-04-21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1EB54-8DB5-1441-AAD3-92D11317C4BB}" type="datetime1">
              <a:rPr lang="en-CA" smtClean="0"/>
              <a:t>2022-04-21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3FEA0-F981-B245-8749-BD58056EDC06}" type="datetime1">
              <a:rPr lang="en-CA" smtClean="0"/>
              <a:t>2022-04-21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DE77E-2604-7849-AFC2-C4A307F2C4CA}" type="datetime1">
              <a:rPr lang="en-CA" smtClean="0"/>
              <a:t>2022-04-21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F3750B-57E4-B348-976B-CA86C306D875}" type="datetime1">
              <a:rPr lang="en-CA" smtClean="0"/>
              <a:t>2022-04-21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1F19B8-FF92-334E-A5D3-F727531E9574}" type="datetime1">
              <a:rPr lang="en-CA" smtClean="0"/>
              <a:t>2022-04-21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39280-7CBD-334F-9E2C-42D1DF3CBC4F}" type="datetime1">
              <a:rPr lang="en-CA" smtClean="0"/>
              <a:t>2022-04-21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www.youtube.com/watch?v=qp0HIF3SfI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746885" y="90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2466568"/>
          </a:xfrm>
        </p:spPr>
        <p:txBody>
          <a:bodyPr vert="horz" lIns="91440" tIns="45720" rIns="91440" bIns="45720" rtlCol="0" anchor="t">
            <a:normAutofit/>
          </a:bodyPr>
          <a:lstStyle/>
          <a:p>
            <a:r>
              <a:rPr lang="en-US" sz="4000" dirty="0">
                <a:solidFill>
                  <a:schemeClr val="bg2">
                    <a:lumMod val="50000"/>
                  </a:schemeClr>
                </a:solidFill>
                <a:latin typeface="Arial Nova"/>
                <a:cs typeface="Calibri"/>
              </a:rPr>
              <a:t>The </a:t>
            </a:r>
            <a:r>
              <a:rPr lang="en-US" sz="4000" dirty="0">
                <a:solidFill>
                  <a:schemeClr val="accent2"/>
                </a:solidFill>
                <a:latin typeface="Arial Nova"/>
                <a:cs typeface="Calibri"/>
              </a:rPr>
              <a:t>Foundation</a:t>
            </a:r>
            <a:r>
              <a:rPr lang="en-US" sz="4000" dirty="0">
                <a:solidFill>
                  <a:schemeClr val="bg2">
                    <a:lumMod val="50000"/>
                  </a:schemeClr>
                </a:solidFill>
                <a:latin typeface="Arial Nova"/>
                <a:cs typeface="Calibri"/>
              </a:rPr>
              <a:t> of your </a:t>
            </a:r>
          </a:p>
          <a:p>
            <a:r>
              <a:rPr lang="en-US" sz="4000" dirty="0">
                <a:solidFill>
                  <a:schemeClr val="bg2">
                    <a:lumMod val="50000"/>
                  </a:schemeClr>
                </a:solidFill>
                <a:latin typeface="Arial Nova"/>
                <a:cs typeface="Calibri"/>
              </a:rPr>
              <a:t>School is Easy Success Framework</a:t>
            </a:r>
          </a:p>
          <a:p>
            <a:r>
              <a:rPr lang="en-US" sz="4800" b="1" dirty="0">
                <a:solidFill>
                  <a:schemeClr val="bg2">
                    <a:lumMod val="50000"/>
                  </a:schemeClr>
                </a:solidFill>
                <a:latin typeface="Arial Nova"/>
                <a:cs typeface="Calibri"/>
              </a:rPr>
              <a:t>Clarity = Success</a:t>
            </a:r>
          </a:p>
        </p:txBody>
      </p:sp>
      <p:sp>
        <p:nvSpPr>
          <p:cNvPr id="2" name="Slide Number Placeholder 1">
            <a:extLst>
              <a:ext uri="{FF2B5EF4-FFF2-40B4-BE49-F238E27FC236}">
                <a16:creationId xmlns:a16="http://schemas.microsoft.com/office/drawing/2014/main" id="{D9B1C793-DBEC-5D40-965C-4A1D9640C0CC}"/>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4" name="TextBox 3">
            <a:extLst>
              <a:ext uri="{FF2B5EF4-FFF2-40B4-BE49-F238E27FC236}">
                <a16:creationId xmlns:a16="http://schemas.microsoft.com/office/drawing/2014/main" id="{221DD26B-75E6-8B43-AFE3-7CDBF6200547}"/>
              </a:ext>
            </a:extLst>
          </p:cNvPr>
          <p:cNvSpPr txBox="1"/>
          <p:nvPr/>
        </p:nvSpPr>
        <p:spPr>
          <a:xfrm>
            <a:off x="412376" y="6356350"/>
            <a:ext cx="2599765" cy="369332"/>
          </a:xfrm>
          <a:prstGeom prst="rect">
            <a:avLst/>
          </a:prstGeom>
          <a:noFill/>
        </p:spPr>
        <p:txBody>
          <a:bodyPr wrap="square" rtlCol="0">
            <a:spAutoFit/>
          </a:bodyPr>
          <a:lstStyle/>
          <a:p>
            <a:r>
              <a:rPr lang="en-US" dirty="0"/>
              <a:t>March ‘22_JP</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itle 1">
            <a:extLst>
              <a:ext uri="{FF2B5EF4-FFF2-40B4-BE49-F238E27FC236}">
                <a16:creationId xmlns:a16="http://schemas.microsoft.com/office/drawing/2014/main" id="{09CF98BB-D188-D549-AD4B-287E3628488C}"/>
              </a:ext>
            </a:extLst>
          </p:cNvPr>
          <p:cNvSpPr txBox="1">
            <a:spLocks/>
          </p:cNvSpPr>
          <p:nvPr/>
        </p:nvSpPr>
        <p:spPr>
          <a:xfrm>
            <a:off x="747774" y="113010"/>
            <a:ext cx="8125668" cy="1333140"/>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br>
              <a:rPr lang="en-US" dirty="0"/>
            </a:br>
            <a:r>
              <a:rPr lang="en-US" sz="4700" dirty="0">
                <a:solidFill>
                  <a:schemeClr val="bg2">
                    <a:lumMod val="50000"/>
                  </a:schemeClr>
                </a:solidFill>
                <a:latin typeface="Arial Nova"/>
                <a:ea typeface="+mn-lt"/>
                <a:cs typeface="+mn-lt"/>
              </a:rPr>
              <a:t>BRAND</a:t>
            </a:r>
            <a:r>
              <a:rPr lang="en-US" sz="3100" dirty="0">
                <a:solidFill>
                  <a:schemeClr val="bg2">
                    <a:lumMod val="50000"/>
                  </a:schemeClr>
                </a:solidFill>
                <a:latin typeface="Arial Nova"/>
                <a:ea typeface="+mn-lt"/>
                <a:cs typeface="+mn-lt"/>
              </a:rPr>
              <a:t> </a:t>
            </a:r>
            <a:br>
              <a:rPr lang="en-US" dirty="0">
                <a:solidFill>
                  <a:schemeClr val="bg2">
                    <a:lumMod val="50000"/>
                  </a:schemeClr>
                </a:solidFill>
                <a:latin typeface="Arial Nova"/>
                <a:ea typeface="+mn-lt"/>
                <a:cs typeface="+mn-lt"/>
              </a:rPr>
            </a:br>
            <a:r>
              <a:rPr lang="en-US" sz="7600" b="1" dirty="0">
                <a:solidFill>
                  <a:schemeClr val="bg2">
                    <a:lumMod val="50000"/>
                  </a:schemeClr>
                </a:solidFill>
              </a:rPr>
              <a:t>Unique Selling Proposition (USP)</a:t>
            </a:r>
            <a:br>
              <a:rPr lang="en-US" dirty="0">
                <a:solidFill>
                  <a:schemeClr val="bg2">
                    <a:lumMod val="50000"/>
                  </a:schemeClr>
                </a:solidFill>
                <a:latin typeface="Arial Nova"/>
                <a:ea typeface="+mn-lt"/>
                <a:cs typeface="+mn-lt"/>
              </a:rPr>
            </a:br>
            <a:r>
              <a:rPr lang="en-US" sz="4600" dirty="0">
                <a:solidFill>
                  <a:schemeClr val="bg2">
                    <a:lumMod val="50000"/>
                  </a:schemeClr>
                </a:solidFill>
                <a:latin typeface="Arial Nova"/>
                <a:ea typeface="+mn-lt"/>
                <a:cs typeface="+mn-lt"/>
              </a:rPr>
              <a:t>What differentiates us in the market place</a:t>
            </a:r>
            <a:endParaRPr lang="en-US" sz="4600" dirty="0"/>
          </a:p>
        </p:txBody>
      </p:sp>
      <p:sp>
        <p:nvSpPr>
          <p:cNvPr id="14" name="Content Placeholder 2">
            <a:extLst>
              <a:ext uri="{FF2B5EF4-FFF2-40B4-BE49-F238E27FC236}">
                <a16:creationId xmlns:a16="http://schemas.microsoft.com/office/drawing/2014/main" id="{2E4BC01F-B6B6-B44A-8428-A2DB941721EB}"/>
              </a:ext>
            </a:extLst>
          </p:cNvPr>
          <p:cNvSpPr txBox="1">
            <a:spLocks/>
          </p:cNvSpPr>
          <p:nvPr/>
        </p:nvSpPr>
        <p:spPr>
          <a:xfrm>
            <a:off x="533400" y="1574800"/>
            <a:ext cx="4415118" cy="49756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Arial" panose="020B0604020202020204" pitchFamily="34" charset="0"/>
              <a:buAutoNum type="arabicPeriod"/>
            </a:pPr>
            <a:r>
              <a:rPr lang="en-CA" i="1" dirty="0">
                <a:solidFill>
                  <a:schemeClr val="bg2">
                    <a:lumMod val="50000"/>
                  </a:schemeClr>
                </a:solidFill>
              </a:rPr>
              <a:t>At School is Easy we personalize our learning. </a:t>
            </a:r>
          </a:p>
          <a:p>
            <a:pPr marL="514350" indent="-514350">
              <a:lnSpc>
                <a:spcPct val="120000"/>
              </a:lnSpc>
              <a:buFont typeface="Arial" panose="020B0604020202020204" pitchFamily="34" charset="0"/>
              <a:buAutoNum type="arabicPeriod"/>
            </a:pPr>
            <a:r>
              <a:rPr lang="en-CA" i="1" dirty="0">
                <a:solidFill>
                  <a:schemeClr val="bg2">
                    <a:lumMod val="50000"/>
                  </a:schemeClr>
                </a:solidFill>
              </a:rPr>
              <a:t>At School is Easy we are here to meet our students needs and goals. </a:t>
            </a:r>
          </a:p>
          <a:p>
            <a:pPr marL="514350" indent="-514350">
              <a:lnSpc>
                <a:spcPct val="120000"/>
              </a:lnSpc>
              <a:buFont typeface="Arial" panose="020B0604020202020204" pitchFamily="34" charset="0"/>
              <a:buAutoNum type="arabicPeriod"/>
            </a:pPr>
            <a:r>
              <a:rPr lang="en-CA" i="1" dirty="0">
                <a:solidFill>
                  <a:schemeClr val="bg2">
                    <a:lumMod val="50000"/>
                  </a:schemeClr>
                </a:solidFill>
              </a:rPr>
              <a:t>At School is Easy we work together to make a difference. </a:t>
            </a:r>
          </a:p>
          <a:p>
            <a:pPr marL="514350" indent="-514350">
              <a:lnSpc>
                <a:spcPct val="120000"/>
              </a:lnSpc>
              <a:buFont typeface="Arial" panose="020B0604020202020204" pitchFamily="34" charset="0"/>
              <a:buAutoNum type="arabicPeriod"/>
            </a:pPr>
            <a:r>
              <a:rPr lang="en-CA" i="1" dirty="0">
                <a:solidFill>
                  <a:schemeClr val="bg2">
                    <a:lumMod val="50000"/>
                  </a:schemeClr>
                </a:solidFill>
              </a:rPr>
              <a:t>At School is Easy we embrace diversity. </a:t>
            </a:r>
            <a:endParaRPr lang="en-CA" dirty="0">
              <a:solidFill>
                <a:schemeClr val="bg2">
                  <a:lumMod val="50000"/>
                </a:schemeClr>
              </a:solidFill>
            </a:endParaRPr>
          </a:p>
          <a:p>
            <a:pPr marL="514350" indent="-514350">
              <a:lnSpc>
                <a:spcPct val="120000"/>
              </a:lnSpc>
              <a:buFont typeface="Arial" panose="020B0604020202020204" pitchFamily="34" charset="0"/>
              <a:buAutoNum type="arabicPeriod"/>
            </a:pPr>
            <a:endParaRPr lang="en-CA" i="1" dirty="0">
              <a:solidFill>
                <a:schemeClr val="bg2">
                  <a:lumMod val="50000"/>
                </a:schemeClr>
              </a:solidFill>
            </a:endParaRPr>
          </a:p>
        </p:txBody>
      </p:sp>
      <p:sp>
        <p:nvSpPr>
          <p:cNvPr id="16" name="Content Placeholder 2">
            <a:extLst>
              <a:ext uri="{FF2B5EF4-FFF2-40B4-BE49-F238E27FC236}">
                <a16:creationId xmlns:a16="http://schemas.microsoft.com/office/drawing/2014/main" id="{A24C05DA-9010-0545-A232-9AD4FA49037F}"/>
              </a:ext>
            </a:extLst>
          </p:cNvPr>
          <p:cNvSpPr txBox="1">
            <a:spLocks/>
          </p:cNvSpPr>
          <p:nvPr/>
        </p:nvSpPr>
        <p:spPr>
          <a:xfrm>
            <a:off x="4823603" y="1597263"/>
            <a:ext cx="6782200" cy="471573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solidFill>
                  <a:schemeClr val="bg2">
                    <a:lumMod val="50000"/>
                  </a:schemeClr>
                </a:solidFill>
              </a:rPr>
              <a:t>HOW do we do this?</a:t>
            </a:r>
          </a:p>
          <a:p>
            <a:pPr marL="571500" indent="-571500">
              <a:lnSpc>
                <a:spcPct val="120000"/>
              </a:lnSpc>
              <a:buFont typeface="+mj-lt"/>
              <a:buAutoNum type="romanLcPeriod"/>
            </a:pPr>
            <a:r>
              <a:rPr lang="en-CA" sz="2900" i="1" dirty="0">
                <a:solidFill>
                  <a:schemeClr val="bg2">
                    <a:lumMod val="50000"/>
                  </a:schemeClr>
                </a:solidFill>
              </a:rPr>
              <a:t>At School is Easy </a:t>
            </a:r>
            <a:r>
              <a:rPr lang="en-CA" sz="2900" dirty="0">
                <a:solidFill>
                  <a:schemeClr val="bg2">
                    <a:lumMod val="50000"/>
                  </a:schemeClr>
                </a:solidFill>
              </a:rPr>
              <a:t>we do not own our own curriculum rather we personalize the learning to meet &amp; help the student where they are in their learning right now.  </a:t>
            </a:r>
          </a:p>
          <a:p>
            <a:pPr marL="571500" indent="-571500">
              <a:lnSpc>
                <a:spcPct val="120000"/>
              </a:lnSpc>
              <a:buFont typeface="+mj-lt"/>
              <a:buAutoNum type="romanLcPeriod"/>
            </a:pPr>
            <a:r>
              <a:rPr lang="en-CA" sz="2900" i="1" dirty="0">
                <a:solidFill>
                  <a:schemeClr val="bg2">
                    <a:lumMod val="50000"/>
                  </a:schemeClr>
                </a:solidFill>
              </a:rPr>
              <a:t>At School is Easy,</a:t>
            </a:r>
            <a:r>
              <a:rPr lang="en-CA" sz="2900" dirty="0">
                <a:solidFill>
                  <a:schemeClr val="bg2">
                    <a:lumMod val="50000"/>
                  </a:schemeClr>
                </a:solidFill>
              </a:rPr>
              <a:t>  we are interested in our student’s future goals and what he or she may need help with to get them their.  For example,  organizational skills. Children may not be taught how to organize themselves in order to get things done on time, at school is Easy, we’ll help with that. </a:t>
            </a:r>
            <a:endParaRPr lang="en-CA" sz="2900" i="1" dirty="0">
              <a:solidFill>
                <a:schemeClr val="bg2">
                  <a:lumMod val="50000"/>
                </a:schemeClr>
              </a:solidFill>
            </a:endParaRPr>
          </a:p>
          <a:p>
            <a:pPr marL="514350" indent="-514350">
              <a:lnSpc>
                <a:spcPct val="120000"/>
              </a:lnSpc>
              <a:buFont typeface="+mj-lt"/>
              <a:buAutoNum type="romanLcPeriod"/>
            </a:pPr>
            <a:r>
              <a:rPr lang="en-CA" sz="2900" i="1" dirty="0">
                <a:solidFill>
                  <a:schemeClr val="bg2">
                    <a:lumMod val="50000"/>
                  </a:schemeClr>
                </a:solidFill>
              </a:rPr>
              <a:t>At School is Easy </a:t>
            </a:r>
            <a:r>
              <a:rPr lang="en-CA" sz="2900" dirty="0">
                <a:solidFill>
                  <a:schemeClr val="bg2">
                    <a:lumMod val="50000"/>
                  </a:schemeClr>
                </a:solidFill>
              </a:rPr>
              <a:t>we are not the solution, rather we work together to make a difference. Communication flows between the Parent, Teachers, the Student and School is Easy to ensure we have the right plan in place.  </a:t>
            </a:r>
          </a:p>
          <a:p>
            <a:pPr marL="514350" indent="-514350">
              <a:lnSpc>
                <a:spcPct val="120000"/>
              </a:lnSpc>
              <a:buFont typeface="+mj-lt"/>
              <a:buAutoNum type="romanLcPeriod"/>
            </a:pPr>
            <a:r>
              <a:rPr lang="en-CA" sz="2900" i="1" dirty="0">
                <a:solidFill>
                  <a:schemeClr val="bg2">
                    <a:lumMod val="50000"/>
                  </a:schemeClr>
                </a:solidFill>
              </a:rPr>
              <a:t>At School is Easy </a:t>
            </a:r>
            <a:r>
              <a:rPr lang="en-CA" sz="2900" dirty="0">
                <a:solidFill>
                  <a:schemeClr val="bg2">
                    <a:lumMod val="50000"/>
                  </a:schemeClr>
                </a:solidFill>
              </a:rPr>
              <a:t>we conduct  a comprehensive Learning Consultation to best understand and adapt  to all learning styles, personalities and learning challenges.  Our tutors work one to one with each student, and are motivated and qualified to support learning in a fun and memorable way for our students.</a:t>
            </a:r>
          </a:p>
        </p:txBody>
      </p:sp>
      <p:grpSp>
        <p:nvGrpSpPr>
          <p:cNvPr id="17" name="Group 16">
            <a:extLst>
              <a:ext uri="{FF2B5EF4-FFF2-40B4-BE49-F238E27FC236}">
                <a16:creationId xmlns:a16="http://schemas.microsoft.com/office/drawing/2014/main" id="{6F5104B0-52BC-1A4B-82D2-B5A24FE62F46}"/>
              </a:ext>
            </a:extLst>
          </p:cNvPr>
          <p:cNvGrpSpPr/>
          <p:nvPr/>
        </p:nvGrpSpPr>
        <p:grpSpPr>
          <a:xfrm>
            <a:off x="9466729" y="-1772752"/>
            <a:ext cx="3226249" cy="3651949"/>
            <a:chOff x="3430238" y="426866"/>
            <a:chExt cx="3655123" cy="3655123"/>
          </a:xfrm>
        </p:grpSpPr>
        <p:sp>
          <p:nvSpPr>
            <p:cNvPr id="18" name="Pie 17">
              <a:extLst>
                <a:ext uri="{FF2B5EF4-FFF2-40B4-BE49-F238E27FC236}">
                  <a16:creationId xmlns:a16="http://schemas.microsoft.com/office/drawing/2014/main" id="{57A0B4D4-D967-6046-9DCC-87CE84D93213}"/>
                </a:ext>
              </a:extLst>
            </p:cNvPr>
            <p:cNvSpPr/>
            <p:nvPr/>
          </p:nvSpPr>
          <p:spPr>
            <a:xfrm>
              <a:off x="3430238" y="426866"/>
              <a:ext cx="3655123" cy="3655123"/>
            </a:xfrm>
            <a:prstGeom prst="pie">
              <a:avLst>
                <a:gd name="adj1" fmla="val 3240000"/>
                <a:gd name="adj2" fmla="val 756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ie 4">
              <a:extLst>
                <a:ext uri="{FF2B5EF4-FFF2-40B4-BE49-F238E27FC236}">
                  <a16:creationId xmlns:a16="http://schemas.microsoft.com/office/drawing/2014/main" id="{0F309299-8C1A-CA45-B902-57515CA6C602}"/>
                </a:ext>
              </a:extLst>
            </p:cNvPr>
            <p:cNvSpPr txBox="1"/>
            <p:nvPr/>
          </p:nvSpPr>
          <p:spPr>
            <a:xfrm>
              <a:off x="4735639" y="2994155"/>
              <a:ext cx="1044321" cy="957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USP</a:t>
              </a:r>
            </a:p>
          </p:txBody>
        </p:sp>
      </p:grpSp>
      <p:sp>
        <p:nvSpPr>
          <p:cNvPr id="2" name="Slide Number Placeholder 1">
            <a:extLst>
              <a:ext uri="{FF2B5EF4-FFF2-40B4-BE49-F238E27FC236}">
                <a16:creationId xmlns:a16="http://schemas.microsoft.com/office/drawing/2014/main" id="{4BDCFECA-1EB0-984C-ACA0-D1A8C595114E}"/>
              </a:ext>
            </a:extLst>
          </p:cNvPr>
          <p:cNvSpPr>
            <a:spLocks noGrp="1"/>
          </p:cNvSpPr>
          <p:nvPr>
            <p:ph type="sldNum" sz="quarter" idx="12"/>
          </p:nvPr>
        </p:nvSpPr>
        <p:spPr/>
        <p:txBody>
          <a:bodyPr/>
          <a:lstStyle/>
          <a:p>
            <a:fld id="{330EA680-D336-4FF7-8B7A-9848BB0A1C32}" type="slidenum">
              <a:rPr lang="en-US" smtClean="0"/>
              <a:t>10</a:t>
            </a:fld>
            <a:endParaRPr lang="en-US" dirty="0"/>
          </a:p>
        </p:txBody>
      </p:sp>
    </p:spTree>
    <p:extLst>
      <p:ext uri="{BB962C8B-B14F-4D97-AF65-F5344CB8AC3E}">
        <p14:creationId xmlns:p14="http://schemas.microsoft.com/office/powerpoint/2010/main" val="42581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B3216585-845B-3F4D-9CF6-DB4B0095484C}"/>
              </a:ext>
            </a:extLst>
          </p:cNvPr>
          <p:cNvSpPr txBox="1">
            <a:spLocks/>
          </p:cNvSpPr>
          <p:nvPr/>
        </p:nvSpPr>
        <p:spPr>
          <a:xfrm>
            <a:off x="1912552" y="2381233"/>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Content Placeholder 2">
            <a:extLst>
              <a:ext uri="{FF2B5EF4-FFF2-40B4-BE49-F238E27FC236}">
                <a16:creationId xmlns:a16="http://schemas.microsoft.com/office/drawing/2014/main" id="{E01F6989-41C7-CA48-837C-04250BD0AC7E}"/>
              </a:ext>
            </a:extLst>
          </p:cNvPr>
          <p:cNvSpPr txBox="1">
            <a:spLocks/>
          </p:cNvSpPr>
          <p:nvPr/>
        </p:nvSpPr>
        <p:spPr>
          <a:xfrm>
            <a:off x="2540000" y="2179109"/>
            <a:ext cx="6613525" cy="2892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chemeClr val="bg2">
                  <a:lumMod val="50000"/>
                </a:schemeClr>
              </a:solidFill>
            </a:endParaRPr>
          </a:p>
          <a:p>
            <a:pPr marL="514350" indent="-514350">
              <a:buFont typeface="+mj-lt"/>
              <a:buAutoNum type="arabicPeriod"/>
            </a:pPr>
            <a:r>
              <a:rPr lang="en-US">
                <a:solidFill>
                  <a:schemeClr val="bg2">
                    <a:lumMod val="50000"/>
                  </a:schemeClr>
                </a:solidFill>
              </a:rPr>
              <a:t>Parents / Grandparents</a:t>
            </a:r>
          </a:p>
          <a:p>
            <a:pPr marL="514350" indent="-514350">
              <a:buFont typeface="+mj-lt"/>
              <a:buAutoNum type="arabicPeriod"/>
            </a:pPr>
            <a:r>
              <a:rPr lang="en-US">
                <a:solidFill>
                  <a:schemeClr val="bg2">
                    <a:lumMod val="50000"/>
                  </a:schemeClr>
                </a:solidFill>
              </a:rPr>
              <a:t>Children</a:t>
            </a:r>
          </a:p>
          <a:p>
            <a:pPr marL="514350" indent="-514350">
              <a:buFont typeface="+mj-lt"/>
              <a:buAutoNum type="arabicPeriod"/>
            </a:pPr>
            <a:r>
              <a:rPr lang="en-US">
                <a:solidFill>
                  <a:schemeClr val="bg2">
                    <a:lumMod val="50000"/>
                  </a:schemeClr>
                </a:solidFill>
              </a:rPr>
              <a:t>Our staff &amp; tutors</a:t>
            </a:r>
          </a:p>
          <a:p>
            <a:pPr marL="0" indent="0">
              <a:buFont typeface="Arial" panose="020B0604020202020204" pitchFamily="34" charset="0"/>
              <a:buNone/>
            </a:pPr>
            <a:endParaRPr lang="en-US" dirty="0"/>
          </a:p>
        </p:txBody>
      </p:sp>
      <p:grpSp>
        <p:nvGrpSpPr>
          <p:cNvPr id="16" name="Group 15">
            <a:extLst>
              <a:ext uri="{FF2B5EF4-FFF2-40B4-BE49-F238E27FC236}">
                <a16:creationId xmlns:a16="http://schemas.microsoft.com/office/drawing/2014/main" id="{F685A701-D258-4847-9B78-AEEF55D01B14}"/>
              </a:ext>
            </a:extLst>
          </p:cNvPr>
          <p:cNvGrpSpPr/>
          <p:nvPr/>
        </p:nvGrpSpPr>
        <p:grpSpPr>
          <a:xfrm>
            <a:off x="9876218" y="-926702"/>
            <a:ext cx="3655123" cy="3655123"/>
            <a:chOff x="3347562" y="366817"/>
            <a:chExt cx="3655123" cy="3655123"/>
          </a:xfrm>
        </p:grpSpPr>
        <p:sp>
          <p:nvSpPr>
            <p:cNvPr id="17" name="Pie 16">
              <a:extLst>
                <a:ext uri="{FF2B5EF4-FFF2-40B4-BE49-F238E27FC236}">
                  <a16:creationId xmlns:a16="http://schemas.microsoft.com/office/drawing/2014/main" id="{216AE7BF-8998-D945-8BF6-08E01B2E53C6}"/>
                </a:ext>
              </a:extLst>
            </p:cNvPr>
            <p:cNvSpPr/>
            <p:nvPr/>
          </p:nvSpPr>
          <p:spPr>
            <a:xfrm>
              <a:off x="3347562" y="366817"/>
              <a:ext cx="3655123" cy="3655123"/>
            </a:xfrm>
            <a:prstGeom prst="pie">
              <a:avLst>
                <a:gd name="adj1" fmla="val 7560000"/>
                <a:gd name="adj2" fmla="val 1188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ie 4">
              <a:extLst>
                <a:ext uri="{FF2B5EF4-FFF2-40B4-BE49-F238E27FC236}">
                  <a16:creationId xmlns:a16="http://schemas.microsoft.com/office/drawing/2014/main" id="{B9CDA984-28C7-E245-BB55-D9591C340FEA}"/>
                </a:ext>
              </a:extLst>
            </p:cNvPr>
            <p:cNvSpPr txBox="1"/>
            <p:nvPr/>
          </p:nvSpPr>
          <p:spPr>
            <a:xfrm>
              <a:off x="3560778" y="2036861"/>
              <a:ext cx="1087834"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a:t>
              </a:r>
            </a:p>
          </p:txBody>
        </p:sp>
      </p:grpSp>
      <p:sp>
        <p:nvSpPr>
          <p:cNvPr id="19" name="Title 1">
            <a:extLst>
              <a:ext uri="{FF2B5EF4-FFF2-40B4-BE49-F238E27FC236}">
                <a16:creationId xmlns:a16="http://schemas.microsoft.com/office/drawing/2014/main" id="{92B5DDD2-16D8-664F-9587-A34BC59E984E}"/>
              </a:ext>
            </a:extLst>
          </p:cNvPr>
          <p:cNvSpPr txBox="1">
            <a:spLocks/>
          </p:cNvSpPr>
          <p:nvPr/>
        </p:nvSpPr>
        <p:spPr>
          <a:xfrm>
            <a:off x="2014763" y="635908"/>
            <a:ext cx="714261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br>
              <a:rPr lang="en-US" dirty="0"/>
            </a:br>
            <a:r>
              <a:rPr lang="en-US" sz="3100" dirty="0">
                <a:solidFill>
                  <a:schemeClr val="bg2">
                    <a:lumMod val="50000"/>
                  </a:schemeClr>
                </a:solidFill>
                <a:latin typeface="Arial Nova"/>
                <a:ea typeface="+mn-lt"/>
                <a:cs typeface="+mn-lt"/>
              </a:rPr>
              <a:t>BRAND </a:t>
            </a:r>
            <a:br>
              <a:rPr lang="en-US" dirty="0">
                <a:solidFill>
                  <a:schemeClr val="bg2">
                    <a:lumMod val="50000"/>
                  </a:schemeClr>
                </a:solidFill>
                <a:latin typeface="Arial Nova"/>
                <a:ea typeface="+mn-lt"/>
                <a:cs typeface="+mn-lt"/>
              </a:rPr>
            </a:br>
            <a:r>
              <a:rPr lang="en-US" dirty="0">
                <a:solidFill>
                  <a:schemeClr val="bg2">
                    <a:lumMod val="50000"/>
                  </a:schemeClr>
                </a:solidFill>
                <a:latin typeface="Arial Nova"/>
                <a:ea typeface="+mn-lt"/>
                <a:cs typeface="+mn-lt"/>
              </a:rPr>
              <a:t>Our Target Audience	</a:t>
            </a:r>
            <a:br>
              <a:rPr lang="en-US" dirty="0">
                <a:solidFill>
                  <a:schemeClr val="bg2">
                    <a:lumMod val="50000"/>
                  </a:schemeClr>
                </a:solidFill>
                <a:latin typeface="Arial Nova"/>
                <a:ea typeface="+mn-lt"/>
                <a:cs typeface="+mn-lt"/>
              </a:rPr>
            </a:br>
            <a:endParaRPr lang="en-US" dirty="0"/>
          </a:p>
        </p:txBody>
      </p:sp>
      <p:sp>
        <p:nvSpPr>
          <p:cNvPr id="2" name="Slide Number Placeholder 1">
            <a:extLst>
              <a:ext uri="{FF2B5EF4-FFF2-40B4-BE49-F238E27FC236}">
                <a16:creationId xmlns:a16="http://schemas.microsoft.com/office/drawing/2014/main" id="{E14E3DFE-8A44-8B4E-B339-5684BBA728B8}"/>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55014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4" name="Title 1">
            <a:extLst>
              <a:ext uri="{FF2B5EF4-FFF2-40B4-BE49-F238E27FC236}">
                <a16:creationId xmlns:a16="http://schemas.microsoft.com/office/drawing/2014/main" id="{B308B1ED-0C8B-6D4D-9DC6-9E85DD052C25}"/>
              </a:ext>
            </a:extLst>
          </p:cNvPr>
          <p:cNvSpPr txBox="1">
            <a:spLocks/>
          </p:cNvSpPr>
          <p:nvPr/>
        </p:nvSpPr>
        <p:spPr>
          <a:xfrm>
            <a:off x="2663450" y="397339"/>
            <a:ext cx="8395447"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800" dirty="0">
                <a:solidFill>
                  <a:schemeClr val="bg2">
                    <a:lumMod val="50000"/>
                  </a:schemeClr>
                </a:solidFill>
                <a:latin typeface="Arial Nova"/>
                <a:ea typeface="+mn-lt"/>
                <a:cs typeface="+mn-lt"/>
              </a:rPr>
              <a:t>BRAND</a:t>
            </a:r>
            <a:r>
              <a:rPr lang="en-US" sz="4300" dirty="0">
                <a:solidFill>
                  <a:schemeClr val="bg2">
                    <a:lumMod val="50000"/>
                  </a:schemeClr>
                </a:solidFill>
                <a:latin typeface="Arial Nova"/>
                <a:ea typeface="+mn-lt"/>
                <a:cs typeface="+mn-lt"/>
              </a:rPr>
              <a:t> </a:t>
            </a:r>
            <a:br>
              <a:rPr lang="en-US" dirty="0">
                <a:solidFill>
                  <a:schemeClr val="bg2">
                    <a:lumMod val="50000"/>
                  </a:schemeClr>
                </a:solidFill>
                <a:latin typeface="Arial Nova"/>
                <a:ea typeface="+mn-lt"/>
                <a:cs typeface="+mn-lt"/>
              </a:rPr>
            </a:br>
            <a:r>
              <a:rPr lang="en-US" sz="5300" dirty="0">
                <a:solidFill>
                  <a:schemeClr val="bg2">
                    <a:lumMod val="50000"/>
                  </a:schemeClr>
                </a:solidFill>
                <a:latin typeface="Arial Nova"/>
                <a:ea typeface="+mn-lt"/>
                <a:cs typeface="+mn-lt"/>
              </a:rPr>
              <a:t>Identification 	</a:t>
            </a:r>
            <a:endParaRPr lang="en-US" sz="5300" dirty="0"/>
          </a:p>
        </p:txBody>
      </p:sp>
      <p:sp>
        <p:nvSpPr>
          <p:cNvPr id="16" name="Content Placeholder 2">
            <a:extLst>
              <a:ext uri="{FF2B5EF4-FFF2-40B4-BE49-F238E27FC236}">
                <a16:creationId xmlns:a16="http://schemas.microsoft.com/office/drawing/2014/main" id="{3DF89403-179C-0045-9C2F-09023E7A011D}"/>
              </a:ext>
            </a:extLst>
          </p:cNvPr>
          <p:cNvSpPr txBox="1">
            <a:spLocks/>
          </p:cNvSpPr>
          <p:nvPr/>
        </p:nvSpPr>
        <p:spPr>
          <a:xfrm>
            <a:off x="1894114" y="1771793"/>
            <a:ext cx="9459686" cy="449841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dirty="0">
                <a:solidFill>
                  <a:schemeClr val="bg2">
                    <a:lumMod val="50000"/>
                  </a:schemeClr>
                </a:solidFill>
              </a:rPr>
              <a:t>Trademarked logo</a:t>
            </a:r>
          </a:p>
          <a:p>
            <a:pPr lvl="1"/>
            <a:r>
              <a:rPr lang="en-CA" sz="2000" dirty="0">
                <a:solidFill>
                  <a:schemeClr val="bg2">
                    <a:lumMod val="50000"/>
                  </a:schemeClr>
                </a:solidFill>
              </a:rPr>
              <a:t>without alterations: the approved colors, tag lines and graphics </a:t>
            </a:r>
          </a:p>
          <a:p>
            <a:pPr marL="0" indent="0">
              <a:buFont typeface="Arial" panose="020B0604020202020204" pitchFamily="34" charset="0"/>
              <a:buNone/>
            </a:pPr>
            <a:r>
              <a:rPr lang="en-CA" sz="2400" dirty="0">
                <a:solidFill>
                  <a:schemeClr val="bg2">
                    <a:lumMod val="50000"/>
                  </a:schemeClr>
                </a:solidFill>
              </a:rPr>
              <a:t>You &amp; Staff </a:t>
            </a:r>
          </a:p>
          <a:p>
            <a:pPr lvl="1"/>
            <a:r>
              <a:rPr lang="en-CA" sz="2000" dirty="0">
                <a:solidFill>
                  <a:schemeClr val="bg2">
                    <a:lumMod val="50000"/>
                  </a:schemeClr>
                </a:solidFill>
              </a:rPr>
              <a:t>branded apparel / car wrap  / shopping totes etc.</a:t>
            </a:r>
          </a:p>
          <a:p>
            <a:pPr lvl="1"/>
            <a:r>
              <a:rPr lang="en-CA" sz="2000" dirty="0">
                <a:solidFill>
                  <a:schemeClr val="bg2">
                    <a:lumMod val="50000"/>
                  </a:schemeClr>
                </a:solidFill>
              </a:rPr>
              <a:t>communication manner with customers (students AND parents); knowledgeable, helpful and caring</a:t>
            </a:r>
          </a:p>
          <a:p>
            <a:pPr marL="0" indent="0">
              <a:buFont typeface="Arial" panose="020B0604020202020204" pitchFamily="34" charset="0"/>
              <a:buNone/>
            </a:pPr>
            <a:r>
              <a:rPr lang="en-CA" sz="2400" dirty="0">
                <a:solidFill>
                  <a:schemeClr val="bg2">
                    <a:lumMod val="50000"/>
                  </a:schemeClr>
                </a:solidFill>
              </a:rPr>
              <a:t>Advertising (in all media), </a:t>
            </a:r>
          </a:p>
          <a:p>
            <a:pPr lvl="1"/>
            <a:r>
              <a:rPr lang="en-CA" sz="2000" dirty="0">
                <a:solidFill>
                  <a:schemeClr val="bg2">
                    <a:lumMod val="50000"/>
                  </a:schemeClr>
                </a:solidFill>
              </a:rPr>
              <a:t>truthful, accurate and uses approved advertising assets—images, logos, taglines, fonts, etc. </a:t>
            </a:r>
          </a:p>
          <a:p>
            <a:pPr lvl="1"/>
            <a:r>
              <a:rPr lang="en-CA" sz="2000" dirty="0">
                <a:solidFill>
                  <a:schemeClr val="bg2">
                    <a:lumMod val="50000"/>
                  </a:schemeClr>
                </a:solidFill>
              </a:rPr>
              <a:t>Messaging that is correct (AND proofread for grammar and spelling)</a:t>
            </a:r>
          </a:p>
          <a:p>
            <a:pPr marL="0" indent="0">
              <a:buFont typeface="Arial" panose="020B0604020202020204" pitchFamily="34" charset="0"/>
              <a:buNone/>
            </a:pPr>
            <a:endParaRPr lang="en-US" dirty="0"/>
          </a:p>
        </p:txBody>
      </p:sp>
      <p:grpSp>
        <p:nvGrpSpPr>
          <p:cNvPr id="17" name="Group 16">
            <a:extLst>
              <a:ext uri="{FF2B5EF4-FFF2-40B4-BE49-F238E27FC236}">
                <a16:creationId xmlns:a16="http://schemas.microsoft.com/office/drawing/2014/main" id="{3B7D2DD9-8833-3A41-BDC1-D85755642112}"/>
              </a:ext>
            </a:extLst>
          </p:cNvPr>
          <p:cNvGrpSpPr/>
          <p:nvPr/>
        </p:nvGrpSpPr>
        <p:grpSpPr>
          <a:xfrm>
            <a:off x="9768692" y="326825"/>
            <a:ext cx="3655123" cy="3655123"/>
            <a:chOff x="3378892" y="269347"/>
            <a:chExt cx="3655123" cy="3655123"/>
          </a:xfrm>
        </p:grpSpPr>
        <p:sp>
          <p:nvSpPr>
            <p:cNvPr id="18" name="Pie 17">
              <a:extLst>
                <a:ext uri="{FF2B5EF4-FFF2-40B4-BE49-F238E27FC236}">
                  <a16:creationId xmlns:a16="http://schemas.microsoft.com/office/drawing/2014/main" id="{101620B0-03C8-894B-BE39-ED2530287212}"/>
                </a:ext>
              </a:extLst>
            </p:cNvPr>
            <p:cNvSpPr/>
            <p:nvPr/>
          </p:nvSpPr>
          <p:spPr>
            <a:xfrm>
              <a:off x="3378892" y="269347"/>
              <a:ext cx="3655123" cy="3655123"/>
            </a:xfrm>
            <a:prstGeom prst="pie">
              <a:avLst>
                <a:gd name="adj1" fmla="val 11880000"/>
                <a:gd name="adj2" fmla="val 16200000"/>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Pie 4">
              <a:extLst>
                <a:ext uri="{FF2B5EF4-FFF2-40B4-BE49-F238E27FC236}">
                  <a16:creationId xmlns:a16="http://schemas.microsoft.com/office/drawing/2014/main" id="{273DA08C-AF07-604F-A90D-3D210861B538}"/>
                </a:ext>
              </a:extLst>
            </p:cNvPr>
            <p:cNvSpPr txBox="1"/>
            <p:nvPr/>
          </p:nvSpPr>
          <p:spPr>
            <a:xfrm>
              <a:off x="3952398" y="883756"/>
              <a:ext cx="1174861" cy="78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75000"/>
                    </a:schemeClr>
                  </a:solidFill>
                </a:rPr>
                <a:t>Identification &amp; Reputation</a:t>
              </a:r>
            </a:p>
          </p:txBody>
        </p:sp>
      </p:grpSp>
      <p:sp>
        <p:nvSpPr>
          <p:cNvPr id="4" name="Slide Number Placeholder 3">
            <a:extLst>
              <a:ext uri="{FF2B5EF4-FFF2-40B4-BE49-F238E27FC236}">
                <a16:creationId xmlns:a16="http://schemas.microsoft.com/office/drawing/2014/main" id="{E410BF91-1B51-C54F-8F38-F1B9DAA8AEC2}"/>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7684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Content Placeholder 2">
            <a:extLst>
              <a:ext uri="{FF2B5EF4-FFF2-40B4-BE49-F238E27FC236}">
                <a16:creationId xmlns:a16="http://schemas.microsoft.com/office/drawing/2014/main" id="{01437611-9A4B-004E-8F5D-F00623EF7ACC}"/>
              </a:ext>
            </a:extLst>
          </p:cNvPr>
          <p:cNvSpPr txBox="1">
            <a:spLocks/>
          </p:cNvSpPr>
          <p:nvPr/>
        </p:nvSpPr>
        <p:spPr>
          <a:xfrm>
            <a:off x="1948100" y="2607223"/>
            <a:ext cx="9459686" cy="2066818"/>
          </a:xfrm>
          <a:prstGeom prst="rect">
            <a:avLst/>
          </a:prstGeom>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5400" dirty="0">
                <a:solidFill>
                  <a:schemeClr val="accent2"/>
                </a:solidFill>
                <a:latin typeface="Arial Nova"/>
                <a:ea typeface="+mn-lt"/>
                <a:cs typeface="+mn-lt"/>
              </a:rPr>
              <a:t>WHAT OTHERS SAY ABOUT YOU </a:t>
            </a:r>
          </a:p>
          <a:p>
            <a:pPr marL="0" indent="0" algn="ctr">
              <a:lnSpc>
                <a:spcPct val="150000"/>
              </a:lnSpc>
              <a:buFont typeface="Arial" panose="020B0604020202020204" pitchFamily="34" charset="0"/>
              <a:buNone/>
            </a:pPr>
            <a:r>
              <a:rPr lang="en-US" sz="5400" dirty="0">
                <a:solidFill>
                  <a:schemeClr val="accent2"/>
                </a:solidFill>
                <a:latin typeface="Arial Nova"/>
                <a:ea typeface="+mn-lt"/>
                <a:cs typeface="+mn-lt"/>
              </a:rPr>
              <a:t>ONCE YOU HAVE LEFT THE ROOM</a:t>
            </a:r>
            <a:r>
              <a:rPr lang="en-US" sz="5400" dirty="0">
                <a:solidFill>
                  <a:schemeClr val="accent6">
                    <a:lumMod val="75000"/>
                  </a:schemeClr>
                </a:solidFill>
                <a:latin typeface="Arial Nova"/>
                <a:ea typeface="+mn-lt"/>
                <a:cs typeface="+mn-lt"/>
              </a:rPr>
              <a:t>.</a:t>
            </a:r>
          </a:p>
          <a:p>
            <a:pPr marL="0" indent="0">
              <a:buFont typeface="Arial" panose="020B0604020202020204" pitchFamily="34" charset="0"/>
              <a:buNone/>
            </a:pPr>
            <a:endParaRPr lang="en-US" dirty="0"/>
          </a:p>
        </p:txBody>
      </p:sp>
      <p:sp>
        <p:nvSpPr>
          <p:cNvPr id="14" name="Title 1">
            <a:extLst>
              <a:ext uri="{FF2B5EF4-FFF2-40B4-BE49-F238E27FC236}">
                <a16:creationId xmlns:a16="http://schemas.microsoft.com/office/drawing/2014/main" id="{4FF2B743-A8CC-924A-AD77-513FBF373DC3}"/>
              </a:ext>
            </a:extLst>
          </p:cNvPr>
          <p:cNvSpPr txBox="1">
            <a:spLocks/>
          </p:cNvSpPr>
          <p:nvPr/>
        </p:nvSpPr>
        <p:spPr>
          <a:xfrm>
            <a:off x="2482195" y="607814"/>
            <a:ext cx="773205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200" dirty="0">
                <a:solidFill>
                  <a:schemeClr val="bg2">
                    <a:lumMod val="50000"/>
                  </a:schemeClr>
                </a:solidFill>
                <a:latin typeface="Arial Nova"/>
                <a:ea typeface="+mn-lt"/>
                <a:cs typeface="+mn-lt"/>
              </a:rPr>
              <a:t>BRAND</a:t>
            </a:r>
            <a:r>
              <a:rPr lang="en-US" sz="3100" dirty="0">
                <a:solidFill>
                  <a:schemeClr val="bg2">
                    <a:lumMod val="50000"/>
                  </a:schemeClr>
                </a:solidFill>
                <a:latin typeface="Arial Nova"/>
                <a:ea typeface="+mn-lt"/>
                <a:cs typeface="+mn-lt"/>
              </a:rPr>
              <a:t> </a:t>
            </a:r>
            <a:br>
              <a:rPr lang="en-US" dirty="0">
                <a:solidFill>
                  <a:schemeClr val="bg2">
                    <a:lumMod val="50000"/>
                  </a:schemeClr>
                </a:solidFill>
                <a:latin typeface="Arial Nova"/>
                <a:ea typeface="+mn-lt"/>
                <a:cs typeface="+mn-lt"/>
              </a:rPr>
            </a:br>
            <a:r>
              <a:rPr lang="en-US" sz="4500" dirty="0">
                <a:solidFill>
                  <a:schemeClr val="bg2">
                    <a:lumMod val="50000"/>
                  </a:schemeClr>
                </a:solidFill>
                <a:latin typeface="Arial Nova"/>
                <a:ea typeface="+mn-lt"/>
                <a:cs typeface="+mn-lt"/>
              </a:rPr>
              <a:t>Reputation	</a:t>
            </a:r>
            <a:endParaRPr lang="en-US" sz="4500" dirty="0"/>
          </a:p>
        </p:txBody>
      </p:sp>
      <p:grpSp>
        <p:nvGrpSpPr>
          <p:cNvPr id="16" name="Group 15">
            <a:extLst>
              <a:ext uri="{FF2B5EF4-FFF2-40B4-BE49-F238E27FC236}">
                <a16:creationId xmlns:a16="http://schemas.microsoft.com/office/drawing/2014/main" id="{1769346A-0A2E-1C47-8E95-F460F50C57C3}"/>
              </a:ext>
            </a:extLst>
          </p:cNvPr>
          <p:cNvGrpSpPr/>
          <p:nvPr/>
        </p:nvGrpSpPr>
        <p:grpSpPr>
          <a:xfrm>
            <a:off x="9768692" y="326825"/>
            <a:ext cx="3655123" cy="3655123"/>
            <a:chOff x="3378892" y="269347"/>
            <a:chExt cx="3655123" cy="3655123"/>
          </a:xfrm>
        </p:grpSpPr>
        <p:sp>
          <p:nvSpPr>
            <p:cNvPr id="17" name="Pie 16">
              <a:extLst>
                <a:ext uri="{FF2B5EF4-FFF2-40B4-BE49-F238E27FC236}">
                  <a16:creationId xmlns:a16="http://schemas.microsoft.com/office/drawing/2014/main" id="{19BFF36A-0837-C640-9A07-7B4D3FD9CE21}"/>
                </a:ext>
              </a:extLst>
            </p:cNvPr>
            <p:cNvSpPr/>
            <p:nvPr/>
          </p:nvSpPr>
          <p:spPr>
            <a:xfrm>
              <a:off x="3378892" y="269347"/>
              <a:ext cx="3655123" cy="3655123"/>
            </a:xfrm>
            <a:prstGeom prst="pie">
              <a:avLst>
                <a:gd name="adj1" fmla="val 11880000"/>
                <a:gd name="adj2" fmla="val 16200000"/>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Pie 4">
              <a:extLst>
                <a:ext uri="{FF2B5EF4-FFF2-40B4-BE49-F238E27FC236}">
                  <a16:creationId xmlns:a16="http://schemas.microsoft.com/office/drawing/2014/main" id="{FFA887BF-FBCD-294D-B32F-9476839D0BE2}"/>
                </a:ext>
              </a:extLst>
            </p:cNvPr>
            <p:cNvSpPr txBox="1"/>
            <p:nvPr/>
          </p:nvSpPr>
          <p:spPr>
            <a:xfrm>
              <a:off x="3952398" y="883756"/>
              <a:ext cx="1174861" cy="78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75000"/>
                    </a:schemeClr>
                  </a:solidFill>
                </a:rPr>
                <a:t>Identification &amp; Reputation</a:t>
              </a:r>
            </a:p>
          </p:txBody>
        </p:sp>
      </p:grpSp>
      <p:sp>
        <p:nvSpPr>
          <p:cNvPr id="2" name="Slide Number Placeholder 1">
            <a:extLst>
              <a:ext uri="{FF2B5EF4-FFF2-40B4-BE49-F238E27FC236}">
                <a16:creationId xmlns:a16="http://schemas.microsoft.com/office/drawing/2014/main" id="{E7D0FE2E-7385-8F43-8FA7-7C126DEDEA1C}"/>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212801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ext Placeholder 1">
            <a:extLst>
              <a:ext uri="{FF2B5EF4-FFF2-40B4-BE49-F238E27FC236}">
                <a16:creationId xmlns:a16="http://schemas.microsoft.com/office/drawing/2014/main" id="{1224E00C-93FD-4E41-B119-B031CEC0E823}"/>
              </a:ext>
            </a:extLst>
          </p:cNvPr>
          <p:cNvSpPr txBox="1">
            <a:spLocks/>
          </p:cNvSpPr>
          <p:nvPr/>
        </p:nvSpPr>
        <p:spPr>
          <a:xfrm>
            <a:off x="2358310" y="1774584"/>
            <a:ext cx="9309745" cy="470713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 </a:t>
            </a:r>
          </a:p>
          <a:p>
            <a:pPr marL="0" indent="0">
              <a:lnSpc>
                <a:spcPct val="80000"/>
              </a:lnSpc>
              <a:buNone/>
            </a:pPr>
            <a:r>
              <a:rPr lang="en-US" sz="3700" dirty="0">
                <a:solidFill>
                  <a:schemeClr val="bg2">
                    <a:lumMod val="50000"/>
                  </a:schemeClr>
                </a:solidFill>
                <a:latin typeface="Arial Nova"/>
                <a:ea typeface="+mn-lt"/>
                <a:cs typeface="+mn-lt"/>
              </a:rPr>
              <a:t>What differentiates School is Easy in the market place.	</a:t>
            </a:r>
          </a:p>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 </a:t>
            </a:r>
          </a:p>
          <a:p>
            <a:pPr marL="0" indent="0">
              <a:lnSpc>
                <a:spcPct val="80000"/>
              </a:lnSpc>
              <a:buNone/>
            </a:pPr>
            <a:r>
              <a:rPr lang="en-US" sz="3400" dirty="0">
                <a:solidFill>
                  <a:schemeClr val="bg2">
                    <a:lumMod val="50000"/>
                  </a:schemeClr>
                </a:solidFill>
                <a:latin typeface="Arial Nova"/>
                <a:ea typeface="+mn-lt"/>
                <a:cs typeface="+mn-lt"/>
              </a:rPr>
              <a:t>Comes alive through:</a:t>
            </a:r>
          </a:p>
          <a:p>
            <a:pPr marL="0" lvl="1" indent="0">
              <a:lnSpc>
                <a:spcPct val="80000"/>
              </a:lnSpc>
              <a:spcBef>
                <a:spcPts val="1000"/>
              </a:spcBef>
              <a:buNone/>
            </a:pPr>
            <a:r>
              <a:rPr lang="en-US" sz="3700" dirty="0">
                <a:solidFill>
                  <a:schemeClr val="bg2">
                    <a:lumMod val="50000"/>
                  </a:schemeClr>
                </a:solidFill>
                <a:latin typeface="Arial Nova"/>
                <a:ea typeface="+mn-lt"/>
                <a:cs typeface="+mn-lt"/>
              </a:rPr>
              <a:t>	</a:t>
            </a:r>
            <a:r>
              <a:rPr lang="en-US" sz="3400" dirty="0">
                <a:solidFill>
                  <a:schemeClr val="bg2">
                    <a:lumMod val="50000"/>
                  </a:schemeClr>
                </a:solidFill>
                <a:latin typeface="Arial Nova"/>
                <a:ea typeface="+mn-lt"/>
                <a:cs typeface="+mn-lt"/>
              </a:rPr>
              <a:t>Team - owner, tutor, teachers, clients &amp; partnerships</a:t>
            </a:r>
          </a:p>
          <a:p>
            <a:pPr marL="0" lvl="1" indent="0">
              <a:lnSpc>
                <a:spcPct val="80000"/>
              </a:lnSpc>
              <a:spcBef>
                <a:spcPts val="1000"/>
              </a:spcBef>
              <a:buNone/>
            </a:pPr>
            <a:r>
              <a:rPr lang="en-US" sz="3400" dirty="0">
                <a:solidFill>
                  <a:schemeClr val="bg2">
                    <a:lumMod val="50000"/>
                  </a:schemeClr>
                </a:solidFill>
                <a:latin typeface="Arial Nova"/>
                <a:ea typeface="+mn-lt"/>
                <a:cs typeface="+mn-lt"/>
              </a:rPr>
              <a:t>	Logo - recognizable, fun</a:t>
            </a:r>
          </a:p>
          <a:p>
            <a:pPr marL="0" lvl="1" indent="0">
              <a:lnSpc>
                <a:spcPct val="80000"/>
              </a:lnSpc>
              <a:spcBef>
                <a:spcPts val="1000"/>
              </a:spcBef>
              <a:buNone/>
            </a:pPr>
            <a:r>
              <a:rPr lang="en-US" sz="3400" dirty="0">
                <a:solidFill>
                  <a:schemeClr val="bg2">
                    <a:lumMod val="50000"/>
                  </a:schemeClr>
                </a:solidFill>
                <a:latin typeface="Arial Nova"/>
                <a:ea typeface="+mn-lt"/>
                <a:cs typeface="+mn-lt"/>
              </a:rPr>
              <a:t>	Community - presence &amp; involvement</a:t>
            </a:r>
          </a:p>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a:t>
            </a:r>
          </a:p>
          <a:p>
            <a:pPr marL="0" indent="0">
              <a:lnSpc>
                <a:spcPct val="80000"/>
              </a:lnSpc>
              <a:buNone/>
            </a:pPr>
            <a:r>
              <a:rPr lang="en-US" sz="3700" dirty="0">
                <a:solidFill>
                  <a:schemeClr val="accent2"/>
                </a:solidFill>
                <a:latin typeface="Arial Nova"/>
                <a:ea typeface="+mn-lt"/>
                <a:cs typeface="+mn-lt"/>
              </a:rPr>
              <a:t>What others say about you once you have left the room.</a:t>
            </a:r>
          </a:p>
          <a:p>
            <a:pPr marL="0" lvl="1" indent="0">
              <a:lnSpc>
                <a:spcPct val="80000"/>
              </a:lnSpc>
              <a:spcBef>
                <a:spcPts val="1000"/>
              </a:spcBef>
              <a:buNone/>
            </a:pPr>
            <a:endParaRPr lang="en-US" sz="3700" dirty="0">
              <a:solidFill>
                <a:schemeClr val="bg2">
                  <a:lumMod val="50000"/>
                </a:schemeClr>
              </a:solidFill>
              <a:latin typeface="Arial Nova"/>
              <a:ea typeface="+mn-lt"/>
              <a:cs typeface="+mn-lt"/>
            </a:endParaRPr>
          </a:p>
        </p:txBody>
      </p:sp>
      <p:sp>
        <p:nvSpPr>
          <p:cNvPr id="14" name="Rectangle 13">
            <a:extLst>
              <a:ext uri="{FF2B5EF4-FFF2-40B4-BE49-F238E27FC236}">
                <a16:creationId xmlns:a16="http://schemas.microsoft.com/office/drawing/2014/main" id="{06B1A284-9196-5F46-96BC-66B2D9A82970}"/>
              </a:ext>
            </a:extLst>
          </p:cNvPr>
          <p:cNvSpPr/>
          <p:nvPr/>
        </p:nvSpPr>
        <p:spPr>
          <a:xfrm>
            <a:off x="2834640" y="377625"/>
            <a:ext cx="6265945" cy="954107"/>
          </a:xfrm>
          <a:prstGeom prst="rect">
            <a:avLst/>
          </a:prstGeom>
        </p:spPr>
        <p:txBody>
          <a:bodyPr wrap="square">
            <a:spAutoFit/>
          </a:bodyPr>
          <a:lstStyle/>
          <a:p>
            <a:pPr algn="ctr"/>
            <a:r>
              <a:rPr lang="en-US" sz="2800" dirty="0">
                <a:solidFill>
                  <a:schemeClr val="bg2">
                    <a:lumMod val="50000"/>
                  </a:schemeClr>
                </a:solidFill>
                <a:latin typeface="Arial Nova"/>
                <a:cs typeface="Calibri"/>
              </a:rPr>
              <a:t>Recap - </a:t>
            </a:r>
            <a:r>
              <a:rPr lang="en-US" sz="2800" dirty="0">
                <a:solidFill>
                  <a:schemeClr val="accent2"/>
                </a:solidFill>
                <a:latin typeface="Arial Nova"/>
                <a:cs typeface="Calibri"/>
              </a:rPr>
              <a:t>You Are The BRAND?</a:t>
            </a:r>
          </a:p>
          <a:p>
            <a:pPr algn="ctr"/>
            <a:r>
              <a:rPr lang="en-US" sz="2800" dirty="0">
                <a:solidFill>
                  <a:schemeClr val="bg2">
                    <a:lumMod val="50000"/>
                  </a:schemeClr>
                </a:solidFill>
                <a:latin typeface="Arial Nova"/>
                <a:cs typeface="Calibri"/>
              </a:rPr>
              <a:t>Things to Remember</a:t>
            </a:r>
            <a:endParaRPr lang="en-US" sz="2800" dirty="0">
              <a:solidFill>
                <a:schemeClr val="bg2">
                  <a:lumMod val="50000"/>
                </a:schemeClr>
              </a:solidFill>
            </a:endParaRPr>
          </a:p>
        </p:txBody>
      </p:sp>
      <p:graphicFrame>
        <p:nvGraphicFramePr>
          <p:cNvPr id="16" name="Content Placeholder 9">
            <a:extLst>
              <a:ext uri="{FF2B5EF4-FFF2-40B4-BE49-F238E27FC236}">
                <a16:creationId xmlns:a16="http://schemas.microsoft.com/office/drawing/2014/main" id="{CC119E58-3D3A-564C-ACA6-D496874218CF}"/>
              </a:ext>
            </a:extLst>
          </p:cNvPr>
          <p:cNvGraphicFramePr>
            <a:graphicFrameLocks/>
          </p:cNvGraphicFramePr>
          <p:nvPr>
            <p:extLst>
              <p:ext uri="{D42A27DB-BD31-4B8C-83A1-F6EECF244321}">
                <p14:modId xmlns:p14="http://schemas.microsoft.com/office/powerpoint/2010/main" val="1673221246"/>
              </p:ext>
            </p:extLst>
          </p:nvPr>
        </p:nvGraphicFramePr>
        <p:xfrm>
          <a:off x="8023143" y="197224"/>
          <a:ext cx="5643550" cy="2223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20C0F195-E023-AF4D-A6BA-2FB8AD5D1C8A}"/>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163433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ext Placeholder 1">
            <a:extLst>
              <a:ext uri="{FF2B5EF4-FFF2-40B4-BE49-F238E27FC236}">
                <a16:creationId xmlns:a16="http://schemas.microsoft.com/office/drawing/2014/main" id="{1224E00C-93FD-4E41-B119-B031CEC0E823}"/>
              </a:ext>
            </a:extLst>
          </p:cNvPr>
          <p:cNvSpPr txBox="1">
            <a:spLocks/>
          </p:cNvSpPr>
          <p:nvPr/>
        </p:nvSpPr>
        <p:spPr>
          <a:xfrm>
            <a:off x="1535173" y="1810601"/>
            <a:ext cx="9309745" cy="47071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600" dirty="0">
                <a:solidFill>
                  <a:schemeClr val="bg2">
                    <a:lumMod val="50000"/>
                  </a:schemeClr>
                </a:solidFill>
                <a:latin typeface="Arial Nova"/>
                <a:ea typeface="+mn-lt"/>
                <a:cs typeface="+mn-lt"/>
              </a:rPr>
              <a:t>Ask Yourself: </a:t>
            </a:r>
          </a:p>
          <a:p>
            <a:pPr marL="742950" indent="-742950">
              <a:buFont typeface="+mj-lt"/>
              <a:buAutoNum type="arabicPeriod"/>
            </a:pPr>
            <a:r>
              <a:rPr lang="en-US" sz="2600" dirty="0">
                <a:solidFill>
                  <a:schemeClr val="bg2">
                    <a:lumMod val="50000"/>
                  </a:schemeClr>
                </a:solidFill>
              </a:rPr>
              <a:t>What do I want my School is Easy business to be known for? </a:t>
            </a:r>
          </a:p>
          <a:p>
            <a:pPr marL="742950" indent="-742950">
              <a:buFont typeface="+mj-lt"/>
              <a:buAutoNum type="arabicPeriod"/>
            </a:pPr>
            <a:endParaRPr lang="en-US" sz="2600" dirty="0">
              <a:solidFill>
                <a:schemeClr val="bg2">
                  <a:lumMod val="50000"/>
                </a:schemeClr>
              </a:solidFill>
            </a:endParaRPr>
          </a:p>
          <a:p>
            <a:pPr marL="742950" indent="-742950">
              <a:buFont typeface="+mj-lt"/>
              <a:buAutoNum type="arabicPeriod"/>
            </a:pPr>
            <a:r>
              <a:rPr lang="en-US" sz="2600" dirty="0">
                <a:solidFill>
                  <a:schemeClr val="bg2">
                    <a:lumMod val="50000"/>
                  </a:schemeClr>
                </a:solidFill>
              </a:rPr>
              <a:t>What do I want others to say about me and my business once I have left the room? </a:t>
            </a:r>
          </a:p>
          <a:p>
            <a:pPr marL="742950" indent="-742950">
              <a:buFont typeface="+mj-lt"/>
              <a:buAutoNum type="arabicPeriod"/>
            </a:pPr>
            <a:endParaRPr lang="en-US" sz="2600" dirty="0">
              <a:solidFill>
                <a:schemeClr val="bg2">
                  <a:lumMod val="50000"/>
                </a:schemeClr>
              </a:solidFill>
            </a:endParaRPr>
          </a:p>
          <a:p>
            <a:pPr marL="742950" indent="-742950">
              <a:buFont typeface="+mj-lt"/>
              <a:buAutoNum type="arabicPeriod"/>
            </a:pPr>
            <a:r>
              <a:rPr lang="en-US" sz="2600" dirty="0">
                <a:solidFill>
                  <a:schemeClr val="bg2">
                    <a:lumMod val="50000"/>
                  </a:schemeClr>
                </a:solidFill>
              </a:rPr>
              <a:t>What will I do to cultivate the reputation I want for my School is Easy business?</a:t>
            </a:r>
          </a:p>
          <a:p>
            <a:pPr marL="0" lvl="1" indent="0">
              <a:lnSpc>
                <a:spcPct val="80000"/>
              </a:lnSpc>
              <a:spcBef>
                <a:spcPts val="1000"/>
              </a:spcBef>
              <a:buNone/>
            </a:pPr>
            <a:endParaRPr lang="en-US" sz="3700" dirty="0">
              <a:solidFill>
                <a:schemeClr val="bg2">
                  <a:lumMod val="50000"/>
                </a:schemeClr>
              </a:solidFill>
              <a:latin typeface="Arial Nova"/>
              <a:ea typeface="+mn-lt"/>
              <a:cs typeface="+mn-lt"/>
            </a:endParaRPr>
          </a:p>
        </p:txBody>
      </p:sp>
      <p:sp>
        <p:nvSpPr>
          <p:cNvPr id="14" name="Rectangle 13">
            <a:extLst>
              <a:ext uri="{FF2B5EF4-FFF2-40B4-BE49-F238E27FC236}">
                <a16:creationId xmlns:a16="http://schemas.microsoft.com/office/drawing/2014/main" id="{06B1A284-9196-5F46-96BC-66B2D9A82970}"/>
              </a:ext>
            </a:extLst>
          </p:cNvPr>
          <p:cNvSpPr/>
          <p:nvPr/>
        </p:nvSpPr>
        <p:spPr>
          <a:xfrm>
            <a:off x="2901760" y="784721"/>
            <a:ext cx="6265945" cy="954107"/>
          </a:xfrm>
          <a:prstGeom prst="rect">
            <a:avLst/>
          </a:prstGeom>
        </p:spPr>
        <p:txBody>
          <a:bodyPr wrap="square">
            <a:spAutoFit/>
          </a:bodyPr>
          <a:lstStyle/>
          <a:p>
            <a:pPr algn="ctr"/>
            <a:r>
              <a:rPr lang="en-US" sz="2800" dirty="0">
                <a:solidFill>
                  <a:schemeClr val="bg2">
                    <a:lumMod val="50000"/>
                  </a:schemeClr>
                </a:solidFill>
                <a:latin typeface="Arial Nova"/>
                <a:cs typeface="Calibri"/>
              </a:rPr>
              <a:t>Recap - </a:t>
            </a:r>
            <a:r>
              <a:rPr lang="en-US" sz="2800" dirty="0">
                <a:solidFill>
                  <a:schemeClr val="accent2"/>
                </a:solidFill>
                <a:latin typeface="Arial Nova"/>
                <a:cs typeface="Calibri"/>
              </a:rPr>
              <a:t>You Are The BRAND?</a:t>
            </a:r>
          </a:p>
          <a:p>
            <a:pPr algn="ctr"/>
            <a:r>
              <a:rPr lang="en-US" sz="2800" dirty="0">
                <a:solidFill>
                  <a:schemeClr val="bg2">
                    <a:lumMod val="50000"/>
                  </a:schemeClr>
                </a:solidFill>
                <a:latin typeface="Arial Nova"/>
                <a:cs typeface="Calibri"/>
              </a:rPr>
              <a:t> </a:t>
            </a:r>
            <a:endParaRPr lang="en-US" sz="2800" dirty="0">
              <a:solidFill>
                <a:schemeClr val="bg2">
                  <a:lumMod val="50000"/>
                </a:schemeClr>
              </a:solidFill>
            </a:endParaRPr>
          </a:p>
        </p:txBody>
      </p:sp>
      <p:graphicFrame>
        <p:nvGraphicFramePr>
          <p:cNvPr id="16" name="Content Placeholder 9">
            <a:extLst>
              <a:ext uri="{FF2B5EF4-FFF2-40B4-BE49-F238E27FC236}">
                <a16:creationId xmlns:a16="http://schemas.microsoft.com/office/drawing/2014/main" id="{CC119E58-3D3A-564C-ACA6-D496874218CF}"/>
              </a:ext>
            </a:extLst>
          </p:cNvPr>
          <p:cNvGraphicFramePr>
            <a:graphicFrameLocks/>
          </p:cNvGraphicFramePr>
          <p:nvPr>
            <p:extLst/>
          </p:nvPr>
        </p:nvGraphicFramePr>
        <p:xfrm>
          <a:off x="8023143" y="197224"/>
          <a:ext cx="5643550" cy="2223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20C0F195-E023-AF4D-A6BA-2FB8AD5D1C8A}"/>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206847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629477" y="90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1655762"/>
          </a:xfrm>
        </p:spPr>
        <p:txBody>
          <a:bodyPr vert="horz" lIns="91440" tIns="45720" rIns="91440" bIns="45720" rtlCol="0" anchor="t">
            <a:normAutofit/>
          </a:bodyPr>
          <a:lstStyle/>
          <a:p>
            <a:r>
              <a:rPr lang="en-US" sz="5400" dirty="0">
                <a:solidFill>
                  <a:schemeClr val="bg2">
                    <a:lumMod val="50000"/>
                  </a:schemeClr>
                </a:solidFill>
                <a:latin typeface="Arial Nova"/>
                <a:cs typeface="Calibri"/>
              </a:rPr>
              <a:t>Clarity = Success</a:t>
            </a:r>
          </a:p>
          <a:p>
            <a:r>
              <a:rPr lang="en-US" sz="4000" dirty="0">
                <a:solidFill>
                  <a:schemeClr val="bg2">
                    <a:lumMod val="50000"/>
                  </a:schemeClr>
                </a:solidFill>
                <a:latin typeface="Arial Nova"/>
                <a:cs typeface="Calibri"/>
              </a:rPr>
              <a:t>3. Brand, Target Market</a:t>
            </a:r>
          </a:p>
        </p:txBody>
      </p:sp>
      <p:sp>
        <p:nvSpPr>
          <p:cNvPr id="2" name="Slide Number Placeholder 1">
            <a:extLst>
              <a:ext uri="{FF2B5EF4-FFF2-40B4-BE49-F238E27FC236}">
                <a16:creationId xmlns:a16="http://schemas.microsoft.com/office/drawing/2014/main" id="{529BB072-AA4B-4C40-A73C-53097200FE41}"/>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42153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0" name="Subtitle 2">
            <a:extLst>
              <a:ext uri="{FF2B5EF4-FFF2-40B4-BE49-F238E27FC236}">
                <a16:creationId xmlns:a16="http://schemas.microsoft.com/office/drawing/2014/main" id="{2FA89BCA-C32B-0E42-B2E6-318C618A372D}"/>
              </a:ext>
            </a:extLst>
          </p:cNvPr>
          <p:cNvSpPr txBox="1">
            <a:spLocks/>
          </p:cNvSpPr>
          <p:nvPr/>
        </p:nvSpPr>
        <p:spPr>
          <a:xfrm>
            <a:off x="6074333" y="2241688"/>
            <a:ext cx="4916051"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chemeClr val="bg2">
                    <a:lumMod val="50000"/>
                  </a:schemeClr>
                </a:solidFill>
                <a:latin typeface="Arial Nova"/>
                <a:cs typeface="Calibri"/>
              </a:rPr>
              <a:t>2. Know &amp; Understand</a:t>
            </a:r>
            <a:endParaRPr lang="en-US" sz="2400" dirty="0">
              <a:solidFill>
                <a:schemeClr val="bg2">
                  <a:lumMod val="50000"/>
                </a:schemeClr>
              </a:solidFill>
              <a:latin typeface="Arial Nova"/>
              <a:cs typeface="Calibri"/>
            </a:endParaRPr>
          </a:p>
          <a:p>
            <a:r>
              <a:rPr lang="en-US" sz="2400" dirty="0">
                <a:solidFill>
                  <a:schemeClr val="bg2">
                    <a:lumMod val="50000"/>
                  </a:schemeClr>
                </a:solidFill>
                <a:latin typeface="Arial Nova"/>
                <a:cs typeface="Calibri"/>
              </a:rPr>
              <a:t>What are their challenges?</a:t>
            </a:r>
          </a:p>
          <a:p>
            <a:r>
              <a:rPr lang="en-US" sz="2400" dirty="0">
                <a:solidFill>
                  <a:schemeClr val="bg2">
                    <a:lumMod val="50000"/>
                  </a:schemeClr>
                </a:solidFill>
                <a:latin typeface="Arial Nova"/>
                <a:cs typeface="Calibri"/>
              </a:rPr>
              <a:t>What are their needs and wants?</a:t>
            </a:r>
          </a:p>
          <a:p>
            <a:r>
              <a:rPr lang="en-US" sz="2400" dirty="0">
                <a:solidFill>
                  <a:schemeClr val="bg2">
                    <a:lumMod val="50000"/>
                  </a:schemeClr>
                </a:solidFill>
                <a:latin typeface="Arial Nova"/>
                <a:cs typeface="Calibri"/>
              </a:rPr>
              <a:t>Where are they? 	</a:t>
            </a:r>
            <a:endParaRPr lang="en-US" sz="24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527173" y="1955559"/>
            <a:ext cx="4465234" cy="46153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chemeClr val="bg2">
                    <a:lumMod val="50000"/>
                  </a:schemeClr>
                </a:solidFill>
                <a:latin typeface="Arial Nova"/>
                <a:cs typeface="Calibri"/>
              </a:rPr>
              <a:t>1. Who</a:t>
            </a:r>
            <a:r>
              <a:rPr lang="en-US" sz="2400" dirty="0">
                <a:solidFill>
                  <a:schemeClr val="bg2">
                    <a:lumMod val="50000"/>
                  </a:schemeClr>
                </a:solidFill>
                <a:latin typeface="Arial Nova"/>
                <a:cs typeface="Calibri"/>
              </a:rPr>
              <a:t> are our Customers?</a:t>
            </a:r>
          </a:p>
          <a:p>
            <a:r>
              <a:rPr lang="en-US" sz="2400" dirty="0">
                <a:solidFill>
                  <a:schemeClr val="accent2"/>
                </a:solidFill>
                <a:latin typeface="Arial Nova"/>
                <a:cs typeface="Calibri"/>
              </a:rPr>
              <a:t>Parent / Guardian</a:t>
            </a:r>
          </a:p>
          <a:p>
            <a:pPr lvl="1"/>
            <a:r>
              <a:rPr lang="en-US" sz="2000" dirty="0">
                <a:solidFill>
                  <a:schemeClr val="bg2">
                    <a:lumMod val="50000"/>
                  </a:schemeClr>
                </a:solidFill>
                <a:latin typeface="Arial Nova"/>
                <a:cs typeface="Calibri"/>
              </a:rPr>
              <a:t>Couple</a:t>
            </a:r>
          </a:p>
          <a:p>
            <a:pPr lvl="1"/>
            <a:r>
              <a:rPr lang="en-US" sz="2000" dirty="0">
                <a:solidFill>
                  <a:schemeClr val="bg2">
                    <a:lumMod val="50000"/>
                  </a:schemeClr>
                </a:solidFill>
                <a:latin typeface="Arial Nova"/>
                <a:cs typeface="Calibri"/>
              </a:rPr>
              <a:t>Single</a:t>
            </a:r>
          </a:p>
          <a:p>
            <a:pPr lvl="1"/>
            <a:r>
              <a:rPr lang="en-US" sz="2000" dirty="0">
                <a:solidFill>
                  <a:schemeClr val="bg2">
                    <a:lumMod val="50000"/>
                  </a:schemeClr>
                </a:solidFill>
                <a:latin typeface="Arial Nova"/>
                <a:cs typeface="Calibri"/>
              </a:rPr>
              <a:t>Co Parenting</a:t>
            </a:r>
          </a:p>
          <a:p>
            <a:r>
              <a:rPr lang="en-US" sz="2400" dirty="0">
                <a:solidFill>
                  <a:schemeClr val="accent2"/>
                </a:solidFill>
                <a:latin typeface="Arial Nova"/>
                <a:cs typeface="Calibri"/>
              </a:rPr>
              <a:t>Child</a:t>
            </a:r>
          </a:p>
          <a:p>
            <a:pPr lvl="1"/>
            <a:r>
              <a:rPr lang="en-US" sz="2000" dirty="0">
                <a:solidFill>
                  <a:schemeClr val="bg2">
                    <a:lumMod val="50000"/>
                  </a:schemeClr>
                </a:solidFill>
                <a:latin typeface="Arial Nova"/>
                <a:cs typeface="Calibri"/>
              </a:rPr>
              <a:t>behind</a:t>
            </a:r>
          </a:p>
          <a:p>
            <a:pPr lvl="1"/>
            <a:r>
              <a:rPr lang="en-US" sz="2000" dirty="0">
                <a:solidFill>
                  <a:schemeClr val="bg2">
                    <a:lumMod val="50000"/>
                  </a:schemeClr>
                </a:solidFill>
                <a:latin typeface="Arial Nova"/>
                <a:cs typeface="Calibri"/>
              </a:rPr>
              <a:t>gifted</a:t>
            </a:r>
          </a:p>
          <a:p>
            <a:pPr lvl="1"/>
            <a:r>
              <a:rPr lang="en-US" sz="2000" dirty="0">
                <a:solidFill>
                  <a:schemeClr val="bg2">
                    <a:lumMod val="50000"/>
                  </a:schemeClr>
                </a:solidFill>
                <a:latin typeface="Arial Nova"/>
                <a:cs typeface="Calibri"/>
              </a:rPr>
              <a:t>learning challenged</a:t>
            </a:r>
          </a:p>
          <a:p>
            <a:r>
              <a:rPr lang="en-US" sz="2400" dirty="0">
                <a:solidFill>
                  <a:schemeClr val="accent2"/>
                </a:solidFill>
                <a:latin typeface="Arial Nova"/>
                <a:cs typeface="Calibri"/>
              </a:rPr>
              <a:t>Tutor </a:t>
            </a:r>
          </a:p>
          <a:p>
            <a:pPr lvl="1"/>
            <a:r>
              <a:rPr lang="en-US" sz="1900" dirty="0">
                <a:solidFill>
                  <a:schemeClr val="bg2">
                    <a:lumMod val="50000"/>
                  </a:schemeClr>
                </a:solidFill>
                <a:latin typeface="Arial Nova"/>
                <a:cs typeface="Calibri"/>
              </a:rPr>
              <a:t>certified teacher or not</a:t>
            </a:r>
            <a:r>
              <a:rPr lang="en-US" sz="2000" dirty="0">
                <a:solidFill>
                  <a:schemeClr val="bg2">
                    <a:lumMod val="50000"/>
                  </a:schemeClr>
                </a:solidFill>
                <a:latin typeface="Arial Nova"/>
                <a:cs typeface="Calibri"/>
              </a:rPr>
              <a:t>	</a:t>
            </a:r>
          </a:p>
          <a:p>
            <a:pPr marL="0" indent="0">
              <a:buNone/>
            </a:pPr>
            <a:r>
              <a:rPr lang="en-US" sz="2400" dirty="0">
                <a:solidFill>
                  <a:schemeClr val="bg2">
                    <a:lumMod val="50000"/>
                  </a:schemeClr>
                </a:solidFill>
                <a:latin typeface="Arial Nova"/>
                <a:cs typeface="Calibri"/>
              </a:rPr>
              <a:t>	</a:t>
            </a:r>
            <a:endParaRPr lang="en-US" sz="24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grpSp>
        <p:nvGrpSpPr>
          <p:cNvPr id="14" name="Group 13">
            <a:extLst>
              <a:ext uri="{FF2B5EF4-FFF2-40B4-BE49-F238E27FC236}">
                <a16:creationId xmlns:a16="http://schemas.microsoft.com/office/drawing/2014/main" id="{89D09C71-5A64-744D-A23F-3D47D88FB1B7}"/>
              </a:ext>
            </a:extLst>
          </p:cNvPr>
          <p:cNvGrpSpPr/>
          <p:nvPr/>
        </p:nvGrpSpPr>
        <p:grpSpPr>
          <a:xfrm>
            <a:off x="9876218" y="-926702"/>
            <a:ext cx="3655123" cy="3655123"/>
            <a:chOff x="3347562" y="366817"/>
            <a:chExt cx="3655123" cy="3655123"/>
          </a:xfrm>
        </p:grpSpPr>
        <p:sp>
          <p:nvSpPr>
            <p:cNvPr id="16" name="Pie 15">
              <a:extLst>
                <a:ext uri="{FF2B5EF4-FFF2-40B4-BE49-F238E27FC236}">
                  <a16:creationId xmlns:a16="http://schemas.microsoft.com/office/drawing/2014/main" id="{B58159C1-F322-264E-A49D-0492D1FE9C4D}"/>
                </a:ext>
              </a:extLst>
            </p:cNvPr>
            <p:cNvSpPr/>
            <p:nvPr/>
          </p:nvSpPr>
          <p:spPr>
            <a:xfrm>
              <a:off x="3347562" y="366817"/>
              <a:ext cx="3655123" cy="3655123"/>
            </a:xfrm>
            <a:prstGeom prst="pie">
              <a:avLst>
                <a:gd name="adj1" fmla="val 7560000"/>
                <a:gd name="adj2" fmla="val 1188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a:extLst>
                <a:ext uri="{FF2B5EF4-FFF2-40B4-BE49-F238E27FC236}">
                  <a16:creationId xmlns:a16="http://schemas.microsoft.com/office/drawing/2014/main" id="{B82029F4-D1F6-5440-9E3A-68BF79216E0A}"/>
                </a:ext>
              </a:extLst>
            </p:cNvPr>
            <p:cNvSpPr txBox="1"/>
            <p:nvPr/>
          </p:nvSpPr>
          <p:spPr>
            <a:xfrm>
              <a:off x="3560778" y="2036861"/>
              <a:ext cx="1087834"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a:t>
              </a:r>
            </a:p>
          </p:txBody>
        </p:sp>
      </p:grpSp>
      <p:sp>
        <p:nvSpPr>
          <p:cNvPr id="18" name="Subtitle 2">
            <a:extLst>
              <a:ext uri="{FF2B5EF4-FFF2-40B4-BE49-F238E27FC236}">
                <a16:creationId xmlns:a16="http://schemas.microsoft.com/office/drawing/2014/main" id="{1B693C43-133A-6341-BF39-1EDCE248176A}"/>
              </a:ext>
            </a:extLst>
          </p:cNvPr>
          <p:cNvSpPr txBox="1">
            <a:spLocks/>
          </p:cNvSpPr>
          <p:nvPr/>
        </p:nvSpPr>
        <p:spPr>
          <a:xfrm>
            <a:off x="1180187" y="426145"/>
            <a:ext cx="9144000" cy="12883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BRAND &amp; a deeper dive into,</a:t>
            </a:r>
          </a:p>
          <a:p>
            <a:pPr marL="0" indent="0" algn="ctr">
              <a:buNone/>
            </a:pPr>
            <a:r>
              <a:rPr lang="en-US" sz="4000" dirty="0">
                <a:solidFill>
                  <a:schemeClr val="bg2">
                    <a:lumMod val="50000"/>
                  </a:schemeClr>
                </a:solidFill>
                <a:latin typeface="Arial Nova"/>
                <a:cs typeface="Calibri"/>
              </a:rPr>
              <a:t> Target Audience</a:t>
            </a:r>
            <a:endParaRPr lang="en-US"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6530A58A-B6D0-A944-8A79-35431FD80138}"/>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9775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65173"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122369" y="712272"/>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School is Easy,  </a:t>
            </a:r>
          </a:p>
          <a:p>
            <a:pPr marL="0" indent="0" algn="ctr">
              <a:buNone/>
            </a:pPr>
            <a:r>
              <a:rPr lang="en-US" sz="4000" dirty="0">
                <a:solidFill>
                  <a:schemeClr val="bg2">
                    <a:lumMod val="50000"/>
                  </a:schemeClr>
                </a:solidFill>
                <a:latin typeface="Arial Nova"/>
                <a:cs typeface="Calibri"/>
              </a:rPr>
              <a:t>Parent / Guardian</a:t>
            </a:r>
            <a:endParaRPr lang="en-US"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0" name="Subtitle 2">
            <a:extLst>
              <a:ext uri="{FF2B5EF4-FFF2-40B4-BE49-F238E27FC236}">
                <a16:creationId xmlns:a16="http://schemas.microsoft.com/office/drawing/2014/main" id="{2FA89BCA-C32B-0E42-B2E6-318C618A372D}"/>
              </a:ext>
            </a:extLst>
          </p:cNvPr>
          <p:cNvSpPr txBox="1">
            <a:spLocks/>
          </p:cNvSpPr>
          <p:nvPr/>
        </p:nvSpPr>
        <p:spPr>
          <a:xfrm>
            <a:off x="1723440" y="2331426"/>
            <a:ext cx="4465234"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chemeClr val="bg2">
                    <a:lumMod val="50000"/>
                  </a:schemeClr>
                </a:solidFill>
                <a:latin typeface="Arial Nova"/>
                <a:cs typeface="Calibri"/>
              </a:rPr>
              <a:t>Challenges?</a:t>
            </a:r>
            <a:r>
              <a:rPr lang="en-CA" sz="3400" dirty="0">
                <a:solidFill>
                  <a:schemeClr val="bg2">
                    <a:lumMod val="50000"/>
                  </a:schemeClr>
                </a:solidFill>
                <a:latin typeface="Arial Nova"/>
                <a:cs typeface="Calibri"/>
              </a:rPr>
              <a:t> </a:t>
            </a:r>
          </a:p>
          <a:p>
            <a:r>
              <a:rPr lang="en-CA" sz="2100" dirty="0">
                <a:solidFill>
                  <a:schemeClr val="bg2">
                    <a:lumMod val="50000"/>
                  </a:schemeClr>
                </a:solidFill>
                <a:latin typeface="Arial Nova"/>
                <a:cs typeface="Calibri"/>
              </a:rPr>
              <a:t>busy lifestyle(s)</a:t>
            </a:r>
          </a:p>
          <a:p>
            <a:r>
              <a:rPr lang="en-CA" sz="2100" dirty="0">
                <a:solidFill>
                  <a:schemeClr val="bg2">
                    <a:lumMod val="50000"/>
                  </a:schemeClr>
                </a:solidFill>
                <a:latin typeface="Arial Nova"/>
                <a:cs typeface="Calibri"/>
              </a:rPr>
              <a:t>butt heads with child when try to help</a:t>
            </a:r>
          </a:p>
          <a:p>
            <a:r>
              <a:rPr lang="en-CA" sz="2100" dirty="0">
                <a:solidFill>
                  <a:schemeClr val="bg2">
                    <a:lumMod val="50000"/>
                  </a:schemeClr>
                </a:solidFill>
                <a:latin typeface="Arial Nova"/>
                <a:cs typeface="Calibri"/>
              </a:rPr>
              <a:t>doesn’t know the subject so can’t help (they feel stupid)</a:t>
            </a:r>
          </a:p>
          <a:p>
            <a:r>
              <a:rPr lang="en-CA" sz="2100" dirty="0">
                <a:solidFill>
                  <a:schemeClr val="bg2">
                    <a:lumMod val="50000"/>
                  </a:schemeClr>
                </a:solidFill>
                <a:latin typeface="Arial Nova"/>
                <a:cs typeface="Calibri"/>
              </a:rPr>
              <a:t>more than one child </a:t>
            </a:r>
          </a:p>
          <a:p>
            <a:r>
              <a:rPr lang="en-CA" sz="2100" dirty="0">
                <a:solidFill>
                  <a:schemeClr val="bg2">
                    <a:lumMod val="50000"/>
                  </a:schemeClr>
                </a:solidFill>
                <a:latin typeface="Arial Nova"/>
                <a:cs typeface="Calibri"/>
              </a:rPr>
              <a:t>live remotely</a:t>
            </a:r>
          </a:p>
          <a:p>
            <a:r>
              <a:rPr lang="en-CA" sz="2100" dirty="0">
                <a:solidFill>
                  <a:schemeClr val="bg2">
                    <a:lumMod val="50000"/>
                  </a:schemeClr>
                </a:solidFill>
                <a:latin typeface="Arial Nova"/>
                <a:cs typeface="Calibri"/>
              </a:rPr>
              <a:t>worries about safety of child with “stranger” </a:t>
            </a:r>
          </a:p>
          <a:p>
            <a:pPr marL="0" indent="0">
              <a:buNone/>
            </a:pPr>
            <a:endParaRPr lang="en-US" sz="21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Rectangle 1">
            <a:extLst>
              <a:ext uri="{FF2B5EF4-FFF2-40B4-BE49-F238E27FC236}">
                <a16:creationId xmlns:a16="http://schemas.microsoft.com/office/drawing/2014/main" id="{B6400F11-AC01-AC45-ADC0-33D0DB2A1968}"/>
              </a:ext>
            </a:extLst>
          </p:cNvPr>
          <p:cNvSpPr/>
          <p:nvPr/>
        </p:nvSpPr>
        <p:spPr>
          <a:xfrm>
            <a:off x="6483494" y="2331426"/>
            <a:ext cx="4782875" cy="2852576"/>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Needs and Wants? </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Convenience</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Child to feel better about him/herself</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To be a good parent </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Child to succeed</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Safe environment for child</a:t>
            </a:r>
          </a:p>
          <a:p>
            <a:endParaRPr lang="en-CA" dirty="0">
              <a:solidFill>
                <a:srgbClr val="000000"/>
              </a:solidFill>
              <a:effectLst/>
              <a:latin typeface="Trebuchet MS" panose="020B0703020202090204" pitchFamily="34" charset="0"/>
            </a:endParaRPr>
          </a:p>
        </p:txBody>
      </p:sp>
      <p:sp>
        <p:nvSpPr>
          <p:cNvPr id="12" name="Rectangle 11">
            <a:extLst>
              <a:ext uri="{FF2B5EF4-FFF2-40B4-BE49-F238E27FC236}">
                <a16:creationId xmlns:a16="http://schemas.microsoft.com/office/drawing/2014/main" id="{8499B62A-C152-D341-92B7-F959F217126F}"/>
              </a:ext>
            </a:extLst>
          </p:cNvPr>
          <p:cNvSpPr/>
          <p:nvPr/>
        </p:nvSpPr>
        <p:spPr>
          <a:xfrm>
            <a:off x="6483494" y="5142994"/>
            <a:ext cx="4782875" cy="757130"/>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Where are they? </a:t>
            </a:r>
          </a:p>
          <a:p>
            <a:endParaRPr lang="en-CA" dirty="0">
              <a:solidFill>
                <a:srgbClr val="000000"/>
              </a:solidFill>
              <a:effectLst/>
              <a:latin typeface="Trebuchet MS" panose="020B0703020202090204" pitchFamily="34" charset="0"/>
            </a:endParaRPr>
          </a:p>
        </p:txBody>
      </p:sp>
      <p:grpSp>
        <p:nvGrpSpPr>
          <p:cNvPr id="14" name="Group 13">
            <a:extLst>
              <a:ext uri="{FF2B5EF4-FFF2-40B4-BE49-F238E27FC236}">
                <a16:creationId xmlns:a16="http://schemas.microsoft.com/office/drawing/2014/main" id="{B8E234A7-C52B-E242-BC73-AA8BB7068548}"/>
              </a:ext>
            </a:extLst>
          </p:cNvPr>
          <p:cNvGrpSpPr/>
          <p:nvPr/>
        </p:nvGrpSpPr>
        <p:grpSpPr>
          <a:xfrm>
            <a:off x="9876218" y="-926702"/>
            <a:ext cx="3655123" cy="3655123"/>
            <a:chOff x="3347562" y="366817"/>
            <a:chExt cx="3655123" cy="3655123"/>
          </a:xfrm>
        </p:grpSpPr>
        <p:sp>
          <p:nvSpPr>
            <p:cNvPr id="16" name="Pie 15">
              <a:extLst>
                <a:ext uri="{FF2B5EF4-FFF2-40B4-BE49-F238E27FC236}">
                  <a16:creationId xmlns:a16="http://schemas.microsoft.com/office/drawing/2014/main" id="{7C1869ED-71CD-1D43-900B-E5887F5D8705}"/>
                </a:ext>
              </a:extLst>
            </p:cNvPr>
            <p:cNvSpPr/>
            <p:nvPr/>
          </p:nvSpPr>
          <p:spPr>
            <a:xfrm>
              <a:off x="3347562" y="366817"/>
              <a:ext cx="3655123" cy="3655123"/>
            </a:xfrm>
            <a:prstGeom prst="pie">
              <a:avLst>
                <a:gd name="adj1" fmla="val 7560000"/>
                <a:gd name="adj2" fmla="val 1188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a:extLst>
                <a:ext uri="{FF2B5EF4-FFF2-40B4-BE49-F238E27FC236}">
                  <a16:creationId xmlns:a16="http://schemas.microsoft.com/office/drawing/2014/main" id="{3AD38E40-FAF4-8A4D-91F2-CE9A24313E20}"/>
                </a:ext>
              </a:extLst>
            </p:cNvPr>
            <p:cNvSpPr txBox="1"/>
            <p:nvPr/>
          </p:nvSpPr>
          <p:spPr>
            <a:xfrm>
              <a:off x="3560778" y="2036861"/>
              <a:ext cx="1087834"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a:t>
              </a:r>
            </a:p>
          </p:txBody>
        </p:sp>
      </p:grpSp>
      <p:sp>
        <p:nvSpPr>
          <p:cNvPr id="4" name="Slide Number Placeholder 3">
            <a:extLst>
              <a:ext uri="{FF2B5EF4-FFF2-40B4-BE49-F238E27FC236}">
                <a16:creationId xmlns:a16="http://schemas.microsoft.com/office/drawing/2014/main" id="{BA98044D-20A1-954E-A003-4261745CFEC7}"/>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13110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65173" y="3174"/>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122369" y="712272"/>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School is Easy,  </a:t>
            </a:r>
          </a:p>
          <a:p>
            <a:pPr marL="0" indent="0" algn="ctr">
              <a:buNone/>
            </a:pPr>
            <a:r>
              <a:rPr lang="en-US" sz="4000" dirty="0">
                <a:solidFill>
                  <a:schemeClr val="bg2">
                    <a:lumMod val="50000"/>
                  </a:schemeClr>
                </a:solidFill>
                <a:latin typeface="Arial Nova"/>
                <a:cs typeface="Calibri"/>
              </a:rPr>
              <a:t>Child / Student</a:t>
            </a:r>
            <a:endParaRPr lang="en-US"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0" name="Subtitle 2">
            <a:extLst>
              <a:ext uri="{FF2B5EF4-FFF2-40B4-BE49-F238E27FC236}">
                <a16:creationId xmlns:a16="http://schemas.microsoft.com/office/drawing/2014/main" id="{2FA89BCA-C32B-0E42-B2E6-318C618A372D}"/>
              </a:ext>
            </a:extLst>
          </p:cNvPr>
          <p:cNvSpPr txBox="1">
            <a:spLocks/>
          </p:cNvSpPr>
          <p:nvPr/>
        </p:nvSpPr>
        <p:spPr>
          <a:xfrm>
            <a:off x="1723440" y="2331426"/>
            <a:ext cx="4465234" cy="413346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chemeClr val="bg2">
                    <a:lumMod val="50000"/>
                  </a:schemeClr>
                </a:solidFill>
                <a:latin typeface="Arial Nova"/>
                <a:cs typeface="Calibri"/>
              </a:rPr>
              <a:t>Challenges?</a:t>
            </a:r>
            <a:r>
              <a:rPr lang="en-CA" sz="3400" dirty="0">
                <a:solidFill>
                  <a:schemeClr val="bg2">
                    <a:lumMod val="50000"/>
                  </a:schemeClr>
                </a:solidFill>
                <a:latin typeface="Arial Nova"/>
                <a:cs typeface="Calibri"/>
              </a:rPr>
              <a:t> </a:t>
            </a:r>
          </a:p>
          <a:p>
            <a:r>
              <a:rPr lang="en-CA" sz="2300" dirty="0">
                <a:solidFill>
                  <a:schemeClr val="bg2">
                    <a:lumMod val="50000"/>
                  </a:schemeClr>
                </a:solidFill>
                <a:latin typeface="Arial Nova"/>
                <a:cs typeface="Calibri"/>
              </a:rPr>
              <a:t>doesn’t like the teacher/school/subject or has poor relationship with teacher</a:t>
            </a:r>
          </a:p>
          <a:p>
            <a:r>
              <a:rPr lang="en-CA" sz="2300" dirty="0">
                <a:solidFill>
                  <a:schemeClr val="bg2">
                    <a:lumMod val="50000"/>
                  </a:schemeClr>
                </a:solidFill>
                <a:latin typeface="Arial Nova"/>
                <a:cs typeface="Calibri"/>
              </a:rPr>
              <a:t>not enough one on one time with teacher at school</a:t>
            </a:r>
          </a:p>
          <a:p>
            <a:r>
              <a:rPr lang="en-CA" sz="2300" dirty="0">
                <a:solidFill>
                  <a:schemeClr val="bg2">
                    <a:lumMod val="50000"/>
                  </a:schemeClr>
                </a:solidFill>
                <a:latin typeface="Arial Nova"/>
                <a:cs typeface="Calibri"/>
              </a:rPr>
              <a:t>low self esteem because can’t do the work</a:t>
            </a:r>
          </a:p>
          <a:p>
            <a:r>
              <a:rPr lang="en-CA" sz="2300" dirty="0">
                <a:solidFill>
                  <a:schemeClr val="bg2">
                    <a:lumMod val="50000"/>
                  </a:schemeClr>
                </a:solidFill>
                <a:latin typeface="Arial Nova"/>
                <a:cs typeface="Calibri"/>
              </a:rPr>
              <a:t>lack of confidence / feels stupid / believes (s)he can’t do it</a:t>
            </a:r>
          </a:p>
          <a:p>
            <a:r>
              <a:rPr lang="en-CA" sz="2300" dirty="0">
                <a:solidFill>
                  <a:schemeClr val="bg2">
                    <a:lumMod val="50000"/>
                  </a:schemeClr>
                </a:solidFill>
                <a:latin typeface="Arial Nova"/>
                <a:cs typeface="Calibri"/>
              </a:rPr>
              <a:t>(undiagnosed) learning disability</a:t>
            </a:r>
          </a:p>
          <a:p>
            <a:pPr marL="0" indent="0">
              <a:buNone/>
            </a:pPr>
            <a:endParaRPr lang="en-US" sz="21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Rectangle 1">
            <a:extLst>
              <a:ext uri="{FF2B5EF4-FFF2-40B4-BE49-F238E27FC236}">
                <a16:creationId xmlns:a16="http://schemas.microsoft.com/office/drawing/2014/main" id="{B6400F11-AC01-AC45-ADC0-33D0DB2A1968}"/>
              </a:ext>
            </a:extLst>
          </p:cNvPr>
          <p:cNvSpPr/>
          <p:nvPr/>
        </p:nvSpPr>
        <p:spPr>
          <a:xfrm>
            <a:off x="6483494" y="2331426"/>
            <a:ext cx="4782875" cy="2447337"/>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Needs and Wants? </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Work with someone who is nice to them and </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can help them</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fun and engaging</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fit in with their friends</a:t>
            </a:r>
          </a:p>
        </p:txBody>
      </p:sp>
      <p:sp>
        <p:nvSpPr>
          <p:cNvPr id="12" name="Rectangle 11">
            <a:extLst>
              <a:ext uri="{FF2B5EF4-FFF2-40B4-BE49-F238E27FC236}">
                <a16:creationId xmlns:a16="http://schemas.microsoft.com/office/drawing/2014/main" id="{CDFF619D-0D34-874C-9AB4-1FE3584FA50D}"/>
              </a:ext>
            </a:extLst>
          </p:cNvPr>
          <p:cNvSpPr/>
          <p:nvPr/>
        </p:nvSpPr>
        <p:spPr>
          <a:xfrm>
            <a:off x="6483494" y="5142994"/>
            <a:ext cx="4782875" cy="757130"/>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Where are they? </a:t>
            </a:r>
          </a:p>
          <a:p>
            <a:endParaRPr lang="en-CA" dirty="0">
              <a:solidFill>
                <a:srgbClr val="000000"/>
              </a:solidFill>
              <a:effectLst/>
              <a:latin typeface="Trebuchet MS" panose="020B0703020202090204" pitchFamily="34" charset="0"/>
            </a:endParaRPr>
          </a:p>
        </p:txBody>
      </p:sp>
      <p:grpSp>
        <p:nvGrpSpPr>
          <p:cNvPr id="14" name="Group 13">
            <a:extLst>
              <a:ext uri="{FF2B5EF4-FFF2-40B4-BE49-F238E27FC236}">
                <a16:creationId xmlns:a16="http://schemas.microsoft.com/office/drawing/2014/main" id="{04E9B8B4-53A7-F345-9F20-E3B2025EF8D7}"/>
              </a:ext>
            </a:extLst>
          </p:cNvPr>
          <p:cNvGrpSpPr/>
          <p:nvPr/>
        </p:nvGrpSpPr>
        <p:grpSpPr>
          <a:xfrm>
            <a:off x="9876218" y="-926702"/>
            <a:ext cx="3655123" cy="3655123"/>
            <a:chOff x="3347562" y="366817"/>
            <a:chExt cx="3655123" cy="3655123"/>
          </a:xfrm>
        </p:grpSpPr>
        <p:sp>
          <p:nvSpPr>
            <p:cNvPr id="16" name="Pie 15">
              <a:extLst>
                <a:ext uri="{FF2B5EF4-FFF2-40B4-BE49-F238E27FC236}">
                  <a16:creationId xmlns:a16="http://schemas.microsoft.com/office/drawing/2014/main" id="{7A4D0205-5A59-5B4C-8319-9305D484E4C2}"/>
                </a:ext>
              </a:extLst>
            </p:cNvPr>
            <p:cNvSpPr/>
            <p:nvPr/>
          </p:nvSpPr>
          <p:spPr>
            <a:xfrm>
              <a:off x="3347562" y="366817"/>
              <a:ext cx="3655123" cy="3655123"/>
            </a:xfrm>
            <a:prstGeom prst="pie">
              <a:avLst>
                <a:gd name="adj1" fmla="val 7560000"/>
                <a:gd name="adj2" fmla="val 1188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a:extLst>
                <a:ext uri="{FF2B5EF4-FFF2-40B4-BE49-F238E27FC236}">
                  <a16:creationId xmlns:a16="http://schemas.microsoft.com/office/drawing/2014/main" id="{BDB6190C-7FC5-C041-BD1E-A3DA54EC9400}"/>
                </a:ext>
              </a:extLst>
            </p:cNvPr>
            <p:cNvSpPr txBox="1"/>
            <p:nvPr/>
          </p:nvSpPr>
          <p:spPr>
            <a:xfrm>
              <a:off x="3560778" y="2036861"/>
              <a:ext cx="1087834"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a:t>
              </a:r>
            </a:p>
          </p:txBody>
        </p:sp>
      </p:grpSp>
      <p:sp>
        <p:nvSpPr>
          <p:cNvPr id="4" name="Slide Number Placeholder 3">
            <a:extLst>
              <a:ext uri="{FF2B5EF4-FFF2-40B4-BE49-F238E27FC236}">
                <a16:creationId xmlns:a16="http://schemas.microsoft.com/office/drawing/2014/main" id="{6A22E01A-BA70-0548-80EB-4CB73CC9E7CD}"/>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40337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itle 3">
            <a:extLst>
              <a:ext uri="{FF2B5EF4-FFF2-40B4-BE49-F238E27FC236}">
                <a16:creationId xmlns:a16="http://schemas.microsoft.com/office/drawing/2014/main" id="{0CE74E90-E74D-0842-B4A8-96F86F6A30E5}"/>
              </a:ext>
            </a:extLst>
          </p:cNvPr>
          <p:cNvSpPr txBox="1">
            <a:spLocks/>
          </p:cNvSpPr>
          <p:nvPr/>
        </p:nvSpPr>
        <p:spPr>
          <a:xfrm>
            <a:off x="3459084" y="406865"/>
            <a:ext cx="6290141" cy="79495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2">
                    <a:lumMod val="50000"/>
                  </a:schemeClr>
                </a:solidFill>
              </a:rPr>
              <a:t>Clarity = Success</a:t>
            </a:r>
          </a:p>
        </p:txBody>
      </p:sp>
      <p:sp>
        <p:nvSpPr>
          <p:cNvPr id="14" name="Text Placeholder 5">
            <a:extLst>
              <a:ext uri="{FF2B5EF4-FFF2-40B4-BE49-F238E27FC236}">
                <a16:creationId xmlns:a16="http://schemas.microsoft.com/office/drawing/2014/main" id="{A7F236AE-06AB-394F-B76D-BADBE5360016}"/>
              </a:ext>
            </a:extLst>
          </p:cNvPr>
          <p:cNvSpPr txBox="1">
            <a:spLocks/>
          </p:cNvSpPr>
          <p:nvPr/>
        </p:nvSpPr>
        <p:spPr>
          <a:xfrm>
            <a:off x="2668743" y="1006176"/>
            <a:ext cx="7870825" cy="766763"/>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2">
                    <a:lumMod val="50000"/>
                  </a:schemeClr>
                </a:solidFill>
              </a:rPr>
              <a:t>Key Points</a:t>
            </a:r>
          </a:p>
        </p:txBody>
      </p:sp>
      <p:sp>
        <p:nvSpPr>
          <p:cNvPr id="16" name="Content Placeholder 4">
            <a:extLst>
              <a:ext uri="{FF2B5EF4-FFF2-40B4-BE49-F238E27FC236}">
                <a16:creationId xmlns:a16="http://schemas.microsoft.com/office/drawing/2014/main" id="{B986E326-395F-3A47-9B5E-511B761B1F00}"/>
              </a:ext>
            </a:extLst>
          </p:cNvPr>
          <p:cNvSpPr txBox="1">
            <a:spLocks/>
          </p:cNvSpPr>
          <p:nvPr/>
        </p:nvSpPr>
        <p:spPr>
          <a:xfrm>
            <a:off x="1862260" y="2154612"/>
            <a:ext cx="5156500" cy="3918931"/>
          </a:xfrm>
          <a:prstGeom prst="rect">
            <a:avLst/>
          </a:prstGeom>
        </p:spPr>
        <p:txBody>
          <a:bodyPr vert="horz" lIns="91440" tIns="45720" rIns="91440" bIns="45720" rtlCol="0" anchor="ctr">
            <a:normAutofit fontScale="92500"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FontTx/>
              <a:buAutoNum type="arabicPeriod"/>
            </a:pPr>
            <a:r>
              <a:rPr lang="en-US" sz="2800" dirty="0">
                <a:solidFill>
                  <a:schemeClr val="bg2">
                    <a:lumMod val="50000"/>
                  </a:schemeClr>
                </a:solidFill>
              </a:rPr>
              <a:t>The New You!</a:t>
            </a:r>
          </a:p>
          <a:p>
            <a:pPr marL="457200" indent="-457200">
              <a:lnSpc>
                <a:spcPct val="150000"/>
              </a:lnSpc>
              <a:buFontTx/>
              <a:buAutoNum type="arabicPeriod"/>
            </a:pPr>
            <a:r>
              <a:rPr lang="en-US" sz="2800" dirty="0">
                <a:solidFill>
                  <a:schemeClr val="bg2">
                    <a:lumMod val="50000"/>
                  </a:schemeClr>
                </a:solidFill>
              </a:rPr>
              <a:t>You are the Brand</a:t>
            </a:r>
          </a:p>
          <a:p>
            <a:pPr marL="457200" indent="-457200">
              <a:lnSpc>
                <a:spcPct val="150000"/>
              </a:lnSpc>
              <a:buFontTx/>
              <a:buAutoNum type="arabicPeriod"/>
            </a:pPr>
            <a:r>
              <a:rPr lang="en-US" sz="2800" dirty="0">
                <a:solidFill>
                  <a:schemeClr val="bg2">
                    <a:lumMod val="50000"/>
                  </a:schemeClr>
                </a:solidFill>
              </a:rPr>
              <a:t>Brand </a:t>
            </a:r>
            <a:r>
              <a:rPr lang="en-US" sz="1800" dirty="0">
                <a:solidFill>
                  <a:schemeClr val="bg2">
                    <a:lumMod val="50000"/>
                  </a:schemeClr>
                </a:solidFill>
              </a:rPr>
              <a:t>(</a:t>
            </a:r>
            <a:r>
              <a:rPr lang="en-US" sz="1800" dirty="0" err="1">
                <a:solidFill>
                  <a:schemeClr val="bg2">
                    <a:lumMod val="50000"/>
                  </a:schemeClr>
                </a:solidFill>
              </a:rPr>
              <a:t>con’t</a:t>
            </a:r>
            <a:r>
              <a:rPr lang="en-US" sz="1800" dirty="0">
                <a:solidFill>
                  <a:schemeClr val="bg2">
                    <a:lumMod val="50000"/>
                  </a:schemeClr>
                </a:solidFill>
              </a:rPr>
              <a:t>) </a:t>
            </a:r>
          </a:p>
          <a:p>
            <a:pPr marL="685800" lvl="1" indent="-457200">
              <a:lnSpc>
                <a:spcPct val="150000"/>
              </a:lnSpc>
            </a:pPr>
            <a:r>
              <a:rPr lang="en-US" sz="2200" dirty="0">
                <a:solidFill>
                  <a:schemeClr val="bg2">
                    <a:lumMod val="50000"/>
                  </a:schemeClr>
                </a:solidFill>
              </a:rPr>
              <a:t>Deeper Dive on Target Audience</a:t>
            </a:r>
          </a:p>
          <a:p>
            <a:pPr marL="457200" indent="-457200">
              <a:lnSpc>
                <a:spcPct val="150000"/>
              </a:lnSpc>
              <a:buFontTx/>
              <a:buAutoNum type="arabicPeriod"/>
            </a:pPr>
            <a:r>
              <a:rPr lang="en-US" sz="2800" dirty="0">
                <a:solidFill>
                  <a:schemeClr val="bg2">
                    <a:lumMod val="50000"/>
                  </a:schemeClr>
                </a:solidFill>
              </a:rPr>
              <a:t>Mind Set</a:t>
            </a:r>
          </a:p>
          <a:p>
            <a:pPr marL="685800" lvl="1" indent="-457200">
              <a:lnSpc>
                <a:spcPct val="150000"/>
              </a:lnSpc>
            </a:pPr>
            <a:r>
              <a:rPr lang="en-US" sz="2200" dirty="0">
                <a:solidFill>
                  <a:schemeClr val="bg2">
                    <a:lumMod val="50000"/>
                  </a:schemeClr>
                </a:solidFill>
              </a:rPr>
              <a:t>The type of  business you’re in</a:t>
            </a:r>
          </a:p>
          <a:p>
            <a:pPr marL="457200" indent="-457200">
              <a:lnSpc>
                <a:spcPct val="150000"/>
              </a:lnSpc>
              <a:buFontTx/>
              <a:buAutoNum type="arabicPeriod"/>
            </a:pPr>
            <a:r>
              <a:rPr lang="en-US" sz="2800" dirty="0">
                <a:solidFill>
                  <a:schemeClr val="bg2">
                    <a:lumMod val="50000"/>
                  </a:schemeClr>
                </a:solidFill>
              </a:rPr>
              <a:t>What do you do?</a:t>
            </a:r>
          </a:p>
          <a:p>
            <a:pPr marL="1371600" lvl="2" indent="-457200">
              <a:buFontTx/>
              <a:buAutoNum type="arabicPeriod"/>
            </a:pPr>
            <a:endParaRPr lang="en-US" dirty="0"/>
          </a:p>
        </p:txBody>
      </p:sp>
      <p:sp>
        <p:nvSpPr>
          <p:cNvPr id="17" name="Content Placeholder 4">
            <a:extLst>
              <a:ext uri="{FF2B5EF4-FFF2-40B4-BE49-F238E27FC236}">
                <a16:creationId xmlns:a16="http://schemas.microsoft.com/office/drawing/2014/main" id="{4666BEBE-A29B-4A4D-AA1C-E04A3FD3B04C}"/>
              </a:ext>
            </a:extLst>
          </p:cNvPr>
          <p:cNvSpPr txBox="1">
            <a:spLocks/>
          </p:cNvSpPr>
          <p:nvPr/>
        </p:nvSpPr>
        <p:spPr>
          <a:xfrm>
            <a:off x="7200503" y="2199481"/>
            <a:ext cx="4627914" cy="2792597"/>
          </a:xfrm>
          <a:prstGeom prst="rect">
            <a:avLst/>
          </a:prstGeom>
          <a:ln>
            <a:solidFill>
              <a:schemeClr val="tx1"/>
            </a:solidFill>
            <a:prstDash val="lg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en-CA" sz="3600" kern="1200" dirty="0" smtClean="0">
                <a:solidFill>
                  <a:schemeClr val="tx1"/>
                </a:solidFill>
                <a:latin typeface="Diavlo Bold" panose="02000000000000000000"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50000"/>
                  </a:schemeClr>
                </a:solidFill>
              </a:rPr>
              <a:t>2.1 What makes up the SIE Brand</a:t>
            </a:r>
          </a:p>
          <a:p>
            <a:pPr marL="742950" lvl="1" indent="-514350">
              <a:buFont typeface="+mj-lt"/>
              <a:buAutoNum type="romanLcPeriod"/>
            </a:pPr>
            <a:r>
              <a:rPr lang="en-US" sz="2400" dirty="0">
                <a:solidFill>
                  <a:schemeClr val="bg2">
                    <a:lumMod val="50000"/>
                  </a:schemeClr>
                </a:solidFill>
                <a:latin typeface="+mn-lt"/>
              </a:rPr>
              <a:t>Business Model</a:t>
            </a:r>
          </a:p>
          <a:p>
            <a:pPr marL="742950" lvl="1" indent="-514350">
              <a:buFont typeface="+mj-lt"/>
              <a:buAutoNum type="romanLcPeriod"/>
            </a:pPr>
            <a:r>
              <a:rPr lang="en-US" sz="2400" dirty="0">
                <a:solidFill>
                  <a:schemeClr val="bg2">
                    <a:lumMod val="50000"/>
                  </a:schemeClr>
                </a:solidFill>
                <a:latin typeface="+mn-lt"/>
              </a:rPr>
              <a:t>USP</a:t>
            </a:r>
          </a:p>
          <a:p>
            <a:pPr marL="742950" lvl="1" indent="-514350">
              <a:buFont typeface="+mj-lt"/>
              <a:buAutoNum type="romanLcPeriod"/>
            </a:pPr>
            <a:r>
              <a:rPr lang="en-US" sz="2400" dirty="0">
                <a:solidFill>
                  <a:schemeClr val="bg2">
                    <a:lumMod val="50000"/>
                  </a:schemeClr>
                </a:solidFill>
                <a:latin typeface="+mn-lt"/>
              </a:rPr>
              <a:t>Target Audience</a:t>
            </a:r>
          </a:p>
          <a:p>
            <a:pPr marL="742950" lvl="1" indent="-514350">
              <a:buFont typeface="+mj-lt"/>
              <a:buAutoNum type="romanLcPeriod"/>
            </a:pPr>
            <a:r>
              <a:rPr lang="en-US" sz="2400" dirty="0">
                <a:solidFill>
                  <a:schemeClr val="bg2">
                    <a:lumMod val="50000"/>
                  </a:schemeClr>
                </a:solidFill>
                <a:latin typeface="+mn-lt"/>
              </a:rPr>
              <a:t>Identification &amp; Reputation</a:t>
            </a:r>
          </a:p>
          <a:p>
            <a:pPr marL="685800" lvl="1" indent="-457200">
              <a:buFont typeface="+mj-lt"/>
              <a:buAutoNum type="romanLcPeriod"/>
            </a:pPr>
            <a:endParaRPr lang="en-US" sz="2400" dirty="0"/>
          </a:p>
          <a:p>
            <a:pPr marL="342900" indent="-342900">
              <a:buFont typeface="Arial" panose="020B0604020202020204" pitchFamily="34" charset="0"/>
              <a:buChar char="•"/>
            </a:pPr>
            <a:endParaRPr lang="en-US" dirty="0"/>
          </a:p>
          <a:p>
            <a:pPr lvl="2"/>
            <a:endParaRPr lang="en-US" dirty="0"/>
          </a:p>
        </p:txBody>
      </p:sp>
      <p:sp>
        <p:nvSpPr>
          <p:cNvPr id="18" name="Striped Right Arrow 17">
            <a:extLst>
              <a:ext uri="{FF2B5EF4-FFF2-40B4-BE49-F238E27FC236}">
                <a16:creationId xmlns:a16="http://schemas.microsoft.com/office/drawing/2014/main" id="{87E75F33-E7F3-CF49-A411-F1916BE93259}"/>
              </a:ext>
            </a:extLst>
          </p:cNvPr>
          <p:cNvSpPr/>
          <p:nvPr/>
        </p:nvSpPr>
        <p:spPr>
          <a:xfrm>
            <a:off x="5075643" y="2842452"/>
            <a:ext cx="2084152" cy="362607"/>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8AF15DF-26B0-1A41-BF06-0CE406D45FA6}"/>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64081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65173" y="3174"/>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122369" y="712272"/>
            <a:ext cx="9144000" cy="13780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School is Easy,  </a:t>
            </a:r>
          </a:p>
          <a:p>
            <a:pPr marL="0" indent="0" algn="ctr">
              <a:buNone/>
            </a:pPr>
            <a:r>
              <a:rPr lang="en-US" sz="4000" dirty="0">
                <a:solidFill>
                  <a:schemeClr val="bg2">
                    <a:lumMod val="50000"/>
                  </a:schemeClr>
                </a:solidFill>
                <a:latin typeface="Arial Nova"/>
                <a:cs typeface="Calibri"/>
              </a:rPr>
              <a:t>Tutor</a:t>
            </a:r>
            <a:endParaRPr lang="en-US"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0" name="Subtitle 2">
            <a:extLst>
              <a:ext uri="{FF2B5EF4-FFF2-40B4-BE49-F238E27FC236}">
                <a16:creationId xmlns:a16="http://schemas.microsoft.com/office/drawing/2014/main" id="{2FA89BCA-C32B-0E42-B2E6-318C618A372D}"/>
              </a:ext>
            </a:extLst>
          </p:cNvPr>
          <p:cNvSpPr txBox="1">
            <a:spLocks/>
          </p:cNvSpPr>
          <p:nvPr/>
        </p:nvSpPr>
        <p:spPr>
          <a:xfrm>
            <a:off x="1723440" y="2331426"/>
            <a:ext cx="4465234"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chemeClr val="bg2">
                    <a:lumMod val="50000"/>
                  </a:schemeClr>
                </a:solidFill>
                <a:latin typeface="Arial Nova"/>
                <a:cs typeface="Calibri"/>
              </a:rPr>
              <a:t>Challenges?</a:t>
            </a:r>
            <a:r>
              <a:rPr lang="en-CA" sz="3400" dirty="0">
                <a:solidFill>
                  <a:schemeClr val="bg2">
                    <a:lumMod val="50000"/>
                  </a:schemeClr>
                </a:solidFill>
                <a:latin typeface="Arial Nova"/>
                <a:cs typeface="Calibri"/>
              </a:rPr>
              <a:t> </a:t>
            </a:r>
          </a:p>
          <a:p>
            <a:pPr>
              <a:lnSpc>
                <a:spcPct val="100000"/>
              </a:lnSpc>
            </a:pPr>
            <a:r>
              <a:rPr lang="en-CA" sz="2300" dirty="0">
                <a:solidFill>
                  <a:schemeClr val="bg2">
                    <a:lumMod val="50000"/>
                  </a:schemeClr>
                </a:solidFill>
                <a:latin typeface="Arial Nova"/>
                <a:cs typeface="Calibri"/>
              </a:rPr>
              <a:t>Can’t find regular work</a:t>
            </a:r>
          </a:p>
          <a:p>
            <a:pPr>
              <a:lnSpc>
                <a:spcPct val="100000"/>
              </a:lnSpc>
            </a:pPr>
            <a:r>
              <a:rPr lang="en-CA" sz="2300" dirty="0">
                <a:solidFill>
                  <a:schemeClr val="bg2">
                    <a:lumMod val="50000"/>
                  </a:schemeClr>
                </a:solidFill>
                <a:latin typeface="Arial Nova"/>
                <a:cs typeface="Calibri"/>
              </a:rPr>
              <a:t>Retired</a:t>
            </a:r>
          </a:p>
          <a:p>
            <a:pPr>
              <a:lnSpc>
                <a:spcPct val="100000"/>
              </a:lnSpc>
            </a:pPr>
            <a:r>
              <a:rPr lang="en-CA" sz="2300" dirty="0">
                <a:solidFill>
                  <a:schemeClr val="bg2">
                    <a:lumMod val="50000"/>
                  </a:schemeClr>
                </a:solidFill>
                <a:latin typeface="Arial Nova"/>
                <a:cs typeface="Calibri"/>
              </a:rPr>
              <a:t>Students cancel last minute (personal schedule is disrupted)</a:t>
            </a:r>
          </a:p>
          <a:p>
            <a:pPr>
              <a:lnSpc>
                <a:spcPct val="100000"/>
              </a:lnSpc>
            </a:pPr>
            <a:r>
              <a:rPr lang="en-CA" sz="2300" dirty="0">
                <a:solidFill>
                  <a:schemeClr val="bg2">
                    <a:lumMod val="50000"/>
                  </a:schemeClr>
                </a:solidFill>
                <a:latin typeface="Arial Nova"/>
                <a:cs typeface="Calibri"/>
              </a:rPr>
              <a:t>Finding kids to tutor</a:t>
            </a:r>
          </a:p>
          <a:p>
            <a:pPr>
              <a:lnSpc>
                <a:spcPct val="100000"/>
              </a:lnSpc>
            </a:pPr>
            <a:r>
              <a:rPr lang="en-CA" sz="2300" dirty="0">
                <a:solidFill>
                  <a:schemeClr val="bg2">
                    <a:lumMod val="50000"/>
                  </a:schemeClr>
                </a:solidFill>
                <a:latin typeface="Arial Nova"/>
                <a:cs typeface="Calibri"/>
              </a:rPr>
              <a:t>Too much paper work</a:t>
            </a:r>
          </a:p>
          <a:p>
            <a:pPr>
              <a:lnSpc>
                <a:spcPct val="100000"/>
              </a:lnSpc>
            </a:pPr>
            <a:r>
              <a:rPr lang="en-CA" sz="2300" dirty="0">
                <a:solidFill>
                  <a:schemeClr val="bg2">
                    <a:lumMod val="50000"/>
                  </a:schemeClr>
                </a:solidFill>
                <a:latin typeface="Arial Nova"/>
                <a:cs typeface="Calibri"/>
              </a:rPr>
              <a:t>Safety</a:t>
            </a:r>
          </a:p>
          <a:p>
            <a:pPr marL="0" indent="0">
              <a:buNone/>
            </a:pPr>
            <a:endParaRPr lang="en-US" sz="21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Rectangle 1">
            <a:extLst>
              <a:ext uri="{FF2B5EF4-FFF2-40B4-BE49-F238E27FC236}">
                <a16:creationId xmlns:a16="http://schemas.microsoft.com/office/drawing/2014/main" id="{B6400F11-AC01-AC45-ADC0-33D0DB2A1968}"/>
              </a:ext>
            </a:extLst>
          </p:cNvPr>
          <p:cNvSpPr/>
          <p:nvPr/>
        </p:nvSpPr>
        <p:spPr>
          <a:xfrm>
            <a:off x="6483494" y="2331426"/>
            <a:ext cx="4782875" cy="2994666"/>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Needs and Wants? </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Loves helping children learn</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Wants to make extra money</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Flexibility</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Hassle free work</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work close by</a:t>
            </a:r>
          </a:p>
          <a:p>
            <a:pPr marL="285750" indent="-285750">
              <a:lnSpc>
                <a:spcPct val="90000"/>
              </a:lnSpc>
              <a:spcBef>
                <a:spcPts val="1000"/>
              </a:spcBef>
              <a:buFont typeface="Arial" panose="020B0604020202020204" pitchFamily="34" charset="0"/>
              <a:buChar char="•"/>
            </a:pPr>
            <a:r>
              <a:rPr lang="en-CA" sz="2100" dirty="0">
                <a:solidFill>
                  <a:schemeClr val="bg2">
                    <a:lumMod val="50000"/>
                  </a:schemeClr>
                </a:solidFill>
                <a:latin typeface="Arial Nova"/>
                <a:cs typeface="Calibri"/>
              </a:rPr>
              <a:t>recognition &amp; appreciation</a:t>
            </a:r>
          </a:p>
        </p:txBody>
      </p:sp>
      <p:sp>
        <p:nvSpPr>
          <p:cNvPr id="12" name="Rectangle 11">
            <a:extLst>
              <a:ext uri="{FF2B5EF4-FFF2-40B4-BE49-F238E27FC236}">
                <a16:creationId xmlns:a16="http://schemas.microsoft.com/office/drawing/2014/main" id="{D02EFCC9-5BAD-1347-BDDB-B2C1A09BD925}"/>
              </a:ext>
            </a:extLst>
          </p:cNvPr>
          <p:cNvSpPr/>
          <p:nvPr/>
        </p:nvSpPr>
        <p:spPr>
          <a:xfrm>
            <a:off x="6483493" y="5404876"/>
            <a:ext cx="4782875" cy="757130"/>
          </a:xfrm>
          <a:prstGeom prst="rect">
            <a:avLst/>
          </a:prstGeom>
        </p:spPr>
        <p:txBody>
          <a:bodyPr wrap="square">
            <a:spAutoFit/>
          </a:bodyPr>
          <a:lstStyle/>
          <a:p>
            <a:pPr>
              <a:lnSpc>
                <a:spcPct val="90000"/>
              </a:lnSpc>
              <a:spcBef>
                <a:spcPts val="1000"/>
              </a:spcBef>
              <a:buFont typeface="Arial" panose="020B0604020202020204" pitchFamily="34" charset="0"/>
            </a:pPr>
            <a:r>
              <a:rPr lang="en-CA" sz="2800" dirty="0">
                <a:solidFill>
                  <a:schemeClr val="bg2">
                    <a:lumMod val="50000"/>
                  </a:schemeClr>
                </a:solidFill>
                <a:latin typeface="Arial Nova"/>
                <a:cs typeface="Calibri"/>
              </a:rPr>
              <a:t>Where are they? </a:t>
            </a:r>
          </a:p>
          <a:p>
            <a:endParaRPr lang="en-CA" dirty="0">
              <a:solidFill>
                <a:srgbClr val="000000"/>
              </a:solidFill>
              <a:effectLst/>
              <a:latin typeface="Trebuchet MS" panose="020B0703020202090204" pitchFamily="34" charset="0"/>
            </a:endParaRPr>
          </a:p>
        </p:txBody>
      </p:sp>
      <p:grpSp>
        <p:nvGrpSpPr>
          <p:cNvPr id="14" name="Group 13">
            <a:extLst>
              <a:ext uri="{FF2B5EF4-FFF2-40B4-BE49-F238E27FC236}">
                <a16:creationId xmlns:a16="http://schemas.microsoft.com/office/drawing/2014/main" id="{4821F53E-E2DD-E341-8B26-B46446D339C6}"/>
              </a:ext>
            </a:extLst>
          </p:cNvPr>
          <p:cNvGrpSpPr/>
          <p:nvPr/>
        </p:nvGrpSpPr>
        <p:grpSpPr>
          <a:xfrm>
            <a:off x="9876218" y="-926702"/>
            <a:ext cx="3655123" cy="3655123"/>
            <a:chOff x="3347562" y="366817"/>
            <a:chExt cx="3655123" cy="3655123"/>
          </a:xfrm>
        </p:grpSpPr>
        <p:sp>
          <p:nvSpPr>
            <p:cNvPr id="16" name="Pie 15">
              <a:extLst>
                <a:ext uri="{FF2B5EF4-FFF2-40B4-BE49-F238E27FC236}">
                  <a16:creationId xmlns:a16="http://schemas.microsoft.com/office/drawing/2014/main" id="{A99CE9EC-53D9-BF4C-AAB5-1660BFB230A6}"/>
                </a:ext>
              </a:extLst>
            </p:cNvPr>
            <p:cNvSpPr/>
            <p:nvPr/>
          </p:nvSpPr>
          <p:spPr>
            <a:xfrm>
              <a:off x="3347562" y="366817"/>
              <a:ext cx="3655123" cy="3655123"/>
            </a:xfrm>
            <a:prstGeom prst="pie">
              <a:avLst>
                <a:gd name="adj1" fmla="val 7560000"/>
                <a:gd name="adj2" fmla="val 1188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a:extLst>
                <a:ext uri="{FF2B5EF4-FFF2-40B4-BE49-F238E27FC236}">
                  <a16:creationId xmlns:a16="http://schemas.microsoft.com/office/drawing/2014/main" id="{9417BEFA-E40E-E243-95E1-7E3191935785}"/>
                </a:ext>
              </a:extLst>
            </p:cNvPr>
            <p:cNvSpPr txBox="1"/>
            <p:nvPr/>
          </p:nvSpPr>
          <p:spPr>
            <a:xfrm>
              <a:off x="3560778" y="2036861"/>
              <a:ext cx="1087834"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a:t>
              </a:r>
            </a:p>
          </p:txBody>
        </p:sp>
      </p:grpSp>
      <p:sp>
        <p:nvSpPr>
          <p:cNvPr id="6" name="Slide Number Placeholder 5">
            <a:extLst>
              <a:ext uri="{FF2B5EF4-FFF2-40B4-BE49-F238E27FC236}">
                <a16:creationId xmlns:a16="http://schemas.microsoft.com/office/drawing/2014/main" id="{E28AB506-2DB0-5140-83DF-C97982602780}"/>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9626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444195" y="712272"/>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Review</a:t>
            </a:r>
          </a:p>
          <a:p>
            <a:pPr marL="0" indent="0" algn="ctr">
              <a:buNone/>
            </a:pPr>
            <a:r>
              <a:rPr lang="en-US" sz="4000" dirty="0">
                <a:solidFill>
                  <a:schemeClr val="bg2">
                    <a:lumMod val="50000"/>
                  </a:schemeClr>
                </a:solidFill>
                <a:latin typeface="Arial Nova"/>
                <a:cs typeface="Calibri"/>
              </a:rPr>
              <a:t> </a:t>
            </a:r>
            <a:r>
              <a:rPr lang="en-US" sz="3600" dirty="0">
                <a:solidFill>
                  <a:schemeClr val="bg2">
                    <a:lumMod val="50000"/>
                  </a:schemeClr>
                </a:solidFill>
                <a:latin typeface="Arial Nova"/>
                <a:cs typeface="Calibri"/>
              </a:rPr>
              <a:t>Business Model &amp; Target Audience</a:t>
            </a:r>
            <a:endParaRPr lang="en-US" sz="36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2528048" y="2265139"/>
            <a:ext cx="833717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AutoNum type="arabicPeriod"/>
            </a:pPr>
            <a:r>
              <a:rPr lang="en-US" sz="2400" dirty="0">
                <a:solidFill>
                  <a:schemeClr val="bg2">
                    <a:lumMod val="50000"/>
                  </a:schemeClr>
                </a:solidFill>
                <a:latin typeface="Arial Nova"/>
                <a:cs typeface="Calibri"/>
              </a:rPr>
              <a:t>The School is Easy Business Model</a:t>
            </a:r>
          </a:p>
          <a:p>
            <a:pPr marL="457200" indent="-457200">
              <a:lnSpc>
                <a:spcPct val="150000"/>
              </a:lnSpc>
              <a:buAutoNum type="arabicPeriod"/>
            </a:pPr>
            <a:r>
              <a:rPr lang="en-US" sz="2400" dirty="0">
                <a:solidFill>
                  <a:schemeClr val="bg2">
                    <a:lumMod val="50000"/>
                  </a:schemeClr>
                </a:solidFill>
                <a:latin typeface="Arial Nova"/>
                <a:cs typeface="Calibri"/>
              </a:rPr>
              <a:t>School is Easy Customers	</a:t>
            </a:r>
          </a:p>
          <a:p>
            <a:pPr marL="712788" indent="-209550"/>
            <a:r>
              <a:rPr lang="en-US" sz="2400" dirty="0">
                <a:solidFill>
                  <a:schemeClr val="bg2">
                    <a:lumMod val="50000"/>
                  </a:schemeClr>
                </a:solidFill>
                <a:latin typeface="Arial Nova"/>
                <a:cs typeface="Calibri"/>
              </a:rPr>
              <a:t>their challenges</a:t>
            </a:r>
          </a:p>
          <a:p>
            <a:pPr marL="712788" indent="-209550"/>
            <a:r>
              <a:rPr lang="en-US" sz="2400" dirty="0">
                <a:solidFill>
                  <a:schemeClr val="bg2">
                    <a:lumMod val="50000"/>
                  </a:schemeClr>
                </a:solidFill>
                <a:latin typeface="Arial Nova"/>
                <a:cs typeface="Calibri"/>
              </a:rPr>
              <a:t>their needs and wants</a:t>
            </a:r>
          </a:p>
          <a:p>
            <a:pPr marL="712788" indent="-209550"/>
            <a:r>
              <a:rPr lang="en-US" sz="2400" dirty="0">
                <a:solidFill>
                  <a:schemeClr val="bg2">
                    <a:lumMod val="50000"/>
                  </a:schemeClr>
                </a:solidFill>
                <a:latin typeface="Arial Nova"/>
                <a:cs typeface="Calibri"/>
              </a:rPr>
              <a:t>where we can find them</a:t>
            </a:r>
          </a:p>
          <a:p>
            <a:pPr marL="457200" indent="-457200">
              <a:lnSpc>
                <a:spcPct val="150000"/>
              </a:lnSpc>
              <a:buFont typeface="+mj-lt"/>
              <a:buAutoNum type="arabicPeriod" startAt="3"/>
            </a:pPr>
            <a:r>
              <a:rPr lang="en-US" sz="3000" dirty="0">
                <a:solidFill>
                  <a:schemeClr val="accent2"/>
                </a:solidFill>
                <a:latin typeface="Arial Nova"/>
                <a:cs typeface="Calibri"/>
              </a:rPr>
              <a:t>Why is this important to know?</a:t>
            </a:r>
          </a:p>
          <a:p>
            <a:pPr marL="0" indent="0">
              <a:buNone/>
            </a:pPr>
            <a:r>
              <a:rPr lang="en-US" sz="2400" dirty="0">
                <a:solidFill>
                  <a:schemeClr val="bg2">
                    <a:lumMod val="50000"/>
                  </a:schemeClr>
                </a:solidFill>
                <a:latin typeface="Arial Nova"/>
                <a:cs typeface="Calibri"/>
              </a:rPr>
              <a:t>	</a:t>
            </a:r>
            <a:endParaRPr lang="en-US" sz="24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graphicFrame>
        <p:nvGraphicFramePr>
          <p:cNvPr id="10" name="Content Placeholder 9">
            <a:extLst>
              <a:ext uri="{FF2B5EF4-FFF2-40B4-BE49-F238E27FC236}">
                <a16:creationId xmlns:a16="http://schemas.microsoft.com/office/drawing/2014/main" id="{48766A3F-4CF7-8449-843D-4F4662EB60AF}"/>
              </a:ext>
            </a:extLst>
          </p:cNvPr>
          <p:cNvGraphicFramePr>
            <a:graphicFrameLocks/>
          </p:cNvGraphicFramePr>
          <p:nvPr>
            <p:extLst>
              <p:ext uri="{D42A27DB-BD31-4B8C-83A1-F6EECF244321}">
                <p14:modId xmlns:p14="http://schemas.microsoft.com/office/powerpoint/2010/main" val="3514876663"/>
              </p:ext>
            </p:extLst>
          </p:nvPr>
        </p:nvGraphicFramePr>
        <p:xfrm>
          <a:off x="8214470" y="79651"/>
          <a:ext cx="5493634" cy="2273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03004666-55E0-634D-9CF5-A7895C29E531}"/>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262665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p:cTn id="23"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Review</a:t>
            </a:r>
          </a:p>
          <a:p>
            <a:pPr marL="0" indent="0" algn="ctr">
              <a:buNone/>
            </a:pPr>
            <a:r>
              <a:rPr lang="en-US" sz="4000" dirty="0">
                <a:solidFill>
                  <a:schemeClr val="bg2">
                    <a:lumMod val="50000"/>
                  </a:schemeClr>
                </a:solidFill>
                <a:latin typeface="Arial Nova"/>
                <a:cs typeface="Calibri"/>
              </a:rPr>
              <a:t> </a:t>
            </a:r>
            <a:r>
              <a:rPr lang="en-US" sz="3600" dirty="0">
                <a:solidFill>
                  <a:schemeClr val="bg2">
                    <a:lumMod val="50000"/>
                  </a:schemeClr>
                </a:solidFill>
                <a:latin typeface="Arial Nova"/>
                <a:cs typeface="Calibri"/>
              </a:rPr>
              <a:t>Business Model &amp; Target Audience</a:t>
            </a:r>
            <a:endParaRPr lang="en-US" sz="36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5100" dirty="0">
                <a:solidFill>
                  <a:schemeClr val="accent2"/>
                </a:solidFill>
                <a:latin typeface="Arial Nova"/>
                <a:cs typeface="Calibri"/>
              </a:rPr>
              <a:t>Why is this important to know?</a:t>
            </a:r>
          </a:p>
          <a:p>
            <a:pPr>
              <a:lnSpc>
                <a:spcPct val="150000"/>
              </a:lnSpc>
            </a:pPr>
            <a:r>
              <a:rPr lang="en-CA" sz="3600" dirty="0">
                <a:solidFill>
                  <a:schemeClr val="bg2">
                    <a:lumMod val="50000"/>
                  </a:schemeClr>
                </a:solidFill>
                <a:latin typeface="Arial Nova"/>
                <a:cs typeface="Calibri"/>
              </a:rPr>
              <a:t>Provides a firm footing from which to run your business. It is the the foundation of the School is Easy Brand. Clarity = Success</a:t>
            </a:r>
          </a:p>
          <a:p>
            <a:pPr>
              <a:lnSpc>
                <a:spcPct val="150000"/>
              </a:lnSpc>
            </a:pPr>
            <a:r>
              <a:rPr lang="en-CA" sz="3600" dirty="0">
                <a:solidFill>
                  <a:schemeClr val="bg2">
                    <a:lumMod val="50000"/>
                  </a:schemeClr>
                </a:solidFill>
                <a:latin typeface="Arial Nova"/>
                <a:cs typeface="Calibri"/>
              </a:rPr>
              <a:t>Helps solidify for you, the type of business you are in and the customers who will </a:t>
            </a:r>
            <a:r>
              <a:rPr lang="en-CA" sz="3600" u="sng" dirty="0">
                <a:solidFill>
                  <a:schemeClr val="bg2">
                    <a:lumMod val="50000"/>
                  </a:schemeClr>
                </a:solidFill>
                <a:latin typeface="Arial Nova"/>
                <a:cs typeface="Calibri"/>
              </a:rPr>
              <a:t>value</a:t>
            </a:r>
            <a:r>
              <a:rPr lang="en-CA" sz="3600" dirty="0">
                <a:solidFill>
                  <a:schemeClr val="bg2">
                    <a:lumMod val="50000"/>
                  </a:schemeClr>
                </a:solidFill>
                <a:latin typeface="Arial Nova"/>
                <a:cs typeface="Calibri"/>
              </a:rPr>
              <a:t> what you, as a School is Easy franchise, have to offer. Clarity = Success</a:t>
            </a:r>
          </a:p>
          <a:p>
            <a:pPr>
              <a:lnSpc>
                <a:spcPct val="150000"/>
              </a:lnSpc>
            </a:pPr>
            <a:r>
              <a:rPr lang="en-CA" sz="3600" dirty="0">
                <a:solidFill>
                  <a:schemeClr val="bg2">
                    <a:lumMod val="50000"/>
                  </a:schemeClr>
                </a:solidFill>
                <a:latin typeface="Arial Nova"/>
                <a:cs typeface="Calibri"/>
              </a:rPr>
              <a:t>Most importantly,  to solidify that </a:t>
            </a:r>
            <a:r>
              <a:rPr lang="en-CA" sz="3600" u="sng" dirty="0">
                <a:solidFill>
                  <a:schemeClr val="bg2">
                    <a:lumMod val="50000"/>
                  </a:schemeClr>
                </a:solidFill>
                <a:latin typeface="Arial Nova"/>
                <a:cs typeface="Calibri"/>
              </a:rPr>
              <a:t>not everyone will be your customer</a:t>
            </a:r>
            <a:r>
              <a:rPr lang="en-CA" sz="3600" dirty="0">
                <a:solidFill>
                  <a:schemeClr val="bg2">
                    <a:lumMod val="50000"/>
                  </a:schemeClr>
                </a:solidFill>
                <a:latin typeface="Arial Nova"/>
                <a:cs typeface="Calibri"/>
              </a:rPr>
              <a:t>. </a:t>
            </a:r>
          </a:p>
          <a:p>
            <a:pPr marL="0" indent="0" algn="ctr">
              <a:lnSpc>
                <a:spcPct val="150000"/>
              </a:lnSpc>
              <a:buNone/>
            </a:pPr>
            <a:r>
              <a:rPr lang="en-CA" sz="3600" dirty="0">
                <a:solidFill>
                  <a:schemeClr val="bg2">
                    <a:lumMod val="50000"/>
                  </a:schemeClr>
                </a:solidFill>
                <a:latin typeface="Arial Nova"/>
                <a:cs typeface="Calibri"/>
              </a:rPr>
              <a:t>AND THAT’S OKAY!</a:t>
            </a:r>
          </a:p>
          <a:p>
            <a:pPr marL="0" indent="0" algn="ctr">
              <a:lnSpc>
                <a:spcPct val="150000"/>
              </a:lnSpc>
              <a:buNone/>
            </a:pPr>
            <a:r>
              <a:rPr lang="en-CA" sz="3600" dirty="0">
                <a:solidFill>
                  <a:schemeClr val="bg2">
                    <a:lumMod val="50000"/>
                  </a:schemeClr>
                </a:solidFill>
                <a:latin typeface="Arial Nova"/>
                <a:cs typeface="Calibri"/>
              </a:rPr>
              <a:t>Simply refer them to another provider who can help and is within their budget (remember Mercedes vs Ford)</a:t>
            </a:r>
            <a:endParaRPr lang="en-US" sz="36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02720553-1585-BD43-AA27-F40883B129CD}"/>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40622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 calcmode="lin" valueType="num">
                                      <p:cBhvr>
                                        <p:cTn id="14"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2">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 calcmode="lin" valueType="num">
                                      <p:cBhvr>
                                        <p:cTn id="26"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2">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p:cTn id="31"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629477" y="90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1655762"/>
          </a:xfrm>
        </p:spPr>
        <p:txBody>
          <a:bodyPr vert="horz" lIns="91440" tIns="45720" rIns="91440" bIns="45720" rtlCol="0" anchor="t">
            <a:normAutofit/>
          </a:bodyPr>
          <a:lstStyle/>
          <a:p>
            <a:r>
              <a:rPr lang="en-US" sz="5400" dirty="0">
                <a:solidFill>
                  <a:schemeClr val="bg2">
                    <a:lumMod val="50000"/>
                  </a:schemeClr>
                </a:solidFill>
                <a:latin typeface="Arial Nova"/>
                <a:cs typeface="Calibri"/>
              </a:rPr>
              <a:t>Clarity = Success</a:t>
            </a:r>
          </a:p>
          <a:p>
            <a:r>
              <a:rPr lang="en-US" sz="4000" dirty="0">
                <a:solidFill>
                  <a:schemeClr val="bg2">
                    <a:lumMod val="50000"/>
                  </a:schemeClr>
                </a:solidFill>
                <a:latin typeface="Arial Nova"/>
                <a:cs typeface="Calibri"/>
              </a:rPr>
              <a:t>5. “What do you do?” – Part I</a:t>
            </a:r>
          </a:p>
        </p:txBody>
      </p:sp>
      <p:sp>
        <p:nvSpPr>
          <p:cNvPr id="2" name="Slide Number Placeholder 1">
            <a:extLst>
              <a:ext uri="{FF2B5EF4-FFF2-40B4-BE49-F238E27FC236}">
                <a16:creationId xmlns:a16="http://schemas.microsoft.com/office/drawing/2014/main" id="{756E506D-CF7D-224D-AA96-C92121A842A7}"/>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351063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014763" y="508985"/>
            <a:ext cx="9144000" cy="5753365"/>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2">
                    <a:lumMod val="50000"/>
                  </a:schemeClr>
                </a:solidFill>
                <a:latin typeface="Arial Nova"/>
                <a:ea typeface="+mn-lt"/>
                <a:cs typeface="+mn-lt"/>
              </a:rPr>
              <a:t>School is Easy owners are in the </a:t>
            </a:r>
          </a:p>
          <a:p>
            <a:pPr marL="0" indent="0">
              <a:buNone/>
            </a:pPr>
            <a:r>
              <a:rPr lang="en-US" sz="4000" dirty="0">
                <a:solidFill>
                  <a:schemeClr val="accent2"/>
                </a:solidFill>
                <a:latin typeface="Arial Nova"/>
                <a:ea typeface="+mn-lt"/>
                <a:cs typeface="+mn-lt"/>
              </a:rPr>
              <a:t>relationship</a:t>
            </a:r>
            <a:r>
              <a:rPr lang="en-US" sz="4000" dirty="0">
                <a:solidFill>
                  <a:schemeClr val="bg2">
                    <a:lumMod val="50000"/>
                  </a:schemeClr>
                </a:solidFill>
                <a:latin typeface="Arial Nova"/>
                <a:ea typeface="+mn-lt"/>
                <a:cs typeface="+mn-lt"/>
              </a:rPr>
              <a:t> business:</a:t>
            </a:r>
          </a:p>
          <a:p>
            <a:pPr marL="0" indent="0">
              <a:buNone/>
            </a:pPr>
            <a:r>
              <a:rPr lang="en-US" sz="2400" dirty="0">
                <a:solidFill>
                  <a:schemeClr val="bg2">
                    <a:lumMod val="50000"/>
                  </a:schemeClr>
                </a:solidFill>
                <a:latin typeface="Arial Nova"/>
                <a:ea typeface="+mn-lt"/>
                <a:cs typeface="+mn-lt"/>
              </a:rPr>
              <a:t>with your tutors, your clients and your community</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The product School is Easy offers is:</a:t>
            </a:r>
            <a:r>
              <a:rPr lang="en-US" sz="1800" dirty="0">
                <a:solidFill>
                  <a:schemeClr val="bg2">
                    <a:lumMod val="50000"/>
                  </a:schemeClr>
                </a:solidFill>
                <a:latin typeface="Arial Nova"/>
                <a:ea typeface="+mn-lt"/>
                <a:cs typeface="+mn-lt"/>
              </a:rPr>
              <a:t> </a:t>
            </a:r>
          </a:p>
          <a:p>
            <a:pPr marL="0" indent="0">
              <a:buNone/>
            </a:pPr>
            <a:r>
              <a:rPr lang="en-US" sz="2400" dirty="0">
                <a:solidFill>
                  <a:schemeClr val="bg2">
                    <a:lumMod val="50000"/>
                  </a:schemeClr>
                </a:solidFill>
                <a:latin typeface="Arial Nova"/>
                <a:ea typeface="+mn-lt"/>
                <a:cs typeface="+mn-lt"/>
              </a:rPr>
              <a:t>Tutoring</a:t>
            </a:r>
          </a:p>
          <a:p>
            <a:pPr marL="0" indent="0">
              <a:buNone/>
            </a:pPr>
            <a:endParaRPr lang="en-US" sz="12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The service School is Easy provides is:</a:t>
            </a:r>
          </a:p>
          <a:p>
            <a:pPr marL="0" indent="0">
              <a:buNone/>
            </a:pPr>
            <a:r>
              <a:rPr lang="en-US" sz="2400" dirty="0">
                <a:solidFill>
                  <a:schemeClr val="bg2">
                    <a:lumMod val="50000"/>
                  </a:schemeClr>
                </a:solidFill>
                <a:latin typeface="Arial Nova"/>
                <a:ea typeface="+mn-lt"/>
                <a:cs typeface="+mn-lt"/>
              </a:rPr>
              <a:t>Focused attention and support to help struggling students succeed at school</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What Parents are buying from School is Easy:</a:t>
            </a:r>
          </a:p>
          <a:p>
            <a:pPr marL="0" indent="0">
              <a:buNone/>
            </a:pPr>
            <a:r>
              <a:rPr lang="en-US" sz="2400" dirty="0">
                <a:solidFill>
                  <a:schemeClr val="bg2">
                    <a:lumMod val="50000"/>
                  </a:schemeClr>
                </a:solidFill>
                <a:latin typeface="Arial Nova"/>
                <a:ea typeface="+mn-lt"/>
                <a:cs typeface="+mn-lt"/>
              </a:rPr>
              <a:t>1. Value</a:t>
            </a:r>
          </a:p>
          <a:p>
            <a:pPr marL="268288" indent="-268288">
              <a:buNone/>
            </a:pPr>
            <a:r>
              <a:rPr lang="en-US" sz="2400" dirty="0">
                <a:solidFill>
                  <a:schemeClr val="bg2">
                    <a:lumMod val="50000"/>
                  </a:schemeClr>
                </a:solidFill>
                <a:latin typeface="Arial Nova"/>
                <a:ea typeface="+mn-lt"/>
                <a:cs typeface="+mn-lt"/>
              </a:rPr>
              <a:t>2. Peace of Mind knowing their child is engaged, learning and experiencing </a:t>
            </a:r>
            <a:br>
              <a:rPr lang="en-US" sz="2400" dirty="0">
                <a:solidFill>
                  <a:schemeClr val="bg2">
                    <a:lumMod val="50000"/>
                  </a:schemeClr>
                </a:solidFill>
                <a:latin typeface="Arial Nova"/>
                <a:ea typeface="+mn-lt"/>
                <a:cs typeface="+mn-lt"/>
              </a:rPr>
            </a:br>
            <a:r>
              <a:rPr lang="en-US" sz="2400" dirty="0">
                <a:solidFill>
                  <a:schemeClr val="bg2">
                    <a:lumMod val="50000"/>
                  </a:schemeClr>
                </a:solidFill>
                <a:latin typeface="Arial Nova"/>
                <a:ea typeface="+mn-lt"/>
                <a:cs typeface="+mn-lt"/>
              </a:rPr>
              <a:t>win moments </a:t>
            </a:r>
          </a:p>
          <a:p>
            <a:pPr marL="0" indent="0">
              <a:buNone/>
            </a:pPr>
            <a:endParaRPr lang="en-US" sz="2400" dirty="0">
              <a:solidFill>
                <a:schemeClr val="bg2">
                  <a:lumMod val="50000"/>
                </a:schemeClr>
              </a:solidFill>
              <a:latin typeface="Arial Nova"/>
              <a:ea typeface="+mn-lt"/>
              <a:cs typeface="+mn-lt"/>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41CC140D-4EA4-B746-831F-CDDA10BD9ECB}"/>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467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2499-948C-044B-B0DB-E3D36B25A8E6}"/>
              </a:ext>
            </a:extLst>
          </p:cNvPr>
          <p:cNvSpPr>
            <a:spLocks noGrp="1"/>
          </p:cNvSpPr>
          <p:nvPr>
            <p:ph type="title"/>
          </p:nvPr>
        </p:nvSpPr>
        <p:spPr>
          <a:xfrm>
            <a:off x="838200" y="365125"/>
            <a:ext cx="9448800" cy="1325563"/>
          </a:xfrm>
        </p:spPr>
        <p:txBody>
          <a:bodyPr>
            <a:normAutofit fontScale="90000"/>
          </a:bodyPr>
          <a:lstStyle/>
          <a:p>
            <a:r>
              <a:rPr lang="en-US" i="1" dirty="0"/>
              <a:t>Owning the Relationship = Care &amp; Follow up</a:t>
            </a:r>
            <a:br>
              <a:rPr lang="en-US" dirty="0"/>
            </a:br>
            <a:r>
              <a:rPr lang="en-US" dirty="0"/>
              <a:t>- </a:t>
            </a:r>
            <a:r>
              <a:rPr lang="en-US" sz="3200" dirty="0"/>
              <a:t>who has which relationship with whom and why?</a:t>
            </a:r>
          </a:p>
        </p:txBody>
      </p:sp>
      <p:sp>
        <p:nvSpPr>
          <p:cNvPr id="6" name="Rectangle 5">
            <a:extLst>
              <a:ext uri="{FF2B5EF4-FFF2-40B4-BE49-F238E27FC236}">
                <a16:creationId xmlns:a16="http://schemas.microsoft.com/office/drawing/2014/main" id="{64D7745D-28FE-3848-9BEC-05A1BAA0784D}"/>
              </a:ext>
            </a:extLst>
          </p:cNvPr>
          <p:cNvSpPr/>
          <p:nvPr/>
        </p:nvSpPr>
        <p:spPr>
          <a:xfrm>
            <a:off x="1008532" y="2020095"/>
            <a:ext cx="2328862" cy="15144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 Admin</a:t>
            </a:r>
          </a:p>
        </p:txBody>
      </p:sp>
      <p:sp>
        <p:nvSpPr>
          <p:cNvPr id="9" name="Rectangle 8">
            <a:extLst>
              <a:ext uri="{FF2B5EF4-FFF2-40B4-BE49-F238E27FC236}">
                <a16:creationId xmlns:a16="http://schemas.microsoft.com/office/drawing/2014/main" id="{989700B9-EFAD-F246-9A23-632102774DCC}"/>
              </a:ext>
            </a:extLst>
          </p:cNvPr>
          <p:cNvSpPr/>
          <p:nvPr/>
        </p:nvSpPr>
        <p:spPr>
          <a:xfrm>
            <a:off x="4765312" y="4634705"/>
            <a:ext cx="2328862"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 Student</a:t>
            </a:r>
          </a:p>
        </p:txBody>
      </p:sp>
      <p:sp>
        <p:nvSpPr>
          <p:cNvPr id="10" name="Rectangle 9">
            <a:extLst>
              <a:ext uri="{FF2B5EF4-FFF2-40B4-BE49-F238E27FC236}">
                <a16:creationId xmlns:a16="http://schemas.microsoft.com/office/drawing/2014/main" id="{A43545B4-379C-E74E-A937-726EE115F831}"/>
              </a:ext>
            </a:extLst>
          </p:cNvPr>
          <p:cNvSpPr/>
          <p:nvPr/>
        </p:nvSpPr>
        <p:spPr>
          <a:xfrm>
            <a:off x="4765312" y="2020094"/>
            <a:ext cx="2328862"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a:t>
            </a:r>
          </a:p>
        </p:txBody>
      </p:sp>
      <p:sp>
        <p:nvSpPr>
          <p:cNvPr id="11" name="Rectangle 10">
            <a:extLst>
              <a:ext uri="{FF2B5EF4-FFF2-40B4-BE49-F238E27FC236}">
                <a16:creationId xmlns:a16="http://schemas.microsoft.com/office/drawing/2014/main" id="{C09AE1D3-650D-F14D-800D-A483705FA9BC}"/>
              </a:ext>
            </a:extLst>
          </p:cNvPr>
          <p:cNvSpPr/>
          <p:nvPr/>
        </p:nvSpPr>
        <p:spPr>
          <a:xfrm>
            <a:off x="1113308" y="4634706"/>
            <a:ext cx="2328862"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Tutors</a:t>
            </a:r>
          </a:p>
        </p:txBody>
      </p:sp>
      <p:grpSp>
        <p:nvGrpSpPr>
          <p:cNvPr id="7" name="Group 6">
            <a:extLst>
              <a:ext uri="{FF2B5EF4-FFF2-40B4-BE49-F238E27FC236}">
                <a16:creationId xmlns:a16="http://schemas.microsoft.com/office/drawing/2014/main" id="{BA592534-11F6-394C-BD90-C3C1CAC70088}"/>
              </a:ext>
            </a:extLst>
          </p:cNvPr>
          <p:cNvGrpSpPr/>
          <p:nvPr/>
        </p:nvGrpSpPr>
        <p:grpSpPr>
          <a:xfrm>
            <a:off x="8245212" y="2020092"/>
            <a:ext cx="2585243" cy="4369591"/>
            <a:chOff x="8245212" y="2020092"/>
            <a:chExt cx="2585243" cy="4369591"/>
          </a:xfrm>
        </p:grpSpPr>
        <p:sp>
          <p:nvSpPr>
            <p:cNvPr id="8" name="Rectangle 7">
              <a:extLst>
                <a:ext uri="{FF2B5EF4-FFF2-40B4-BE49-F238E27FC236}">
                  <a16:creationId xmlns:a16="http://schemas.microsoft.com/office/drawing/2014/main" id="{094C9647-75FF-CC43-B2BD-0224CCEA50B7}"/>
                </a:ext>
              </a:extLst>
            </p:cNvPr>
            <p:cNvSpPr/>
            <p:nvPr/>
          </p:nvSpPr>
          <p:spPr>
            <a:xfrm>
              <a:off x="8373402" y="2020092"/>
              <a:ext cx="2328862" cy="1514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Schools / Teachers</a:t>
              </a:r>
            </a:p>
          </p:txBody>
        </p:sp>
        <p:sp>
          <p:nvSpPr>
            <p:cNvPr id="12" name="Oval 11">
              <a:extLst>
                <a:ext uri="{FF2B5EF4-FFF2-40B4-BE49-F238E27FC236}">
                  <a16:creationId xmlns:a16="http://schemas.microsoft.com/office/drawing/2014/main" id="{D648FF5B-3C77-184A-9313-77E456B04C2C}"/>
                </a:ext>
              </a:extLst>
            </p:cNvPr>
            <p:cNvSpPr/>
            <p:nvPr/>
          </p:nvSpPr>
          <p:spPr>
            <a:xfrm>
              <a:off x="8245212" y="4165600"/>
              <a:ext cx="2585243" cy="222408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grpSp>
      <p:sp>
        <p:nvSpPr>
          <p:cNvPr id="3" name="Slide Number Placeholder 2">
            <a:extLst>
              <a:ext uri="{FF2B5EF4-FFF2-40B4-BE49-F238E27FC236}">
                <a16:creationId xmlns:a16="http://schemas.microsoft.com/office/drawing/2014/main" id="{F86422F8-8853-934E-9735-4890A664BD4F}"/>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18935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65173"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122369" y="712272"/>
            <a:ext cx="9144000" cy="14753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Review  </a:t>
            </a:r>
          </a:p>
          <a:p>
            <a:pPr marL="0" indent="0" algn="ctr">
              <a:buNone/>
            </a:pPr>
            <a:r>
              <a:rPr lang="en-US" sz="4000" dirty="0">
                <a:solidFill>
                  <a:schemeClr val="bg2">
                    <a:lumMod val="50000"/>
                  </a:schemeClr>
                </a:solidFill>
                <a:latin typeface="Arial Nova"/>
                <a:cs typeface="Calibri"/>
              </a:rPr>
              <a:t> </a:t>
            </a:r>
            <a:r>
              <a:rPr lang="en-US" sz="4000" dirty="0">
                <a:solidFill>
                  <a:schemeClr val="accent2"/>
                </a:solidFill>
                <a:latin typeface="Arial Nova"/>
                <a:cs typeface="Calibri"/>
              </a:rPr>
              <a:t>School is Easy Brand &amp; Relationship</a:t>
            </a:r>
            <a:endParaRPr lang="en-US" dirty="0">
              <a:solidFill>
                <a:schemeClr val="accent2"/>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6" name="Subtitle 2">
            <a:extLst>
              <a:ext uri="{FF2B5EF4-FFF2-40B4-BE49-F238E27FC236}">
                <a16:creationId xmlns:a16="http://schemas.microsoft.com/office/drawing/2014/main" id="{62ED07CB-ADEA-A549-A36A-7338706FB198}"/>
              </a:ext>
            </a:extLst>
          </p:cNvPr>
          <p:cNvSpPr txBox="1">
            <a:spLocks/>
          </p:cNvSpPr>
          <p:nvPr/>
        </p:nvSpPr>
        <p:spPr>
          <a:xfrm>
            <a:off x="1322266" y="2175678"/>
            <a:ext cx="10345789" cy="419947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bg2">
                    <a:lumMod val="50000"/>
                  </a:schemeClr>
                </a:solidFill>
                <a:latin typeface="Arial Nova"/>
                <a:cs typeface="Calibri"/>
              </a:rPr>
              <a:t>BRAND – What others say about you once you have left the room.</a:t>
            </a:r>
          </a:p>
          <a:p>
            <a:pPr marL="457200" indent="-457200">
              <a:buFont typeface="+mj-lt"/>
              <a:buAutoNum type="arabicPeriod"/>
            </a:pPr>
            <a:r>
              <a:rPr lang="en-US" sz="2400" dirty="0">
                <a:solidFill>
                  <a:schemeClr val="bg2">
                    <a:lumMod val="50000"/>
                  </a:schemeClr>
                </a:solidFill>
                <a:latin typeface="Arial Nova"/>
                <a:cs typeface="Calibri"/>
              </a:rPr>
              <a:t>Know the business you are in VS. the product you sell.</a:t>
            </a:r>
          </a:p>
          <a:p>
            <a:pPr marL="457200" indent="-457200">
              <a:buFont typeface="+mj-lt"/>
              <a:buAutoNum type="arabicPeriod"/>
            </a:pPr>
            <a:r>
              <a:rPr lang="en-US" sz="2400" dirty="0">
                <a:solidFill>
                  <a:schemeClr val="bg2">
                    <a:lumMod val="50000"/>
                  </a:schemeClr>
                </a:solidFill>
                <a:latin typeface="Arial Nova"/>
                <a:cs typeface="Calibri"/>
              </a:rPr>
              <a:t>Be clear on the product you sell VS. the service you provide VS what your customers are buying. </a:t>
            </a:r>
          </a:p>
          <a:p>
            <a:pPr marL="457200" indent="-457200">
              <a:lnSpc>
                <a:spcPct val="110000"/>
              </a:lnSpc>
              <a:buFont typeface="+mj-lt"/>
              <a:buAutoNum type="arabicPeriod"/>
            </a:pPr>
            <a:r>
              <a:rPr lang="en-US" sz="2400" u="sng" dirty="0">
                <a:solidFill>
                  <a:schemeClr val="bg2">
                    <a:lumMod val="50000"/>
                  </a:schemeClr>
                </a:solidFill>
                <a:latin typeface="Arial Nova"/>
                <a:cs typeface="Calibri"/>
              </a:rPr>
              <a:t>When you own the relationship, when you care and follow up</a:t>
            </a:r>
            <a:r>
              <a:rPr lang="en-US" sz="2400" dirty="0">
                <a:solidFill>
                  <a:schemeClr val="bg2">
                    <a:lumMod val="50000"/>
                  </a:schemeClr>
                </a:solidFill>
                <a:latin typeface="Arial Nova"/>
                <a:cs typeface="Calibri"/>
              </a:rPr>
              <a:t>, New client and Tutor Referrals will come your way (the parents, the kids at school and tutors tell others about School is Easy) in addition, Teachers or school admin may recommend you to other parents in need.</a:t>
            </a:r>
          </a:p>
          <a:p>
            <a:pPr marL="457200" indent="-457200">
              <a:lnSpc>
                <a:spcPct val="110000"/>
              </a:lnSpc>
              <a:buFont typeface="+mj-lt"/>
              <a:buAutoNum type="arabicPeriod"/>
            </a:pPr>
            <a:r>
              <a:rPr lang="en-US" sz="2400" dirty="0">
                <a:solidFill>
                  <a:schemeClr val="bg2">
                    <a:lumMod val="50000"/>
                  </a:schemeClr>
                </a:solidFill>
                <a:latin typeface="Arial Nova"/>
                <a:cs typeface="Calibri"/>
              </a:rPr>
              <a:t>Your reputation is being created based on experiences and word of mouth within your community – your reputation can be on a upward trajectory or it could be on its way down – You choose the trajectory</a:t>
            </a:r>
          </a:p>
          <a:p>
            <a:pPr marL="457200" indent="-457200">
              <a:lnSpc>
                <a:spcPct val="110000"/>
              </a:lnSpc>
              <a:buFont typeface="+mj-lt"/>
              <a:buAutoNum type="arabicPeriod"/>
            </a:pPr>
            <a:r>
              <a:rPr lang="en-US" sz="2400" dirty="0">
                <a:solidFill>
                  <a:schemeClr val="bg2">
                    <a:lumMod val="50000"/>
                  </a:schemeClr>
                </a:solidFill>
                <a:latin typeface="Arial Nova"/>
                <a:cs typeface="Calibri"/>
              </a:rPr>
              <a:t>Watch your key relationships perform magic  (Lead Generation)</a:t>
            </a:r>
          </a:p>
          <a:p>
            <a:pPr marL="457200" indent="-457200">
              <a:buFont typeface="+mj-lt"/>
              <a:buAutoNum type="arabicPeriod"/>
            </a:pPr>
            <a:endParaRPr lang="en-US" sz="2400" dirty="0">
              <a:solidFill>
                <a:schemeClr val="bg2">
                  <a:lumMod val="50000"/>
                </a:schemeClr>
              </a:solidFill>
              <a:latin typeface="Arial Nova"/>
              <a:cs typeface="Calibri"/>
            </a:endParaRPr>
          </a:p>
          <a:p>
            <a:pPr marL="457200" indent="-457200">
              <a:buFont typeface="+mj-lt"/>
              <a:buAutoNum type="arabicPeriod"/>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10A374ED-04B4-444B-86EC-034E1634DF16}"/>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11268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629477" y="90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1655762"/>
          </a:xfrm>
        </p:spPr>
        <p:txBody>
          <a:bodyPr vert="horz" lIns="91440" tIns="45720" rIns="91440" bIns="45720" rtlCol="0" anchor="t">
            <a:normAutofit/>
          </a:bodyPr>
          <a:lstStyle/>
          <a:p>
            <a:r>
              <a:rPr lang="en-US" sz="5400" dirty="0">
                <a:solidFill>
                  <a:schemeClr val="bg2">
                    <a:lumMod val="50000"/>
                  </a:schemeClr>
                </a:solidFill>
                <a:latin typeface="Arial Nova"/>
                <a:cs typeface="Calibri"/>
              </a:rPr>
              <a:t>Clarity = Success</a:t>
            </a:r>
          </a:p>
          <a:p>
            <a:r>
              <a:rPr lang="en-US" sz="4000" dirty="0">
                <a:solidFill>
                  <a:schemeClr val="bg2">
                    <a:lumMod val="50000"/>
                  </a:schemeClr>
                </a:solidFill>
                <a:latin typeface="Arial Nova"/>
                <a:cs typeface="Calibri"/>
              </a:rPr>
              <a:t>5. “What do you do?” – Part II</a:t>
            </a:r>
          </a:p>
        </p:txBody>
      </p:sp>
      <p:sp>
        <p:nvSpPr>
          <p:cNvPr id="2" name="Slide Number Placeholder 1">
            <a:extLst>
              <a:ext uri="{FF2B5EF4-FFF2-40B4-BE49-F238E27FC236}">
                <a16:creationId xmlns:a16="http://schemas.microsoft.com/office/drawing/2014/main" id="{3666883D-B097-A045-B1D4-4D4424EE7004}"/>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179987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289174" y="457400"/>
            <a:ext cx="9144000" cy="575336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2">
                    <a:lumMod val="50000"/>
                  </a:schemeClr>
                </a:solidFill>
                <a:latin typeface="Arial Nova"/>
                <a:ea typeface="+mn-lt"/>
                <a:cs typeface="+mn-lt"/>
              </a:rPr>
              <a:t>You are in the Relationship Business:</a:t>
            </a:r>
          </a:p>
          <a:p>
            <a:pPr marL="0" indent="0">
              <a:buNone/>
            </a:pPr>
            <a:r>
              <a:rPr lang="en-US" sz="2400" dirty="0">
                <a:solidFill>
                  <a:schemeClr val="bg2">
                    <a:lumMod val="50000"/>
                  </a:schemeClr>
                </a:solidFill>
                <a:latin typeface="Arial Nova"/>
                <a:ea typeface="+mn-lt"/>
                <a:cs typeface="+mn-lt"/>
              </a:rPr>
              <a:t>with your tutors, your clients and your community</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SIE product is:</a:t>
            </a:r>
            <a:r>
              <a:rPr lang="en-US" sz="1800" dirty="0">
                <a:solidFill>
                  <a:schemeClr val="bg2">
                    <a:lumMod val="50000"/>
                  </a:schemeClr>
                </a:solidFill>
                <a:latin typeface="Arial Nova"/>
                <a:ea typeface="+mn-lt"/>
                <a:cs typeface="+mn-lt"/>
              </a:rPr>
              <a:t> </a:t>
            </a:r>
          </a:p>
          <a:p>
            <a:pPr marL="0" indent="0">
              <a:buNone/>
            </a:pPr>
            <a:r>
              <a:rPr lang="en-US" sz="2400" dirty="0">
                <a:solidFill>
                  <a:schemeClr val="bg2">
                    <a:lumMod val="50000"/>
                  </a:schemeClr>
                </a:solidFill>
                <a:latin typeface="Arial Nova"/>
                <a:ea typeface="+mn-lt"/>
                <a:cs typeface="+mn-lt"/>
              </a:rPr>
              <a:t>Tutoring</a:t>
            </a:r>
          </a:p>
          <a:p>
            <a:pPr marL="0" indent="0">
              <a:buNone/>
            </a:pPr>
            <a:endParaRPr lang="en-US" sz="12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The Service SIE provides is:</a:t>
            </a:r>
          </a:p>
          <a:p>
            <a:pPr marL="0" indent="0">
              <a:buNone/>
            </a:pPr>
            <a:r>
              <a:rPr lang="en-US" sz="2400" dirty="0">
                <a:solidFill>
                  <a:schemeClr val="bg2">
                    <a:lumMod val="50000"/>
                  </a:schemeClr>
                </a:solidFill>
                <a:latin typeface="Arial Nova"/>
                <a:ea typeface="+mn-lt"/>
                <a:cs typeface="+mn-lt"/>
              </a:rPr>
              <a:t>Focused attention and support to help struggling students succeed at school</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What Parents are buying:</a:t>
            </a:r>
          </a:p>
          <a:p>
            <a:pPr marL="0" indent="0">
              <a:buNone/>
            </a:pPr>
            <a:r>
              <a:rPr lang="en-US" sz="2400" dirty="0">
                <a:solidFill>
                  <a:schemeClr val="bg2">
                    <a:lumMod val="50000"/>
                  </a:schemeClr>
                </a:solidFill>
                <a:latin typeface="Arial Nova"/>
                <a:ea typeface="+mn-lt"/>
                <a:cs typeface="+mn-lt"/>
              </a:rPr>
              <a:t>1. Value</a:t>
            </a:r>
          </a:p>
          <a:p>
            <a:pPr marL="0" indent="0">
              <a:buNone/>
            </a:pPr>
            <a:r>
              <a:rPr lang="en-US" sz="2400" dirty="0">
                <a:solidFill>
                  <a:schemeClr val="bg2">
                    <a:lumMod val="50000"/>
                  </a:schemeClr>
                </a:solidFill>
                <a:latin typeface="Arial Nova"/>
                <a:ea typeface="+mn-lt"/>
                <a:cs typeface="+mn-lt"/>
              </a:rPr>
              <a:t>2. Peace of Mind knowing their child is engaged, learning and experiencing win moments </a:t>
            </a:r>
          </a:p>
          <a:p>
            <a:pPr marL="0" indent="0">
              <a:buNone/>
            </a:pPr>
            <a:endParaRPr lang="en-US" sz="2400" dirty="0">
              <a:solidFill>
                <a:schemeClr val="bg2">
                  <a:lumMod val="50000"/>
                </a:schemeClr>
              </a:solidFill>
              <a:latin typeface="Arial Nova"/>
              <a:ea typeface="+mn-lt"/>
              <a:cs typeface="+mn-lt"/>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TextBox 1">
            <a:extLst>
              <a:ext uri="{FF2B5EF4-FFF2-40B4-BE49-F238E27FC236}">
                <a16:creationId xmlns:a16="http://schemas.microsoft.com/office/drawing/2014/main" id="{A56C6DFB-028C-6E45-8A31-ED3C1F4A229F}"/>
              </a:ext>
            </a:extLst>
          </p:cNvPr>
          <p:cNvSpPr txBox="1"/>
          <p:nvPr/>
        </p:nvSpPr>
        <p:spPr>
          <a:xfrm rot="20439503">
            <a:off x="2580899" y="2136124"/>
            <a:ext cx="6291072" cy="1107996"/>
          </a:xfrm>
          <a:prstGeom prst="rect">
            <a:avLst/>
          </a:prstGeom>
          <a:solidFill>
            <a:schemeClr val="accent2"/>
          </a:solidFill>
        </p:spPr>
        <p:txBody>
          <a:bodyPr wrap="square" rtlCol="0">
            <a:spAutoFit/>
          </a:bodyPr>
          <a:lstStyle/>
          <a:p>
            <a:r>
              <a:rPr lang="en-US" sz="6600" dirty="0"/>
              <a:t>WHAT do you do?</a:t>
            </a:r>
          </a:p>
        </p:txBody>
      </p:sp>
      <p:sp>
        <p:nvSpPr>
          <p:cNvPr id="4" name="Slide Number Placeholder 3">
            <a:extLst>
              <a:ext uri="{FF2B5EF4-FFF2-40B4-BE49-F238E27FC236}">
                <a16:creationId xmlns:a16="http://schemas.microsoft.com/office/drawing/2014/main" id="{7ED5CCBC-9C54-6A46-873B-B6B9184D09AA}"/>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392344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581477" y="-45356"/>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289174" y="457400"/>
            <a:ext cx="9144000" cy="57533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pPr>
            <a:endParaRPr lang="en-CA" sz="2400" dirty="0">
              <a:solidFill>
                <a:srgbClr val="666666"/>
              </a:solidFill>
              <a:latin typeface="Slabo 27px"/>
              <a:ea typeface="Slabo 27px"/>
              <a:cs typeface="Slabo 27px"/>
              <a:sym typeface="Slabo 27px"/>
            </a:endParaRPr>
          </a:p>
          <a:p>
            <a:pPr marL="0" indent="0" algn="ctr">
              <a:lnSpc>
                <a:spcPct val="150000"/>
              </a:lnSpc>
              <a:spcBef>
                <a:spcPts val="0"/>
              </a:spcBef>
              <a:buNone/>
            </a:pPr>
            <a:r>
              <a:rPr lang="en-US" sz="4000" dirty="0">
                <a:solidFill>
                  <a:schemeClr val="bg2">
                    <a:lumMod val="50000"/>
                  </a:schemeClr>
                </a:solidFill>
                <a:latin typeface="Arial Nova"/>
                <a:ea typeface="+mn-lt"/>
                <a:cs typeface="+mn-lt"/>
              </a:rPr>
              <a:t>Why You Do What You Do.</a:t>
            </a:r>
          </a:p>
          <a:p>
            <a:pPr marL="0" lvl="0" indent="0" algn="ctr">
              <a:lnSpc>
                <a:spcPct val="150000"/>
              </a:lnSpc>
              <a:spcBef>
                <a:spcPts val="0"/>
              </a:spcBef>
              <a:buNone/>
            </a:pPr>
            <a:endParaRPr lang="en-CA" sz="2400" dirty="0">
              <a:solidFill>
                <a:srgbClr val="666666"/>
              </a:solidFill>
              <a:latin typeface="Slabo 27px"/>
              <a:ea typeface="Slabo 27px"/>
              <a:cs typeface="Slabo 27px"/>
              <a:sym typeface="Slabo 27px"/>
            </a:endParaRPr>
          </a:p>
          <a:p>
            <a:pPr marL="0" lvl="0" indent="0">
              <a:lnSpc>
                <a:spcPct val="80000"/>
              </a:lnSpc>
              <a:buNone/>
            </a:pPr>
            <a:endParaRPr lang="en-CA" sz="2200" dirty="0">
              <a:solidFill>
                <a:schemeClr val="bg2">
                  <a:lumMod val="50000"/>
                </a:schemeClr>
              </a:solidFill>
              <a:latin typeface="Arial Nova"/>
              <a:ea typeface="+mn-lt"/>
              <a:cs typeface="+mn-lt"/>
              <a:sym typeface="Slabo 27px"/>
            </a:endParaRPr>
          </a:p>
          <a:p>
            <a:pPr marL="0" lvl="0" indent="0">
              <a:lnSpc>
                <a:spcPct val="80000"/>
              </a:lnSpc>
              <a:buNone/>
            </a:pPr>
            <a:r>
              <a:rPr lang="en-CA" sz="2200" dirty="0">
                <a:solidFill>
                  <a:schemeClr val="bg2">
                    <a:lumMod val="50000"/>
                  </a:schemeClr>
                </a:solidFill>
                <a:latin typeface="Arial Nova"/>
                <a:ea typeface="+mn-lt"/>
                <a:cs typeface="+mn-lt"/>
                <a:sym typeface="Slabo 27px"/>
              </a:rPr>
              <a:t>Simon Sinek: </a:t>
            </a:r>
            <a:r>
              <a:rPr lang="en-CA" sz="2200" dirty="0">
                <a:solidFill>
                  <a:schemeClr val="bg2">
                    <a:lumMod val="50000"/>
                  </a:schemeClr>
                </a:solidFill>
                <a:latin typeface="Arial Nova"/>
                <a:ea typeface="+mn-lt"/>
                <a:cs typeface="+mn-lt"/>
                <a:sym typeface="Slabo 27px"/>
                <a:hlinkClick r:id="rId4">
                  <a:extLst>
                    <a:ext uri="{A12FA001-AC4F-418D-AE19-62706E023703}">
                      <ahyp:hlinkClr xmlns:ahyp="http://schemas.microsoft.com/office/drawing/2018/hyperlinkcolor" val="tx"/>
                    </a:ext>
                  </a:extLst>
                </a:hlinkClick>
              </a:rPr>
              <a:t>Start With Why</a:t>
            </a:r>
            <a:endParaRPr lang="en-CA" sz="2200" dirty="0">
              <a:solidFill>
                <a:schemeClr val="bg2">
                  <a:lumMod val="50000"/>
                </a:schemeClr>
              </a:solidFill>
              <a:latin typeface="Arial Nova"/>
              <a:ea typeface="+mn-lt"/>
              <a:cs typeface="+mn-lt"/>
              <a:sym typeface="Slabo 27px"/>
            </a:endParaRPr>
          </a:p>
          <a:p>
            <a:pPr marL="0" lvl="0" indent="0">
              <a:lnSpc>
                <a:spcPct val="80000"/>
              </a:lnSpc>
              <a:buNone/>
            </a:pPr>
            <a:endParaRPr lang="en-CA" sz="2200" dirty="0">
              <a:solidFill>
                <a:schemeClr val="bg2">
                  <a:lumMod val="50000"/>
                </a:schemeClr>
              </a:solidFill>
              <a:latin typeface="Arial Nova"/>
              <a:ea typeface="+mn-lt"/>
              <a:cs typeface="+mn-lt"/>
              <a:sym typeface="Slabo 27px"/>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58ABEA58-DDBD-1643-AD0C-7A48EAF8121D}"/>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422008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754209" y="7121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1655762"/>
          </a:xfrm>
        </p:spPr>
        <p:txBody>
          <a:bodyPr vert="horz" lIns="91440" tIns="45720" rIns="91440" bIns="45720" rtlCol="0" anchor="t">
            <a:normAutofit/>
          </a:bodyPr>
          <a:lstStyle/>
          <a:p>
            <a:r>
              <a:rPr lang="en-US" sz="5400" dirty="0">
                <a:solidFill>
                  <a:schemeClr val="bg2">
                    <a:lumMod val="50000"/>
                  </a:schemeClr>
                </a:solidFill>
                <a:latin typeface="Arial Nova"/>
                <a:cs typeface="Calibri"/>
              </a:rPr>
              <a:t>Clarity = Success</a:t>
            </a:r>
          </a:p>
          <a:p>
            <a:r>
              <a:rPr lang="en-US" sz="4000" dirty="0">
                <a:solidFill>
                  <a:schemeClr val="bg2">
                    <a:lumMod val="50000"/>
                  </a:schemeClr>
                </a:solidFill>
                <a:latin typeface="Arial Nova"/>
                <a:cs typeface="Calibri"/>
              </a:rPr>
              <a:t>1. The New You</a:t>
            </a:r>
          </a:p>
        </p:txBody>
      </p:sp>
      <p:sp>
        <p:nvSpPr>
          <p:cNvPr id="2" name="Slide Number Placeholder 1">
            <a:extLst>
              <a:ext uri="{FF2B5EF4-FFF2-40B4-BE49-F238E27FC236}">
                <a16:creationId xmlns:a16="http://schemas.microsoft.com/office/drawing/2014/main" id="{4669427C-113D-4543-8892-BDA92A7E7CEE}"/>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4004811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581477" y="-45356"/>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457400"/>
            <a:ext cx="9906001" cy="60191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dirty="0">
                <a:solidFill>
                  <a:schemeClr val="accent2"/>
                </a:solidFill>
                <a:latin typeface="Arial Nova"/>
                <a:ea typeface="+mn-lt"/>
                <a:cs typeface="+mn-lt"/>
              </a:rPr>
              <a:t>Why</a:t>
            </a:r>
            <a:r>
              <a:rPr lang="en-US" sz="4000" dirty="0">
                <a:solidFill>
                  <a:schemeClr val="bg2">
                    <a:lumMod val="50000"/>
                  </a:schemeClr>
                </a:solidFill>
                <a:latin typeface="Arial Nova"/>
                <a:ea typeface="+mn-lt"/>
                <a:cs typeface="+mn-lt"/>
              </a:rPr>
              <a:t> You Do What You Do.</a:t>
            </a:r>
          </a:p>
          <a:p>
            <a:pPr marL="0" indent="0" algn="ctr">
              <a:lnSpc>
                <a:spcPct val="100000"/>
              </a:lnSpc>
              <a:spcBef>
                <a:spcPts val="0"/>
              </a:spcBef>
              <a:buNone/>
            </a:pPr>
            <a:r>
              <a:rPr lang="en-US" sz="3200" dirty="0">
                <a:solidFill>
                  <a:schemeClr val="bg2">
                    <a:lumMod val="50000"/>
                  </a:schemeClr>
                </a:solidFill>
                <a:latin typeface="Arial Nova"/>
                <a:ea typeface="+mn-lt"/>
                <a:cs typeface="+mn-lt"/>
              </a:rPr>
              <a:t>Notes from Video</a:t>
            </a:r>
            <a:endParaRPr lang="en-CA" sz="3200" dirty="0">
              <a:solidFill>
                <a:schemeClr val="bg2">
                  <a:lumMod val="50000"/>
                </a:schemeClr>
              </a:solidFill>
              <a:latin typeface="Arial Nova"/>
              <a:ea typeface="+mn-lt"/>
              <a:cs typeface="+mn-lt"/>
              <a:sym typeface="Slabo 27px"/>
            </a:endParaRPr>
          </a:p>
          <a:p>
            <a:pPr marL="457200" indent="-457200">
              <a:lnSpc>
                <a:spcPct val="110000"/>
              </a:lnSpc>
              <a:spcBef>
                <a:spcPts val="0"/>
              </a:spcBef>
              <a:buFont typeface="+mj-lt"/>
              <a:buAutoNum type="arabicPeriod"/>
            </a:pPr>
            <a:endParaRPr lang="en-US" sz="2400" dirty="0">
              <a:solidFill>
                <a:schemeClr val="bg2">
                  <a:lumMod val="50000"/>
                </a:schemeClr>
              </a:solidFill>
              <a:latin typeface="Arial Nova"/>
              <a:ea typeface="+mn-lt"/>
              <a:cs typeface="+mn-lt"/>
            </a:endParaRPr>
          </a:p>
          <a:p>
            <a:pPr marL="457200" indent="-457200">
              <a:lnSpc>
                <a:spcPct val="110000"/>
              </a:lnSpc>
              <a:spcBef>
                <a:spcPts val="0"/>
              </a:spcBef>
              <a:buFont typeface="+mj-lt"/>
              <a:buAutoNum type="arabicPeriod"/>
            </a:pPr>
            <a:r>
              <a:rPr lang="en-US" sz="2400" dirty="0">
                <a:solidFill>
                  <a:schemeClr val="bg2">
                    <a:lumMod val="50000"/>
                  </a:schemeClr>
                </a:solidFill>
                <a:latin typeface="Arial Nova"/>
                <a:ea typeface="+mn-lt"/>
                <a:cs typeface="+mn-lt"/>
              </a:rPr>
              <a:t>People don’t buy what you do (tutoring), they buy why you do it (to help struggling students).</a:t>
            </a:r>
          </a:p>
          <a:p>
            <a:pPr marL="457200" indent="-457200">
              <a:lnSpc>
                <a:spcPct val="110000"/>
              </a:lnSpc>
              <a:spcBef>
                <a:spcPts val="0"/>
              </a:spcBef>
              <a:buFont typeface="+mj-lt"/>
              <a:buAutoNum type="arabicPeriod"/>
            </a:pPr>
            <a:r>
              <a:rPr lang="en-US" sz="2400" dirty="0">
                <a:solidFill>
                  <a:schemeClr val="bg2">
                    <a:lumMod val="50000"/>
                  </a:schemeClr>
                </a:solidFill>
                <a:latin typeface="Arial Nova"/>
                <a:ea typeface="+mn-lt"/>
                <a:cs typeface="+mn-lt"/>
              </a:rPr>
              <a:t>The goal is not to do business with everybody who needs what you offer, the goal is to do business with people who believe what you believe. </a:t>
            </a:r>
          </a:p>
          <a:p>
            <a:pPr marL="457200" indent="-457200">
              <a:lnSpc>
                <a:spcPct val="110000"/>
              </a:lnSpc>
              <a:spcBef>
                <a:spcPts val="0"/>
              </a:spcBef>
              <a:buFont typeface="+mj-lt"/>
              <a:buAutoNum type="arabicPeriod"/>
            </a:pPr>
            <a:r>
              <a:rPr lang="en-US" sz="2400" dirty="0">
                <a:solidFill>
                  <a:schemeClr val="bg2">
                    <a:lumMod val="50000"/>
                  </a:schemeClr>
                </a:solidFill>
                <a:latin typeface="Arial Nova"/>
                <a:ea typeface="+mn-lt"/>
                <a:cs typeface="+mn-lt"/>
              </a:rPr>
              <a:t>The goal is not to just hire people – the goal is to hire tutors who believe what you believe.</a:t>
            </a:r>
          </a:p>
          <a:p>
            <a:pPr marL="0" indent="0">
              <a:lnSpc>
                <a:spcPct val="110000"/>
              </a:lnSpc>
              <a:spcBef>
                <a:spcPts val="0"/>
              </a:spcBef>
              <a:buNone/>
            </a:pPr>
            <a:r>
              <a:rPr lang="en-CA" sz="2400" dirty="0">
                <a:solidFill>
                  <a:schemeClr val="bg2">
                    <a:lumMod val="50000"/>
                  </a:schemeClr>
                </a:solidFill>
                <a:latin typeface="Arial Nova"/>
                <a:ea typeface="+mn-lt"/>
                <a:cs typeface="+mn-lt"/>
                <a:sym typeface="Slabo 27px"/>
              </a:rPr>
              <a:t>Therefore: ”Why” can affect how we:</a:t>
            </a:r>
          </a:p>
          <a:p>
            <a:pPr lvl="1">
              <a:lnSpc>
                <a:spcPct val="80000"/>
              </a:lnSpc>
              <a:buClr>
                <a:srgbClr val="666666"/>
              </a:buClr>
              <a:buSzPts val="2400"/>
            </a:pPr>
            <a:r>
              <a:rPr lang="en-CA" sz="2000" dirty="0">
                <a:solidFill>
                  <a:schemeClr val="bg2">
                    <a:lumMod val="50000"/>
                  </a:schemeClr>
                </a:solidFill>
                <a:latin typeface="Arial Nova"/>
                <a:ea typeface="+mn-lt"/>
                <a:cs typeface="+mn-lt"/>
                <a:sym typeface="Slabo 27px"/>
              </a:rPr>
              <a:t>Speak to Parents and Enroll Students</a:t>
            </a:r>
          </a:p>
          <a:p>
            <a:pPr lvl="1">
              <a:lnSpc>
                <a:spcPct val="80000"/>
              </a:lnSpc>
              <a:buClr>
                <a:srgbClr val="666666"/>
              </a:buClr>
              <a:buSzPts val="2400"/>
            </a:pPr>
            <a:r>
              <a:rPr lang="en-CA" sz="2000" dirty="0">
                <a:solidFill>
                  <a:schemeClr val="bg2">
                    <a:lumMod val="50000"/>
                  </a:schemeClr>
                </a:solidFill>
                <a:latin typeface="Arial Nova"/>
                <a:ea typeface="+mn-lt"/>
                <a:cs typeface="+mn-lt"/>
                <a:sym typeface="Slabo 27px"/>
              </a:rPr>
              <a:t>Hire Tutors </a:t>
            </a:r>
          </a:p>
          <a:p>
            <a:pPr lvl="1">
              <a:lnSpc>
                <a:spcPct val="80000"/>
              </a:lnSpc>
              <a:buClr>
                <a:srgbClr val="666666"/>
              </a:buClr>
              <a:buSzPts val="2400"/>
            </a:pPr>
            <a:r>
              <a:rPr lang="en-CA" sz="2000" dirty="0">
                <a:solidFill>
                  <a:schemeClr val="bg2">
                    <a:lumMod val="50000"/>
                  </a:schemeClr>
                </a:solidFill>
                <a:latin typeface="Arial Nova"/>
                <a:ea typeface="+mn-lt"/>
                <a:cs typeface="+mn-lt"/>
                <a:sym typeface="Slabo 27px"/>
              </a:rPr>
              <a:t>Market within the community</a:t>
            </a:r>
            <a:endParaRPr lang="en-US" sz="2000" dirty="0">
              <a:solidFill>
                <a:schemeClr val="bg2">
                  <a:lumMod val="50000"/>
                </a:schemeClr>
              </a:solidFill>
              <a:latin typeface="Arial Nova"/>
              <a:ea typeface="+mn-lt"/>
              <a:cs typeface="+mn-lt"/>
            </a:endParaRPr>
          </a:p>
          <a:p>
            <a:pPr marL="457200" indent="-457200">
              <a:lnSpc>
                <a:spcPct val="110000"/>
              </a:lnSpc>
              <a:spcBef>
                <a:spcPts val="0"/>
              </a:spcBef>
              <a:buFont typeface="+mj-lt"/>
              <a:buAutoNum type="arabicPeriod"/>
            </a:pPr>
            <a:endParaRPr lang="en-US" sz="2400" dirty="0">
              <a:solidFill>
                <a:srgbClr val="666666"/>
              </a:solidFill>
              <a:latin typeface="Slabo 27px"/>
            </a:endParaRPr>
          </a:p>
          <a:p>
            <a:pPr marL="457200" indent="-457200">
              <a:lnSpc>
                <a:spcPct val="110000"/>
              </a:lnSpc>
              <a:spcBef>
                <a:spcPts val="0"/>
              </a:spcBef>
              <a:buFont typeface="+mj-lt"/>
              <a:buAutoNum type="arabicPeriod"/>
            </a:pPr>
            <a:endParaRPr lang="en-US" sz="2400" dirty="0">
              <a:solidFill>
                <a:srgbClr val="666666"/>
              </a:solidFill>
              <a:latin typeface="Slabo 27px"/>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5AC74980-9A22-1842-81BD-C0AE5F6DE31D}"/>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145280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34497" y="156117"/>
            <a:ext cx="5062332" cy="6219040"/>
          </a:xfrm>
          <a:prstGeom prst="rect">
            <a:avLst/>
          </a:prstGeom>
          <a:ln>
            <a:solidFill>
              <a:schemeClr val="accent2"/>
            </a:solidFill>
          </a:ln>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You are in the Relationship Business:</a:t>
            </a:r>
          </a:p>
          <a:p>
            <a:pPr marL="0" indent="0">
              <a:buNone/>
            </a:pPr>
            <a:r>
              <a:rPr lang="en-US" sz="2400" dirty="0">
                <a:solidFill>
                  <a:schemeClr val="bg2">
                    <a:lumMod val="50000"/>
                  </a:schemeClr>
                </a:solidFill>
                <a:latin typeface="Arial Nova"/>
                <a:ea typeface="+mn-lt"/>
                <a:cs typeface="+mn-lt"/>
              </a:rPr>
              <a:t>with your tutors, your clients and your community</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SIE product:</a:t>
            </a:r>
            <a:r>
              <a:rPr lang="en-US" sz="1800" dirty="0">
                <a:solidFill>
                  <a:schemeClr val="bg2">
                    <a:lumMod val="50000"/>
                  </a:schemeClr>
                </a:solidFill>
                <a:latin typeface="Arial Nova"/>
                <a:ea typeface="+mn-lt"/>
                <a:cs typeface="+mn-lt"/>
              </a:rPr>
              <a:t> </a:t>
            </a:r>
          </a:p>
          <a:p>
            <a:pPr marL="0" indent="0">
              <a:buNone/>
            </a:pPr>
            <a:r>
              <a:rPr lang="en-US" sz="2400" dirty="0">
                <a:solidFill>
                  <a:schemeClr val="bg2">
                    <a:lumMod val="50000"/>
                  </a:schemeClr>
                </a:solidFill>
                <a:latin typeface="Arial Nova"/>
                <a:ea typeface="+mn-lt"/>
                <a:cs typeface="+mn-lt"/>
              </a:rPr>
              <a:t>Tutoring</a:t>
            </a:r>
          </a:p>
          <a:p>
            <a:pPr marL="0" indent="0">
              <a:buNone/>
            </a:pPr>
            <a:endParaRPr lang="en-US" sz="12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The Service SIE provides:</a:t>
            </a:r>
          </a:p>
          <a:p>
            <a:pPr marL="0" indent="0">
              <a:buNone/>
            </a:pPr>
            <a:r>
              <a:rPr lang="en-US" sz="2400" dirty="0">
                <a:solidFill>
                  <a:schemeClr val="bg2">
                    <a:lumMod val="50000"/>
                  </a:schemeClr>
                </a:solidFill>
                <a:latin typeface="Arial Nova"/>
                <a:ea typeface="+mn-lt"/>
                <a:cs typeface="+mn-lt"/>
              </a:rPr>
              <a:t>Focused attention and support to help struggling students succeed at school</a:t>
            </a:r>
          </a:p>
          <a:p>
            <a:pPr marL="0" indent="0">
              <a:buNone/>
            </a:pPr>
            <a:endParaRPr lang="en-US" sz="1800" dirty="0">
              <a:solidFill>
                <a:schemeClr val="bg2">
                  <a:lumMod val="50000"/>
                </a:schemeClr>
              </a:solidFill>
              <a:latin typeface="Arial Nova"/>
              <a:ea typeface="+mn-lt"/>
              <a:cs typeface="+mn-lt"/>
            </a:endParaRPr>
          </a:p>
          <a:p>
            <a:pPr marL="0" indent="0">
              <a:buNone/>
            </a:pPr>
            <a:r>
              <a:rPr lang="en-US" sz="4000" dirty="0">
                <a:solidFill>
                  <a:schemeClr val="bg2">
                    <a:lumMod val="50000"/>
                  </a:schemeClr>
                </a:solidFill>
                <a:latin typeface="Arial Nova"/>
                <a:ea typeface="+mn-lt"/>
                <a:cs typeface="+mn-lt"/>
              </a:rPr>
              <a:t>What Parents are buying:</a:t>
            </a:r>
          </a:p>
          <a:p>
            <a:pPr marL="0" indent="0">
              <a:buNone/>
            </a:pPr>
            <a:r>
              <a:rPr lang="en-US" sz="2400" dirty="0">
                <a:solidFill>
                  <a:schemeClr val="bg2">
                    <a:lumMod val="50000"/>
                  </a:schemeClr>
                </a:solidFill>
                <a:latin typeface="Arial Nova"/>
                <a:ea typeface="+mn-lt"/>
                <a:cs typeface="+mn-lt"/>
              </a:rPr>
              <a:t>1. Value</a:t>
            </a:r>
          </a:p>
          <a:p>
            <a:pPr marL="0" indent="0">
              <a:buNone/>
            </a:pPr>
            <a:r>
              <a:rPr lang="en-US" sz="2400" dirty="0">
                <a:solidFill>
                  <a:schemeClr val="bg2">
                    <a:lumMod val="50000"/>
                  </a:schemeClr>
                </a:solidFill>
                <a:latin typeface="Arial Nova"/>
                <a:ea typeface="+mn-lt"/>
                <a:cs typeface="+mn-lt"/>
              </a:rPr>
              <a:t>2. Peace of Mind knowing their child is engaged, learning and experiencing win moments </a:t>
            </a:r>
          </a:p>
          <a:p>
            <a:pPr marL="0" indent="0">
              <a:buNone/>
            </a:pPr>
            <a:endParaRPr lang="en-US" sz="2400" dirty="0">
              <a:solidFill>
                <a:schemeClr val="bg2">
                  <a:lumMod val="50000"/>
                </a:schemeClr>
              </a:solidFill>
              <a:latin typeface="Arial Nova"/>
              <a:ea typeface="+mn-lt"/>
              <a:cs typeface="+mn-lt"/>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TextBox 1">
            <a:extLst>
              <a:ext uri="{FF2B5EF4-FFF2-40B4-BE49-F238E27FC236}">
                <a16:creationId xmlns:a16="http://schemas.microsoft.com/office/drawing/2014/main" id="{BA329331-4EF5-BF4F-B42B-4B2A2FE2DE81}"/>
              </a:ext>
            </a:extLst>
          </p:cNvPr>
          <p:cNvSpPr txBox="1"/>
          <p:nvPr/>
        </p:nvSpPr>
        <p:spPr>
          <a:xfrm>
            <a:off x="6199990" y="244293"/>
            <a:ext cx="5207795" cy="90159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txBody>
          <a:bodyPr wrap="square" rtlCol="0">
            <a:spAutoFit/>
          </a:bodyPr>
          <a:lstStyle/>
          <a:p>
            <a:pPr algn="ctr">
              <a:lnSpc>
                <a:spcPct val="150000"/>
              </a:lnSpc>
            </a:pPr>
            <a:r>
              <a:rPr lang="en-US" sz="4000" dirty="0">
                <a:solidFill>
                  <a:schemeClr val="bg2">
                    <a:lumMod val="50000"/>
                  </a:schemeClr>
                </a:solidFill>
                <a:latin typeface="Arial Nova"/>
                <a:ea typeface="+mn-lt"/>
                <a:cs typeface="+mn-lt"/>
              </a:rPr>
              <a:t>“What do you do?”</a:t>
            </a:r>
          </a:p>
        </p:txBody>
      </p:sp>
      <p:sp>
        <p:nvSpPr>
          <p:cNvPr id="4" name="TextBox 3">
            <a:extLst>
              <a:ext uri="{FF2B5EF4-FFF2-40B4-BE49-F238E27FC236}">
                <a16:creationId xmlns:a16="http://schemas.microsoft.com/office/drawing/2014/main" id="{DC7256A0-257D-D74F-AB4B-3981A00A8D61}"/>
              </a:ext>
            </a:extLst>
          </p:cNvPr>
          <p:cNvSpPr txBox="1"/>
          <p:nvPr/>
        </p:nvSpPr>
        <p:spPr>
          <a:xfrm>
            <a:off x="5530419" y="1338261"/>
            <a:ext cx="6389648" cy="2185214"/>
          </a:xfrm>
          <a:prstGeom prst="rect">
            <a:avLst/>
          </a:prstGeom>
          <a:noFill/>
          <a:ln>
            <a:solidFill>
              <a:schemeClr val="accent2"/>
            </a:solidFill>
          </a:ln>
        </p:spPr>
        <p:txBody>
          <a:bodyPr wrap="square" rtlCol="0">
            <a:spAutoFit/>
          </a:bodyPr>
          <a:lstStyle/>
          <a:p>
            <a:pPr marL="893763" indent="-893763"/>
            <a:r>
              <a:rPr lang="en-US" sz="2400" dirty="0"/>
              <a:t>WHY –</a:t>
            </a:r>
            <a:r>
              <a:rPr lang="en-US" sz="2000" dirty="0"/>
              <a:t>purpose, belief (think about what parent is buying or bigger picture impact ex: where futures begin / launching student success)</a:t>
            </a:r>
          </a:p>
          <a:p>
            <a:pPr marL="982663" indent="-982663"/>
            <a:r>
              <a:rPr lang="en-US" sz="2400" dirty="0"/>
              <a:t>HOW – </a:t>
            </a:r>
            <a:r>
              <a:rPr lang="en-US" sz="2000" dirty="0"/>
              <a:t>Service &amp; 5M’s: meet, make a plan, match, monitor, modify)</a:t>
            </a:r>
          </a:p>
          <a:p>
            <a:r>
              <a:rPr lang="en-US" sz="2400" dirty="0"/>
              <a:t>WHAT – </a:t>
            </a:r>
            <a:r>
              <a:rPr lang="en-US" sz="2000" dirty="0"/>
              <a:t>Product</a:t>
            </a:r>
          </a:p>
        </p:txBody>
      </p:sp>
      <p:sp>
        <p:nvSpPr>
          <p:cNvPr id="6" name="TextBox 5">
            <a:extLst>
              <a:ext uri="{FF2B5EF4-FFF2-40B4-BE49-F238E27FC236}">
                <a16:creationId xmlns:a16="http://schemas.microsoft.com/office/drawing/2014/main" id="{E7A26BCA-F56C-024A-BB04-BA6E8444E676}"/>
              </a:ext>
            </a:extLst>
          </p:cNvPr>
          <p:cNvSpPr txBox="1"/>
          <p:nvPr/>
        </p:nvSpPr>
        <p:spPr>
          <a:xfrm>
            <a:off x="5764008" y="3698232"/>
            <a:ext cx="5643777" cy="2677656"/>
          </a:xfrm>
          <a:prstGeom prst="rect">
            <a:avLst/>
          </a:prstGeom>
          <a:noFill/>
          <a:ln>
            <a:solidFill>
              <a:schemeClr val="accent2"/>
            </a:solidFill>
          </a:ln>
        </p:spPr>
        <p:txBody>
          <a:bodyPr wrap="square" rtlCol="0">
            <a:spAutoFit/>
          </a:bodyPr>
          <a:lstStyle/>
          <a:p>
            <a:r>
              <a:rPr lang="en-CA" sz="2400" dirty="0"/>
              <a:t>Our &lt;</a:t>
            </a:r>
            <a:r>
              <a:rPr lang="en-CA" sz="2400" i="1" dirty="0"/>
              <a:t>product and service</a:t>
            </a:r>
            <a:r>
              <a:rPr lang="en-CA" sz="2400" dirty="0"/>
              <a:t>&gt; </a:t>
            </a:r>
          </a:p>
          <a:p>
            <a:r>
              <a:rPr lang="en-CA" sz="2400" dirty="0"/>
              <a:t>helps &lt;</a:t>
            </a:r>
            <a:r>
              <a:rPr lang="en-CA" sz="2400" i="1" dirty="0"/>
              <a:t>customer</a:t>
            </a:r>
            <a:r>
              <a:rPr lang="en-CA" sz="2400" dirty="0"/>
              <a:t>&gt; </a:t>
            </a:r>
          </a:p>
          <a:p>
            <a:r>
              <a:rPr lang="en-CA" sz="2400" dirty="0"/>
              <a:t>who want to &lt;</a:t>
            </a:r>
            <a:r>
              <a:rPr lang="en-CA" sz="2400" i="1" dirty="0"/>
              <a:t>X</a:t>
            </a:r>
            <a:r>
              <a:rPr lang="en-CA" sz="2400" dirty="0"/>
              <a:t>&gt; </a:t>
            </a:r>
          </a:p>
          <a:p>
            <a:r>
              <a:rPr lang="en-CA" sz="2400" dirty="0"/>
              <a:t>by &lt;</a:t>
            </a:r>
            <a:r>
              <a:rPr lang="en-CA" sz="2400" i="1" dirty="0"/>
              <a:t>verb e.g.. reducing, avoiding</a:t>
            </a:r>
            <a:r>
              <a:rPr lang="en-CA" sz="2400" dirty="0"/>
              <a:t>&gt; &lt;</a:t>
            </a:r>
            <a:r>
              <a:rPr lang="en-CA" sz="2400" i="1" dirty="0"/>
              <a:t>pain</a:t>
            </a:r>
            <a:r>
              <a:rPr lang="en-CA" sz="2400" dirty="0"/>
              <a:t>&gt; </a:t>
            </a:r>
          </a:p>
          <a:p>
            <a:r>
              <a:rPr lang="en-CA" sz="2400" dirty="0"/>
              <a:t>and &lt;</a:t>
            </a:r>
            <a:r>
              <a:rPr lang="en-CA" sz="2400" i="1" dirty="0"/>
              <a:t>verb, e.g. increasing, enabling</a:t>
            </a:r>
            <a:r>
              <a:rPr lang="en-CA" sz="2400" dirty="0"/>
              <a:t>&gt; &lt;</a:t>
            </a:r>
            <a:r>
              <a:rPr lang="en-CA" sz="2400" i="1" dirty="0"/>
              <a:t>gain/pleasure</a:t>
            </a:r>
            <a:r>
              <a:rPr lang="en-CA" sz="2400" dirty="0"/>
              <a:t>&gt; </a:t>
            </a:r>
          </a:p>
          <a:p>
            <a:r>
              <a:rPr lang="en-CA" sz="2400" dirty="0"/>
              <a:t>unlike &lt;</a:t>
            </a:r>
            <a:r>
              <a:rPr lang="en-CA" sz="2400" i="1" dirty="0"/>
              <a:t>competing value proposition</a:t>
            </a:r>
            <a:r>
              <a:rPr lang="en-CA" sz="2400" dirty="0"/>
              <a:t>&gt;</a:t>
            </a:r>
          </a:p>
        </p:txBody>
      </p:sp>
      <p:sp>
        <p:nvSpPr>
          <p:cNvPr id="8" name="Slide Number Placeholder 7">
            <a:extLst>
              <a:ext uri="{FF2B5EF4-FFF2-40B4-BE49-F238E27FC236}">
                <a16:creationId xmlns:a16="http://schemas.microsoft.com/office/drawing/2014/main" id="{DDE5B3DE-6E40-3747-AC31-411462C79B26}"/>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29552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129553" y="2239856"/>
            <a:ext cx="9579775" cy="4135301"/>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chemeClr val="bg2">
                  <a:lumMod val="50000"/>
                </a:schemeClr>
              </a:solidFill>
              <a:latin typeface="Arial Nova"/>
              <a:ea typeface="+mn-lt"/>
              <a:cs typeface="+mn-lt"/>
            </a:endParaRPr>
          </a:p>
          <a:p>
            <a:pPr marL="0" indent="0">
              <a:buNone/>
            </a:pPr>
            <a:r>
              <a:rPr lang="en-US" sz="1800" dirty="0">
                <a:solidFill>
                  <a:schemeClr val="bg2">
                    <a:lumMod val="50000"/>
                  </a:schemeClr>
                </a:solidFill>
                <a:latin typeface="Arial" panose="020B0604020202020204" pitchFamily="34" charset="0"/>
                <a:cs typeface="Arial" panose="020B0604020202020204" pitchFamily="34" charset="0"/>
              </a:rPr>
              <a:t>I help students succeed at school. </a:t>
            </a: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r>
              <a:rPr lang="en-US" sz="1800" dirty="0">
                <a:solidFill>
                  <a:schemeClr val="bg2">
                    <a:lumMod val="50000"/>
                  </a:schemeClr>
                </a:solidFill>
                <a:latin typeface="Arial" panose="020B0604020202020204" pitchFamily="34" charset="0"/>
                <a:cs typeface="Arial" panose="020B0604020202020204" pitchFamily="34" charset="0"/>
              </a:rPr>
              <a:t>I own the local School is Easy tutoring company and I help struggling students succeed at school. We do this by helping to reduce the student’s school associated anxiety and increasing their self confidence. With greater self confidence our students are better able to tackle the learning concepts they’re currently working on in class. </a:t>
            </a: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r>
              <a:rPr lang="en-US" sz="1800" dirty="0">
                <a:solidFill>
                  <a:schemeClr val="bg2">
                    <a:lumMod val="50000"/>
                  </a:schemeClr>
                </a:solidFill>
                <a:latin typeface="Arial" panose="020B0604020202020204" pitchFamily="34" charset="0"/>
                <a:cs typeface="Arial" panose="020B0604020202020204" pitchFamily="34" charset="0"/>
              </a:rPr>
              <a:t>I am in the business of launching student success and providing peace of mind to Mom’s and Dad’s worried about the future of their children.</a:t>
            </a: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r>
              <a:rPr lang="en-US" sz="1800" dirty="0">
                <a:solidFill>
                  <a:schemeClr val="bg2">
                    <a:lumMod val="50000"/>
                  </a:schemeClr>
                </a:solidFill>
                <a:latin typeface="Arial" panose="020B0604020202020204" pitchFamily="34" charset="0"/>
                <a:cs typeface="Arial" panose="020B0604020202020204" pitchFamily="34" charset="0"/>
              </a:rPr>
              <a:t>I help parents whose child has become disengaged at school and they feel helpless and are struggling to re-engage them. </a:t>
            </a: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18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1200" dirty="0">
              <a:solidFill>
                <a:schemeClr val="bg2">
                  <a:lumMod val="50000"/>
                </a:schemeClr>
              </a:solidFill>
              <a:latin typeface="Arial Nova"/>
              <a:ea typeface="+mn-lt"/>
              <a:cs typeface="+mn-lt"/>
            </a:endParaRPr>
          </a:p>
          <a:p>
            <a:pPr marL="0" indent="0">
              <a:buNone/>
            </a:pPr>
            <a:endParaRPr lang="en-US" sz="2400" dirty="0">
              <a:solidFill>
                <a:schemeClr val="bg2">
                  <a:lumMod val="50000"/>
                </a:schemeClr>
              </a:solidFill>
              <a:latin typeface="Arial Nova"/>
              <a:ea typeface="+mn-lt"/>
              <a:cs typeface="+mn-lt"/>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TextBox 1">
            <a:extLst>
              <a:ext uri="{FF2B5EF4-FFF2-40B4-BE49-F238E27FC236}">
                <a16:creationId xmlns:a16="http://schemas.microsoft.com/office/drawing/2014/main" id="{BA329331-4EF5-BF4F-B42B-4B2A2FE2DE81}"/>
              </a:ext>
            </a:extLst>
          </p:cNvPr>
          <p:cNvSpPr txBox="1"/>
          <p:nvPr/>
        </p:nvSpPr>
        <p:spPr>
          <a:xfrm>
            <a:off x="3062800" y="436888"/>
            <a:ext cx="7233935" cy="174400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txBody>
          <a:bodyPr wrap="square" rtlCol="0">
            <a:spAutoFit/>
          </a:bodyPr>
          <a:lstStyle/>
          <a:p>
            <a:pPr algn="ctr">
              <a:lnSpc>
                <a:spcPct val="150000"/>
              </a:lnSpc>
            </a:pPr>
            <a:r>
              <a:rPr lang="en-US" sz="4000" dirty="0">
                <a:solidFill>
                  <a:schemeClr val="bg2">
                    <a:lumMod val="50000"/>
                  </a:schemeClr>
                </a:solidFill>
                <a:latin typeface="Arial Nova"/>
                <a:ea typeface="+mn-lt"/>
                <a:cs typeface="+mn-lt"/>
              </a:rPr>
              <a:t>“What do you do?”</a:t>
            </a:r>
          </a:p>
          <a:p>
            <a:pPr algn="ctr">
              <a:lnSpc>
                <a:spcPct val="150000"/>
              </a:lnSpc>
            </a:pPr>
            <a:r>
              <a:rPr lang="en-US" sz="3600" dirty="0">
                <a:solidFill>
                  <a:schemeClr val="bg2">
                    <a:lumMod val="50000"/>
                  </a:schemeClr>
                </a:solidFill>
                <a:latin typeface="Arial Nova"/>
                <a:ea typeface="+mn-lt"/>
                <a:cs typeface="+mn-lt"/>
              </a:rPr>
              <a:t>Samples</a:t>
            </a:r>
          </a:p>
        </p:txBody>
      </p:sp>
      <p:sp>
        <p:nvSpPr>
          <p:cNvPr id="4" name="Slide Number Placeholder 3">
            <a:extLst>
              <a:ext uri="{FF2B5EF4-FFF2-40B4-BE49-F238E27FC236}">
                <a16:creationId xmlns:a16="http://schemas.microsoft.com/office/drawing/2014/main" id="{3211533D-0D60-7A4C-9EEF-FDC31D835D76}"/>
              </a:ext>
            </a:extLst>
          </p:cNvPr>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83409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581477" y="-45356"/>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51918"/>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289174" y="457400"/>
            <a:ext cx="9144000" cy="575336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4000" dirty="0">
                <a:solidFill>
                  <a:schemeClr val="bg2">
                    <a:lumMod val="50000"/>
                  </a:schemeClr>
                </a:solidFill>
                <a:latin typeface="Arial Nova"/>
                <a:ea typeface="+mn-lt"/>
                <a:cs typeface="+mn-lt"/>
              </a:rPr>
              <a:t>Wrap Up &amp; Review </a:t>
            </a:r>
          </a:p>
          <a:p>
            <a:pPr marL="0" indent="0" algn="ctr">
              <a:lnSpc>
                <a:spcPct val="150000"/>
              </a:lnSpc>
              <a:spcBef>
                <a:spcPts val="0"/>
              </a:spcBef>
              <a:buNone/>
            </a:pPr>
            <a:r>
              <a:rPr lang="en-US" sz="3200" dirty="0">
                <a:solidFill>
                  <a:schemeClr val="bg2">
                    <a:lumMod val="50000"/>
                  </a:schemeClr>
                </a:solidFill>
                <a:latin typeface="Arial Nova"/>
                <a:ea typeface="+mn-lt"/>
                <a:cs typeface="+mn-lt"/>
              </a:rPr>
              <a:t>Foundation of SIE Tutoring</a:t>
            </a:r>
          </a:p>
          <a:p>
            <a:pPr marL="742950" indent="-742950">
              <a:lnSpc>
                <a:spcPct val="100000"/>
              </a:lnSpc>
              <a:spcBef>
                <a:spcPts val="0"/>
              </a:spcBef>
              <a:buFont typeface="+mj-lt"/>
              <a:buAutoNum type="arabicPeriod"/>
            </a:pPr>
            <a:endParaRPr lang="en-US" sz="2400" dirty="0">
              <a:solidFill>
                <a:schemeClr val="bg2">
                  <a:lumMod val="50000"/>
                </a:schemeClr>
              </a:solidFill>
              <a:latin typeface="Arial Nova"/>
              <a:ea typeface="+mn-lt"/>
              <a:cs typeface="+mn-lt"/>
            </a:endParaRPr>
          </a:p>
          <a:p>
            <a:pPr marL="742950" indent="-742950">
              <a:lnSpc>
                <a:spcPct val="100000"/>
              </a:lnSpc>
              <a:spcBef>
                <a:spcPts val="0"/>
              </a:spcBef>
              <a:buFont typeface="+mj-lt"/>
              <a:buAutoNum type="arabicPeriod"/>
            </a:pPr>
            <a:r>
              <a:rPr lang="en-US" sz="2400" dirty="0">
                <a:solidFill>
                  <a:schemeClr val="bg2">
                    <a:lumMod val="50000"/>
                  </a:schemeClr>
                </a:solidFill>
                <a:latin typeface="Arial Nova"/>
                <a:ea typeface="+mn-lt"/>
                <a:cs typeface="+mn-lt"/>
              </a:rPr>
              <a:t>Clarity = Success</a:t>
            </a:r>
          </a:p>
          <a:p>
            <a:pPr marL="457200" indent="-457200">
              <a:lnSpc>
                <a:spcPct val="100000"/>
              </a:lnSpc>
              <a:spcBef>
                <a:spcPts val="0"/>
              </a:spcBef>
              <a:buFont typeface="+mj-lt"/>
              <a:buAutoNum type="arabicPeriod"/>
            </a:pPr>
            <a:endParaRPr lang="en-US" sz="2400" dirty="0">
              <a:solidFill>
                <a:schemeClr val="bg2">
                  <a:lumMod val="50000"/>
                </a:schemeClr>
              </a:solidFill>
              <a:latin typeface="Arial Nova"/>
              <a:ea typeface="+mn-lt"/>
              <a:cs typeface="+mn-lt"/>
            </a:endParaRPr>
          </a:p>
          <a:p>
            <a:pPr marL="742950" indent="-742950">
              <a:lnSpc>
                <a:spcPct val="100000"/>
              </a:lnSpc>
              <a:spcBef>
                <a:spcPts val="0"/>
              </a:spcBef>
              <a:buFont typeface="+mj-lt"/>
              <a:buAutoNum type="arabicPeriod"/>
            </a:pPr>
            <a:r>
              <a:rPr lang="en-US" sz="2400" dirty="0">
                <a:solidFill>
                  <a:schemeClr val="bg2">
                    <a:lumMod val="50000"/>
                  </a:schemeClr>
                </a:solidFill>
                <a:latin typeface="Arial Nova"/>
                <a:ea typeface="+mn-lt"/>
                <a:cs typeface="+mn-lt"/>
              </a:rPr>
              <a:t>Know and understand our business model and the customers you serve.</a:t>
            </a:r>
          </a:p>
          <a:p>
            <a:pPr marL="457200" indent="-457200">
              <a:lnSpc>
                <a:spcPct val="100000"/>
              </a:lnSpc>
              <a:spcBef>
                <a:spcPts val="0"/>
              </a:spcBef>
              <a:buFont typeface="+mj-lt"/>
              <a:buAutoNum type="arabicPeriod"/>
            </a:pPr>
            <a:endParaRPr lang="en-US" sz="2400" dirty="0">
              <a:solidFill>
                <a:schemeClr val="bg2">
                  <a:lumMod val="50000"/>
                </a:schemeClr>
              </a:solidFill>
              <a:latin typeface="Arial Nova"/>
              <a:ea typeface="+mn-lt"/>
              <a:cs typeface="+mn-lt"/>
            </a:endParaRPr>
          </a:p>
          <a:p>
            <a:pPr marL="742950" indent="-742950">
              <a:lnSpc>
                <a:spcPct val="100000"/>
              </a:lnSpc>
              <a:spcBef>
                <a:spcPts val="0"/>
              </a:spcBef>
              <a:buFont typeface="+mj-lt"/>
              <a:buAutoNum type="arabicPeriod"/>
            </a:pPr>
            <a:r>
              <a:rPr lang="en-US" sz="2400" dirty="0">
                <a:solidFill>
                  <a:schemeClr val="bg2">
                    <a:lumMod val="50000"/>
                  </a:schemeClr>
                </a:solidFill>
                <a:latin typeface="Arial Nova"/>
                <a:ea typeface="+mn-lt"/>
                <a:cs typeface="+mn-lt"/>
              </a:rPr>
              <a:t>If you are not upholding the School is Easy BRAND you are not operating a School is Easy Franchise.</a:t>
            </a:r>
          </a:p>
          <a:p>
            <a:pPr marL="457200" indent="-457200">
              <a:lnSpc>
                <a:spcPct val="100000"/>
              </a:lnSpc>
              <a:spcBef>
                <a:spcPts val="0"/>
              </a:spcBef>
              <a:buFont typeface="+mj-lt"/>
              <a:buAutoNum type="arabicPeriod"/>
            </a:pPr>
            <a:endParaRPr lang="en-US" sz="2400" dirty="0">
              <a:solidFill>
                <a:schemeClr val="bg2">
                  <a:lumMod val="50000"/>
                </a:schemeClr>
              </a:solidFill>
              <a:latin typeface="Arial Nova"/>
              <a:ea typeface="+mn-lt"/>
              <a:cs typeface="+mn-lt"/>
            </a:endParaRPr>
          </a:p>
          <a:p>
            <a:pPr marL="742950" indent="-742950">
              <a:lnSpc>
                <a:spcPct val="100000"/>
              </a:lnSpc>
              <a:spcBef>
                <a:spcPts val="0"/>
              </a:spcBef>
              <a:buFont typeface="+mj-lt"/>
              <a:buAutoNum type="arabicPeriod"/>
            </a:pPr>
            <a:r>
              <a:rPr lang="en-US" sz="2400" dirty="0">
                <a:solidFill>
                  <a:schemeClr val="bg2">
                    <a:lumMod val="50000"/>
                  </a:schemeClr>
                </a:solidFill>
                <a:latin typeface="Arial Nova"/>
                <a:ea typeface="+mn-lt"/>
                <a:cs typeface="+mn-lt"/>
              </a:rPr>
              <a:t>“What do you do?” – People don’t buy what you do, they buy why you do it and the goal is </a:t>
            </a:r>
            <a:r>
              <a:rPr lang="en-US" sz="2400" u="sng" dirty="0">
                <a:solidFill>
                  <a:schemeClr val="bg2">
                    <a:lumMod val="50000"/>
                  </a:schemeClr>
                </a:solidFill>
                <a:latin typeface="Arial Nova"/>
                <a:ea typeface="+mn-lt"/>
                <a:cs typeface="+mn-lt"/>
              </a:rPr>
              <a:t>not</a:t>
            </a:r>
            <a:r>
              <a:rPr lang="en-US" sz="2400" dirty="0">
                <a:solidFill>
                  <a:schemeClr val="bg2">
                    <a:lumMod val="50000"/>
                  </a:schemeClr>
                </a:solidFill>
                <a:latin typeface="Arial Nova"/>
                <a:ea typeface="+mn-lt"/>
                <a:cs typeface="+mn-lt"/>
              </a:rPr>
              <a:t> to do business with everyone.</a:t>
            </a: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727E5B84-093E-C04A-9732-E4678E814019}"/>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62685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itle 1">
            <a:extLst>
              <a:ext uri="{FF2B5EF4-FFF2-40B4-BE49-F238E27FC236}">
                <a16:creationId xmlns:a16="http://schemas.microsoft.com/office/drawing/2014/main" id="{EB5F318B-3C71-FC4B-AF9D-92F90754F7C3}"/>
              </a:ext>
            </a:extLst>
          </p:cNvPr>
          <p:cNvSpPr txBox="1">
            <a:spLocks/>
          </p:cNvSpPr>
          <p:nvPr/>
        </p:nvSpPr>
        <p:spPr>
          <a:xfrm>
            <a:off x="2065563" y="676494"/>
            <a:ext cx="86269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2">
                    <a:lumMod val="50000"/>
                  </a:schemeClr>
                </a:solidFill>
                <a:latin typeface="+mn-lt"/>
              </a:rPr>
              <a:t>THE NEW YOU!</a:t>
            </a:r>
          </a:p>
        </p:txBody>
      </p:sp>
      <p:sp>
        <p:nvSpPr>
          <p:cNvPr id="14" name="Content Placeholder 2">
            <a:extLst>
              <a:ext uri="{FF2B5EF4-FFF2-40B4-BE49-F238E27FC236}">
                <a16:creationId xmlns:a16="http://schemas.microsoft.com/office/drawing/2014/main" id="{79ED2219-73D3-D645-A583-A0C683969EDA}"/>
              </a:ext>
            </a:extLst>
          </p:cNvPr>
          <p:cNvSpPr txBox="1">
            <a:spLocks/>
          </p:cNvSpPr>
          <p:nvPr/>
        </p:nvSpPr>
        <p:spPr>
          <a:xfrm>
            <a:off x="914400" y="2191407"/>
            <a:ext cx="10863072" cy="18319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2">
                    <a:lumMod val="50000"/>
                  </a:schemeClr>
                </a:solidFill>
              </a:rPr>
              <a:t>“My name is &lt;first name, last name&gt; and</a:t>
            </a:r>
          </a:p>
          <a:p>
            <a:pPr marL="0" indent="0" algn="ctr">
              <a:buFont typeface="Arial" panose="020B0604020202020204" pitchFamily="34" charset="0"/>
              <a:buNone/>
            </a:pPr>
            <a:r>
              <a:rPr lang="en-US" sz="4000" dirty="0">
                <a:solidFill>
                  <a:schemeClr val="bg2">
                    <a:lumMod val="50000"/>
                  </a:schemeClr>
                </a:solidFill>
              </a:rPr>
              <a:t> I am a School is Easy business owner.”</a:t>
            </a:r>
          </a:p>
        </p:txBody>
      </p:sp>
      <p:sp>
        <p:nvSpPr>
          <p:cNvPr id="2" name="Slide Number Placeholder 1">
            <a:extLst>
              <a:ext uri="{FF2B5EF4-FFF2-40B4-BE49-F238E27FC236}">
                <a16:creationId xmlns:a16="http://schemas.microsoft.com/office/drawing/2014/main" id="{48ECF927-95C6-5448-A9B7-E2A202867D9D}"/>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81047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pic>
        <p:nvPicPr>
          <p:cNvPr id="10" name="Picture 9">
            <a:extLst>
              <a:ext uri="{FF2B5EF4-FFF2-40B4-BE49-F238E27FC236}">
                <a16:creationId xmlns:a16="http://schemas.microsoft.com/office/drawing/2014/main" id="{AFBC8C65-FDA6-4641-A5FF-BE73C0C6F0AF}"/>
              </a:ext>
            </a:extLst>
          </p:cNvPr>
          <p:cNvPicPr>
            <a:picLocks noChangeAspect="1"/>
          </p:cNvPicPr>
          <p:nvPr/>
        </p:nvPicPr>
        <p:blipFill>
          <a:blip r:embed="rId4"/>
          <a:stretch>
            <a:fillRect/>
          </a:stretch>
        </p:blipFill>
        <p:spPr>
          <a:xfrm>
            <a:off x="3017520" y="365402"/>
            <a:ext cx="5812536" cy="5812536"/>
          </a:xfrm>
          <a:prstGeom prst="rect">
            <a:avLst/>
          </a:prstGeom>
        </p:spPr>
      </p:pic>
      <p:sp>
        <p:nvSpPr>
          <p:cNvPr id="2" name="Slide Number Placeholder 1">
            <a:extLst>
              <a:ext uri="{FF2B5EF4-FFF2-40B4-BE49-F238E27FC236}">
                <a16:creationId xmlns:a16="http://schemas.microsoft.com/office/drawing/2014/main" id="{7FA42769-02AF-EA4D-B706-77176306F665}"/>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204319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754209" y="7121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1655762"/>
          </a:xfrm>
        </p:spPr>
        <p:txBody>
          <a:bodyPr vert="horz" lIns="91440" tIns="45720" rIns="91440" bIns="45720" rtlCol="0" anchor="t">
            <a:normAutofit/>
          </a:bodyPr>
          <a:lstStyle/>
          <a:p>
            <a:r>
              <a:rPr lang="en-US" sz="5400" dirty="0">
                <a:solidFill>
                  <a:schemeClr val="bg2">
                    <a:lumMod val="50000"/>
                  </a:schemeClr>
                </a:solidFill>
                <a:latin typeface="Arial Nova"/>
                <a:cs typeface="Calibri"/>
              </a:rPr>
              <a:t>Clarity = Success</a:t>
            </a:r>
          </a:p>
          <a:p>
            <a:r>
              <a:rPr lang="en-US" sz="4000" dirty="0">
                <a:solidFill>
                  <a:schemeClr val="bg2">
                    <a:lumMod val="50000"/>
                  </a:schemeClr>
                </a:solidFill>
                <a:latin typeface="Arial Nova"/>
                <a:cs typeface="Calibri"/>
              </a:rPr>
              <a:t>2. You are the Brand</a:t>
            </a:r>
          </a:p>
        </p:txBody>
      </p:sp>
      <p:sp>
        <p:nvSpPr>
          <p:cNvPr id="2" name="Slide Number Placeholder 1">
            <a:extLst>
              <a:ext uri="{FF2B5EF4-FFF2-40B4-BE49-F238E27FC236}">
                <a16:creationId xmlns:a16="http://schemas.microsoft.com/office/drawing/2014/main" id="{1FBCBEB6-AC07-F642-B992-A0C2406C7DAB}"/>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2307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0" name="Text Placeholder 1">
            <a:extLst>
              <a:ext uri="{FF2B5EF4-FFF2-40B4-BE49-F238E27FC236}">
                <a16:creationId xmlns:a16="http://schemas.microsoft.com/office/drawing/2014/main" id="{1224E00C-93FD-4E41-B119-B031CEC0E823}"/>
              </a:ext>
            </a:extLst>
          </p:cNvPr>
          <p:cNvSpPr txBox="1">
            <a:spLocks/>
          </p:cNvSpPr>
          <p:nvPr/>
        </p:nvSpPr>
        <p:spPr>
          <a:xfrm>
            <a:off x="2206301" y="1072663"/>
            <a:ext cx="9309745" cy="470713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 </a:t>
            </a:r>
          </a:p>
          <a:p>
            <a:pPr marL="0" indent="0">
              <a:lnSpc>
                <a:spcPct val="80000"/>
              </a:lnSpc>
              <a:buNone/>
            </a:pPr>
            <a:r>
              <a:rPr lang="en-US" sz="3700" dirty="0">
                <a:solidFill>
                  <a:schemeClr val="bg2">
                    <a:lumMod val="50000"/>
                  </a:schemeClr>
                </a:solidFill>
                <a:latin typeface="Arial Nova"/>
                <a:ea typeface="+mn-lt"/>
                <a:cs typeface="+mn-lt"/>
              </a:rPr>
              <a:t>What differentiates School is Easy in the market place.	</a:t>
            </a:r>
          </a:p>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 </a:t>
            </a:r>
          </a:p>
          <a:p>
            <a:pPr marL="0" indent="0">
              <a:lnSpc>
                <a:spcPct val="80000"/>
              </a:lnSpc>
              <a:buNone/>
            </a:pPr>
            <a:r>
              <a:rPr lang="en-US" sz="3400" dirty="0">
                <a:solidFill>
                  <a:schemeClr val="bg2">
                    <a:lumMod val="50000"/>
                  </a:schemeClr>
                </a:solidFill>
                <a:latin typeface="Arial Nova"/>
                <a:ea typeface="+mn-lt"/>
                <a:cs typeface="+mn-lt"/>
              </a:rPr>
              <a:t>Comes alive through:</a:t>
            </a:r>
          </a:p>
          <a:p>
            <a:pPr marL="0" lvl="1" indent="0">
              <a:lnSpc>
                <a:spcPct val="80000"/>
              </a:lnSpc>
              <a:spcBef>
                <a:spcPts val="1000"/>
              </a:spcBef>
              <a:buNone/>
            </a:pPr>
            <a:r>
              <a:rPr lang="en-US" sz="3700" dirty="0">
                <a:solidFill>
                  <a:schemeClr val="bg2">
                    <a:lumMod val="50000"/>
                  </a:schemeClr>
                </a:solidFill>
                <a:latin typeface="Arial Nova"/>
                <a:ea typeface="+mn-lt"/>
                <a:cs typeface="+mn-lt"/>
              </a:rPr>
              <a:t>	</a:t>
            </a:r>
            <a:r>
              <a:rPr lang="en-US" sz="3400" dirty="0">
                <a:solidFill>
                  <a:schemeClr val="bg2">
                    <a:lumMod val="50000"/>
                  </a:schemeClr>
                </a:solidFill>
                <a:latin typeface="Arial Nova"/>
                <a:ea typeface="+mn-lt"/>
                <a:cs typeface="+mn-lt"/>
              </a:rPr>
              <a:t>Team - owner, tutor, teachers, clients &amp; partnerships</a:t>
            </a:r>
          </a:p>
          <a:p>
            <a:pPr marL="0" lvl="1" indent="0">
              <a:lnSpc>
                <a:spcPct val="80000"/>
              </a:lnSpc>
              <a:spcBef>
                <a:spcPts val="1000"/>
              </a:spcBef>
              <a:buNone/>
            </a:pPr>
            <a:r>
              <a:rPr lang="en-US" sz="3400" dirty="0">
                <a:solidFill>
                  <a:schemeClr val="bg2">
                    <a:lumMod val="50000"/>
                  </a:schemeClr>
                </a:solidFill>
                <a:latin typeface="Arial Nova"/>
                <a:ea typeface="+mn-lt"/>
                <a:cs typeface="+mn-lt"/>
              </a:rPr>
              <a:t>	Logo - recognizable, fun</a:t>
            </a:r>
          </a:p>
          <a:p>
            <a:pPr marL="0" lvl="1" indent="0">
              <a:lnSpc>
                <a:spcPct val="80000"/>
              </a:lnSpc>
              <a:spcBef>
                <a:spcPts val="1000"/>
              </a:spcBef>
              <a:buNone/>
            </a:pPr>
            <a:r>
              <a:rPr lang="en-US" sz="3400" dirty="0">
                <a:solidFill>
                  <a:schemeClr val="bg2">
                    <a:lumMod val="50000"/>
                  </a:schemeClr>
                </a:solidFill>
                <a:latin typeface="Arial Nova"/>
                <a:ea typeface="+mn-lt"/>
                <a:cs typeface="+mn-lt"/>
              </a:rPr>
              <a:t>	Community - presence &amp; involvement</a:t>
            </a:r>
          </a:p>
          <a:p>
            <a:pPr marL="0" indent="0">
              <a:lnSpc>
                <a:spcPct val="80000"/>
              </a:lnSpc>
              <a:buNone/>
            </a:pPr>
            <a:endParaRPr lang="en-US" sz="3700" dirty="0">
              <a:solidFill>
                <a:schemeClr val="bg2">
                  <a:lumMod val="50000"/>
                </a:schemeClr>
              </a:solidFill>
              <a:latin typeface="Arial Nova"/>
              <a:ea typeface="+mn-lt"/>
              <a:cs typeface="+mn-lt"/>
            </a:endParaRPr>
          </a:p>
          <a:p>
            <a:pPr marL="0" indent="0">
              <a:lnSpc>
                <a:spcPct val="80000"/>
              </a:lnSpc>
              <a:buNone/>
            </a:pPr>
            <a:r>
              <a:rPr lang="en-US" sz="3700" dirty="0">
                <a:solidFill>
                  <a:schemeClr val="bg2">
                    <a:lumMod val="50000"/>
                  </a:schemeClr>
                </a:solidFill>
                <a:latin typeface="Arial Nova"/>
                <a:ea typeface="+mn-lt"/>
                <a:cs typeface="+mn-lt"/>
              </a:rPr>
              <a:t>BRAND</a:t>
            </a:r>
          </a:p>
          <a:p>
            <a:pPr marL="0" indent="0">
              <a:lnSpc>
                <a:spcPct val="80000"/>
              </a:lnSpc>
              <a:buNone/>
            </a:pPr>
            <a:r>
              <a:rPr lang="en-US" sz="3700" dirty="0">
                <a:solidFill>
                  <a:schemeClr val="accent2"/>
                </a:solidFill>
                <a:latin typeface="Arial Nova"/>
                <a:ea typeface="+mn-lt"/>
                <a:cs typeface="+mn-lt"/>
              </a:rPr>
              <a:t>What others say about you once you have left the room.</a:t>
            </a:r>
          </a:p>
          <a:p>
            <a:pPr marL="0" lvl="1" indent="0">
              <a:lnSpc>
                <a:spcPct val="80000"/>
              </a:lnSpc>
              <a:spcBef>
                <a:spcPts val="1000"/>
              </a:spcBef>
              <a:buNone/>
            </a:pPr>
            <a:endParaRPr lang="en-US" sz="3700" dirty="0">
              <a:solidFill>
                <a:schemeClr val="bg2">
                  <a:lumMod val="50000"/>
                </a:schemeClr>
              </a:solidFill>
              <a:latin typeface="Arial Nova"/>
              <a:ea typeface="+mn-lt"/>
              <a:cs typeface="+mn-lt"/>
            </a:endParaRPr>
          </a:p>
        </p:txBody>
      </p:sp>
      <p:sp>
        <p:nvSpPr>
          <p:cNvPr id="14" name="Rectangle 13">
            <a:extLst>
              <a:ext uri="{FF2B5EF4-FFF2-40B4-BE49-F238E27FC236}">
                <a16:creationId xmlns:a16="http://schemas.microsoft.com/office/drawing/2014/main" id="{06B1A284-9196-5F46-96BC-66B2D9A82970}"/>
              </a:ext>
            </a:extLst>
          </p:cNvPr>
          <p:cNvSpPr/>
          <p:nvPr/>
        </p:nvSpPr>
        <p:spPr>
          <a:xfrm>
            <a:off x="2834640" y="377625"/>
            <a:ext cx="8681405" cy="523220"/>
          </a:xfrm>
          <a:prstGeom prst="rect">
            <a:avLst/>
          </a:prstGeom>
        </p:spPr>
        <p:txBody>
          <a:bodyPr wrap="square">
            <a:spAutoFit/>
          </a:bodyPr>
          <a:lstStyle/>
          <a:p>
            <a:r>
              <a:rPr lang="en-US" sz="2800" dirty="0">
                <a:solidFill>
                  <a:schemeClr val="bg2">
                    <a:lumMod val="50000"/>
                  </a:schemeClr>
                </a:solidFill>
                <a:latin typeface="Arial Nova"/>
                <a:cs typeface="Calibri"/>
              </a:rPr>
              <a:t>So, what does that mean? </a:t>
            </a:r>
            <a:r>
              <a:rPr lang="en-US" sz="2800" dirty="0">
                <a:solidFill>
                  <a:schemeClr val="accent2"/>
                </a:solidFill>
                <a:latin typeface="Arial Nova"/>
                <a:cs typeface="Calibri"/>
              </a:rPr>
              <a:t>You Are The BRAND?</a:t>
            </a:r>
            <a:endParaRPr lang="en-US" sz="2800" dirty="0">
              <a:solidFill>
                <a:schemeClr val="accent2"/>
              </a:solidFill>
            </a:endParaRPr>
          </a:p>
        </p:txBody>
      </p:sp>
      <p:sp>
        <p:nvSpPr>
          <p:cNvPr id="2" name="Slide Number Placeholder 1">
            <a:extLst>
              <a:ext uri="{FF2B5EF4-FFF2-40B4-BE49-F238E27FC236}">
                <a16:creationId xmlns:a16="http://schemas.microsoft.com/office/drawing/2014/main" id="{D0C113FD-A11C-8C4B-9BD5-7DA35C7C1EB4}"/>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366030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0" y="9190"/>
            <a:ext cx="402771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661680" y="-8739"/>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624503"/>
            <a:ext cx="9144000" cy="16406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B3216585-845B-3F4D-9CF6-DB4B0095484C}"/>
              </a:ext>
            </a:extLst>
          </p:cNvPr>
          <p:cNvSpPr txBox="1">
            <a:spLocks/>
          </p:cNvSpPr>
          <p:nvPr/>
        </p:nvSpPr>
        <p:spPr>
          <a:xfrm>
            <a:off x="1721225" y="2265139"/>
            <a:ext cx="8627016" cy="41334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3600" dirty="0">
              <a:solidFill>
                <a:schemeClr val="bg2">
                  <a:lumMod val="50000"/>
                </a:schemeClr>
              </a:solidFill>
              <a:latin typeface="Arial Nova"/>
              <a:cs typeface="Calibri"/>
            </a:endParaRPr>
          </a:p>
        </p:txBody>
      </p:sp>
      <p:sp>
        <p:nvSpPr>
          <p:cNvPr id="14" name="Title 1">
            <a:extLst>
              <a:ext uri="{FF2B5EF4-FFF2-40B4-BE49-F238E27FC236}">
                <a16:creationId xmlns:a16="http://schemas.microsoft.com/office/drawing/2014/main" id="{E7209C8C-4084-C04D-9E1A-92DA66A92EE4}"/>
              </a:ext>
            </a:extLst>
          </p:cNvPr>
          <p:cNvSpPr txBox="1">
            <a:spLocks/>
          </p:cNvSpPr>
          <p:nvPr/>
        </p:nvSpPr>
        <p:spPr>
          <a:xfrm>
            <a:off x="2082188" y="500062"/>
            <a:ext cx="86269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2">
                    <a:lumMod val="50000"/>
                  </a:schemeClr>
                </a:solidFill>
                <a:latin typeface="Arial Nova"/>
                <a:ea typeface="+mn-lt"/>
                <a:cs typeface="+mn-lt"/>
              </a:rPr>
              <a:t>What makes up the SIE Brand? </a:t>
            </a:r>
            <a:endParaRPr lang="en-US" dirty="0"/>
          </a:p>
        </p:txBody>
      </p:sp>
      <p:graphicFrame>
        <p:nvGraphicFramePr>
          <p:cNvPr id="16" name="Content Placeholder 9">
            <a:extLst>
              <a:ext uri="{FF2B5EF4-FFF2-40B4-BE49-F238E27FC236}">
                <a16:creationId xmlns:a16="http://schemas.microsoft.com/office/drawing/2014/main" id="{C9E53C26-12C4-9244-8F4A-B413D1EED301}"/>
              </a:ext>
            </a:extLst>
          </p:cNvPr>
          <p:cNvGraphicFramePr>
            <a:graphicFrameLocks/>
          </p:cNvGraphicFramePr>
          <p:nvPr>
            <p:extLst>
              <p:ext uri="{D42A27DB-BD31-4B8C-83A1-F6EECF244321}">
                <p14:modId xmlns:p14="http://schemas.microsoft.com/office/powerpoint/2010/main" val="133453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7A94490-73C5-2D41-8827-79BE9730147F}"/>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55602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79124" y="1032734"/>
            <a:ext cx="3748588" cy="2352934"/>
          </a:xfrm>
          <a:prstGeom prst="rect">
            <a:avLst/>
          </a:prstGeom>
          <a:ln>
            <a:solidFill>
              <a:schemeClr val="accent2"/>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chemeClr val="bg2">
                    <a:lumMod val="50000"/>
                  </a:schemeClr>
                </a:solidFill>
                <a:latin typeface="Arial Nova"/>
                <a:cs typeface="Calibri"/>
              </a:rPr>
              <a:t>1. Market Place</a:t>
            </a:r>
          </a:p>
          <a:p>
            <a:pPr>
              <a:lnSpc>
                <a:spcPct val="100000"/>
              </a:lnSpc>
            </a:pPr>
            <a:r>
              <a:rPr lang="en-CA" sz="2000" dirty="0">
                <a:solidFill>
                  <a:schemeClr val="bg2">
                    <a:lumMod val="50000"/>
                  </a:schemeClr>
                </a:solidFill>
                <a:latin typeface="Arial Nova"/>
                <a:ea typeface="+mn-lt"/>
                <a:cs typeface="+mn-lt"/>
              </a:rPr>
              <a:t>pure self-serve search and match, </a:t>
            </a:r>
          </a:p>
          <a:p>
            <a:pPr>
              <a:lnSpc>
                <a:spcPct val="100000"/>
              </a:lnSpc>
            </a:pPr>
            <a:r>
              <a:rPr lang="en-CA" sz="2000" dirty="0">
                <a:solidFill>
                  <a:schemeClr val="bg2">
                    <a:lumMod val="50000"/>
                  </a:schemeClr>
                </a:solidFill>
                <a:latin typeface="Arial Nova"/>
                <a:ea typeface="+mn-lt"/>
                <a:cs typeface="+mn-lt"/>
              </a:rPr>
              <a:t>no admin intervention for service or problem solving (</a:t>
            </a:r>
            <a:r>
              <a:rPr lang="en-CA" sz="2000" dirty="0" err="1">
                <a:solidFill>
                  <a:schemeClr val="bg2">
                    <a:lumMod val="50000"/>
                  </a:schemeClr>
                </a:solidFill>
                <a:latin typeface="Arial Nova"/>
                <a:ea typeface="+mn-lt"/>
                <a:cs typeface="+mn-lt"/>
              </a:rPr>
              <a:t>ie</a:t>
            </a:r>
            <a:r>
              <a:rPr lang="en-CA" sz="2000" dirty="0">
                <a:solidFill>
                  <a:schemeClr val="bg2">
                    <a:lumMod val="50000"/>
                  </a:schemeClr>
                </a:solidFill>
                <a:latin typeface="Arial Nova"/>
                <a:ea typeface="+mn-lt"/>
                <a:cs typeface="+mn-lt"/>
              </a:rPr>
              <a:t>: </a:t>
            </a:r>
            <a:r>
              <a:rPr lang="en-CA" sz="2000" dirty="0" err="1">
                <a:solidFill>
                  <a:schemeClr val="bg2">
                    <a:lumMod val="50000"/>
                  </a:schemeClr>
                </a:solidFill>
                <a:latin typeface="Arial Nova"/>
                <a:ea typeface="+mn-lt"/>
                <a:cs typeface="+mn-lt"/>
              </a:rPr>
              <a:t>Wyzant</a:t>
            </a:r>
            <a:r>
              <a:rPr lang="en-CA" sz="2000" dirty="0">
                <a:solidFill>
                  <a:schemeClr val="bg2">
                    <a:lumMod val="50000"/>
                  </a:schemeClr>
                </a:solidFill>
                <a:latin typeface="Arial Nova"/>
                <a:ea typeface="+mn-lt"/>
                <a:cs typeface="+mn-lt"/>
              </a:rPr>
              <a:t>)</a:t>
            </a:r>
          </a:p>
          <a:p>
            <a:pPr>
              <a:lnSpc>
                <a:spcPct val="100000"/>
              </a:lnSpc>
            </a:pPr>
            <a:r>
              <a:rPr lang="en-CA" sz="2000" dirty="0">
                <a:solidFill>
                  <a:schemeClr val="bg2">
                    <a:lumMod val="50000"/>
                  </a:schemeClr>
                </a:solidFill>
                <a:latin typeface="Arial Nova"/>
                <a:ea typeface="+mn-lt"/>
                <a:cs typeface="+mn-lt"/>
              </a:rPr>
              <a:t> cost is primary driver for parent</a:t>
            </a: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0" name="Subtitle 2">
            <a:extLst>
              <a:ext uri="{FF2B5EF4-FFF2-40B4-BE49-F238E27FC236}">
                <a16:creationId xmlns:a16="http://schemas.microsoft.com/office/drawing/2014/main" id="{7DB69987-FEA4-EC46-9336-952CA5CDFE7A}"/>
              </a:ext>
            </a:extLst>
          </p:cNvPr>
          <p:cNvSpPr txBox="1">
            <a:spLocks/>
          </p:cNvSpPr>
          <p:nvPr/>
        </p:nvSpPr>
        <p:spPr>
          <a:xfrm>
            <a:off x="3130212" y="189860"/>
            <a:ext cx="6745308" cy="8212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2">
                    <a:lumMod val="50000"/>
                  </a:schemeClr>
                </a:solidFill>
                <a:latin typeface="Arial Nova"/>
                <a:cs typeface="Calibri"/>
              </a:rPr>
              <a:t>Tutoring Business Models </a:t>
            </a:r>
            <a:endParaRPr lang="en-US" dirty="0">
              <a:solidFill>
                <a:schemeClr val="bg2">
                  <a:lumMod val="50000"/>
                </a:schemeClr>
              </a:solidFill>
            </a:endParaRPr>
          </a:p>
          <a:p>
            <a:pPr marL="0" indent="0">
              <a:buNone/>
            </a:pPr>
            <a:endParaRPr lang="en-US" sz="2400" dirty="0">
              <a:solidFill>
                <a:schemeClr val="bg2">
                  <a:lumMod val="50000"/>
                </a:schemeClr>
              </a:solidFill>
              <a:latin typeface="Arial Nova"/>
              <a:cs typeface="Calibri"/>
            </a:endParaRPr>
          </a:p>
        </p:txBody>
      </p:sp>
      <p:sp>
        <p:nvSpPr>
          <p:cNvPr id="12" name="Subtitle 2">
            <a:extLst>
              <a:ext uri="{FF2B5EF4-FFF2-40B4-BE49-F238E27FC236}">
                <a16:creationId xmlns:a16="http://schemas.microsoft.com/office/drawing/2014/main" id="{C0FE3C53-B874-3744-9323-88A318568E75}"/>
              </a:ext>
            </a:extLst>
          </p:cNvPr>
          <p:cNvSpPr txBox="1">
            <a:spLocks/>
          </p:cNvSpPr>
          <p:nvPr/>
        </p:nvSpPr>
        <p:spPr>
          <a:xfrm>
            <a:off x="366317" y="3638015"/>
            <a:ext cx="3661395" cy="2808106"/>
          </a:xfrm>
          <a:prstGeom prst="rect">
            <a:avLst/>
          </a:prstGeom>
          <a:ln>
            <a:solidFill>
              <a:schemeClr val="accent2"/>
            </a:solidFill>
          </a:ln>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dirty="0">
                <a:solidFill>
                  <a:schemeClr val="bg2">
                    <a:lumMod val="50000"/>
                  </a:schemeClr>
                </a:solidFill>
                <a:latin typeface="Arial Nova"/>
                <a:cs typeface="Calibri"/>
              </a:rPr>
              <a:t>2. Broker / Agency</a:t>
            </a:r>
            <a:endParaRPr lang="en-US" sz="2400" dirty="0">
              <a:solidFill>
                <a:schemeClr val="bg2">
                  <a:lumMod val="50000"/>
                </a:schemeClr>
              </a:solidFill>
              <a:latin typeface="Arial Nova"/>
              <a:cs typeface="Calibri"/>
            </a:endParaRPr>
          </a:p>
          <a:p>
            <a:pPr>
              <a:lnSpc>
                <a:spcPct val="100000"/>
              </a:lnSpc>
            </a:pPr>
            <a:r>
              <a:rPr lang="en-CA" sz="6800" dirty="0">
                <a:solidFill>
                  <a:schemeClr val="bg2">
                    <a:lumMod val="50000"/>
                  </a:schemeClr>
                </a:solidFill>
                <a:latin typeface="Arial Nova"/>
                <a:ea typeface="+mn-lt"/>
                <a:cs typeface="+mn-lt"/>
              </a:rPr>
              <a:t>‘intake specialist” </a:t>
            </a:r>
          </a:p>
          <a:p>
            <a:pPr>
              <a:lnSpc>
                <a:spcPct val="100000"/>
              </a:lnSpc>
            </a:pPr>
            <a:r>
              <a:rPr lang="en-CA" sz="6800" dirty="0">
                <a:solidFill>
                  <a:schemeClr val="bg2">
                    <a:lumMod val="50000"/>
                  </a:schemeClr>
                </a:solidFill>
                <a:latin typeface="Arial Nova"/>
                <a:ea typeface="+mn-lt"/>
                <a:cs typeface="+mn-lt"/>
              </a:rPr>
              <a:t>fields the call &amp; does the work of matching tutor and student. </a:t>
            </a:r>
          </a:p>
          <a:p>
            <a:pPr>
              <a:lnSpc>
                <a:spcPct val="100000"/>
              </a:lnSpc>
            </a:pPr>
            <a:r>
              <a:rPr lang="en-CA" sz="6800" dirty="0">
                <a:solidFill>
                  <a:schemeClr val="bg2">
                    <a:lumMod val="50000"/>
                  </a:schemeClr>
                </a:solidFill>
                <a:latin typeface="Arial Nova"/>
                <a:ea typeface="+mn-lt"/>
                <a:cs typeface="+mn-lt"/>
              </a:rPr>
              <a:t>Relies on volume and low overhead. </a:t>
            </a:r>
          </a:p>
          <a:p>
            <a:pPr>
              <a:lnSpc>
                <a:spcPct val="100000"/>
              </a:lnSpc>
            </a:pPr>
            <a:r>
              <a:rPr lang="en-CA" sz="6800" dirty="0">
                <a:solidFill>
                  <a:schemeClr val="bg2">
                    <a:lumMod val="50000"/>
                  </a:schemeClr>
                </a:solidFill>
                <a:latin typeface="Arial Nova"/>
                <a:ea typeface="+mn-lt"/>
                <a:cs typeface="+mn-lt"/>
              </a:rPr>
              <a:t>little oversight of ongoing tutoring session however, “specialist” is available to help with scheduling issues (this is the primary value add for the parent)</a:t>
            </a: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4" name="Subtitle 2">
            <a:extLst>
              <a:ext uri="{FF2B5EF4-FFF2-40B4-BE49-F238E27FC236}">
                <a16:creationId xmlns:a16="http://schemas.microsoft.com/office/drawing/2014/main" id="{BEA96898-ACAB-1747-95A8-70DAEED2CE06}"/>
              </a:ext>
            </a:extLst>
          </p:cNvPr>
          <p:cNvSpPr txBox="1">
            <a:spLocks/>
          </p:cNvSpPr>
          <p:nvPr/>
        </p:nvSpPr>
        <p:spPr>
          <a:xfrm>
            <a:off x="4394029" y="1438772"/>
            <a:ext cx="4033949" cy="4597998"/>
          </a:xfrm>
          <a:prstGeom prst="rect">
            <a:avLst/>
          </a:prstGeom>
          <a:ln>
            <a:solidFill>
              <a:schemeClr val="accent2"/>
            </a:solidFill>
          </a:ln>
        </p:spPr>
        <p:txBody>
          <a:bodyPr vert="horz" lIns="91440" tIns="45720" rIns="91440" bIns="45720" rtlCol="0" anchor="t">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800" dirty="0">
                <a:solidFill>
                  <a:schemeClr val="bg2">
                    <a:lumMod val="50000"/>
                  </a:schemeClr>
                </a:solidFill>
                <a:latin typeface="Arial Nova"/>
                <a:cs typeface="Calibri"/>
              </a:rPr>
              <a:t>3. Full Service</a:t>
            </a:r>
            <a:endParaRPr lang="en-US" sz="2400" dirty="0">
              <a:solidFill>
                <a:schemeClr val="bg2">
                  <a:lumMod val="50000"/>
                </a:schemeClr>
              </a:solidFill>
              <a:latin typeface="Arial Nova"/>
              <a:cs typeface="Calibri"/>
            </a:endParaRPr>
          </a:p>
          <a:p>
            <a:pPr>
              <a:lnSpc>
                <a:spcPct val="100000"/>
              </a:lnSpc>
            </a:pPr>
            <a:r>
              <a:rPr lang="en-CA" sz="5200" dirty="0">
                <a:solidFill>
                  <a:schemeClr val="bg2">
                    <a:lumMod val="50000"/>
                  </a:schemeClr>
                </a:solidFill>
                <a:latin typeface="Arial Nova"/>
                <a:ea typeface="+mn-lt"/>
                <a:cs typeface="+mn-lt"/>
              </a:rPr>
              <a:t>full service and test prep companies</a:t>
            </a:r>
          </a:p>
          <a:p>
            <a:pPr>
              <a:lnSpc>
                <a:spcPct val="100000"/>
              </a:lnSpc>
            </a:pPr>
            <a:r>
              <a:rPr lang="en-CA" sz="5200" dirty="0">
                <a:solidFill>
                  <a:schemeClr val="bg2">
                    <a:lumMod val="50000"/>
                  </a:schemeClr>
                </a:solidFill>
                <a:latin typeface="Arial Nova"/>
                <a:ea typeface="+mn-lt"/>
                <a:cs typeface="+mn-lt"/>
              </a:rPr>
              <a:t>one or more educational experts with insight into types of instructors that will work best with students given the company’s educational philosophy</a:t>
            </a:r>
          </a:p>
          <a:p>
            <a:pPr>
              <a:lnSpc>
                <a:spcPct val="100000"/>
              </a:lnSpc>
            </a:pPr>
            <a:r>
              <a:rPr lang="en-CA" sz="5200" dirty="0">
                <a:solidFill>
                  <a:schemeClr val="bg2">
                    <a:lumMod val="50000"/>
                  </a:schemeClr>
                </a:solidFill>
                <a:latin typeface="Arial Nova"/>
                <a:ea typeface="+mn-lt"/>
                <a:cs typeface="+mn-lt"/>
              </a:rPr>
              <a:t>may have training &amp; development programs for instructors</a:t>
            </a:r>
          </a:p>
          <a:p>
            <a:pPr>
              <a:lnSpc>
                <a:spcPct val="100000"/>
              </a:lnSpc>
            </a:pPr>
            <a:r>
              <a:rPr lang="en-CA" sz="5200" dirty="0">
                <a:solidFill>
                  <a:schemeClr val="bg2">
                    <a:lumMod val="50000"/>
                  </a:schemeClr>
                </a:solidFill>
                <a:latin typeface="Arial Nova"/>
                <a:ea typeface="+mn-lt"/>
                <a:cs typeface="+mn-lt"/>
              </a:rPr>
              <a:t>oversee client intake leading to better assessment and prescribed corrective plans</a:t>
            </a:r>
          </a:p>
          <a:p>
            <a:pPr>
              <a:lnSpc>
                <a:spcPct val="100000"/>
              </a:lnSpc>
            </a:pPr>
            <a:r>
              <a:rPr lang="en-CA" sz="5200" dirty="0">
                <a:solidFill>
                  <a:schemeClr val="bg2">
                    <a:lumMod val="50000"/>
                  </a:schemeClr>
                </a:solidFill>
                <a:latin typeface="Arial Nova"/>
                <a:ea typeface="+mn-lt"/>
                <a:cs typeface="+mn-lt"/>
              </a:rPr>
              <a:t>Leverage educational expert’s ability to hire and develop instructors, full service can pay tutors less and charge client more</a:t>
            </a:r>
          </a:p>
          <a:p>
            <a:pPr>
              <a:lnSpc>
                <a:spcPct val="100000"/>
              </a:lnSpc>
            </a:pPr>
            <a:r>
              <a:rPr lang="en-CA" sz="5200" dirty="0">
                <a:solidFill>
                  <a:schemeClr val="bg2">
                    <a:lumMod val="50000"/>
                  </a:schemeClr>
                </a:solidFill>
                <a:latin typeface="Arial Nova"/>
                <a:ea typeface="+mn-lt"/>
                <a:cs typeface="+mn-lt"/>
              </a:rPr>
              <a:t>most full service are positioned as a physical location (brick and mortar)</a:t>
            </a:r>
          </a:p>
        </p:txBody>
      </p:sp>
      <p:sp>
        <p:nvSpPr>
          <p:cNvPr id="16" name="Subtitle 2">
            <a:extLst>
              <a:ext uri="{FF2B5EF4-FFF2-40B4-BE49-F238E27FC236}">
                <a16:creationId xmlns:a16="http://schemas.microsoft.com/office/drawing/2014/main" id="{51F161DA-662E-FB4C-B1FB-770C9FA31F9D}"/>
              </a:ext>
            </a:extLst>
          </p:cNvPr>
          <p:cNvSpPr txBox="1">
            <a:spLocks/>
          </p:cNvSpPr>
          <p:nvPr/>
        </p:nvSpPr>
        <p:spPr>
          <a:xfrm>
            <a:off x="8709102" y="2384389"/>
            <a:ext cx="3117862" cy="1535991"/>
          </a:xfrm>
          <a:prstGeom prst="rect">
            <a:avLst/>
          </a:prstGeom>
          <a:ln>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2">
                    <a:lumMod val="50000"/>
                  </a:schemeClr>
                </a:solidFill>
                <a:latin typeface="Arial Nova"/>
                <a:cs typeface="Calibri"/>
              </a:rPr>
              <a:t>4. Hybrid</a:t>
            </a:r>
            <a:endParaRPr lang="en-US" sz="2400" dirty="0">
              <a:solidFill>
                <a:schemeClr val="bg2">
                  <a:lumMod val="50000"/>
                </a:schemeClr>
              </a:solidFill>
              <a:latin typeface="Arial Nova"/>
              <a:cs typeface="Calibri"/>
            </a:endParaRPr>
          </a:p>
          <a:p>
            <a:r>
              <a:rPr lang="en-CA" sz="1700" dirty="0">
                <a:solidFill>
                  <a:schemeClr val="bg2">
                    <a:lumMod val="50000"/>
                  </a:schemeClr>
                </a:solidFill>
                <a:latin typeface="Arial Nova"/>
                <a:ea typeface="+mn-lt"/>
                <a:cs typeface="+mn-lt"/>
              </a:rPr>
              <a:t>strives to replicate the level of service of the full service without a physical location</a:t>
            </a: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2" name="Slide Number Placeholder 1">
            <a:extLst>
              <a:ext uri="{FF2B5EF4-FFF2-40B4-BE49-F238E27FC236}">
                <a16:creationId xmlns:a16="http://schemas.microsoft.com/office/drawing/2014/main" id="{26BC3E1E-CCBB-C742-85C4-23053DC7CCF8}"/>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3" name="Down Arrow 2">
            <a:extLst>
              <a:ext uri="{FF2B5EF4-FFF2-40B4-BE49-F238E27FC236}">
                <a16:creationId xmlns:a16="http://schemas.microsoft.com/office/drawing/2014/main" id="{3BD9E4B9-B318-FC45-AE94-9955172FBD4A}"/>
              </a:ext>
            </a:extLst>
          </p:cNvPr>
          <p:cNvSpPr/>
          <p:nvPr/>
        </p:nvSpPr>
        <p:spPr>
          <a:xfrm>
            <a:off x="9311276" y="476632"/>
            <a:ext cx="1792535" cy="1882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SIE  Model</a:t>
            </a:r>
          </a:p>
        </p:txBody>
      </p:sp>
    </p:spTree>
    <p:extLst>
      <p:ext uri="{BB962C8B-B14F-4D97-AF65-F5344CB8AC3E}">
        <p14:creationId xmlns:p14="http://schemas.microsoft.com/office/powerpoint/2010/main" val="20223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5423</TotalTime>
  <Words>2275</Words>
  <Application>Microsoft Macintosh PowerPoint</Application>
  <PresentationFormat>Widescreen</PresentationFormat>
  <Paragraphs>452</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Nova</vt:lpstr>
      <vt:lpstr>Calibri</vt:lpstr>
      <vt:lpstr>Calibri Light</vt:lpstr>
      <vt:lpstr>Diavlo Bold</vt:lpstr>
      <vt:lpstr>Slabo 27px</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Owning the Relationship = Care &amp; Follow up - who has which relationship with whom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Janet Pinney</cp:lastModifiedBy>
  <cp:revision>312</cp:revision>
  <cp:lastPrinted>2022-03-27T20:12:17Z</cp:lastPrinted>
  <dcterms:created xsi:type="dcterms:W3CDTF">2020-03-02T19:39:07Z</dcterms:created>
  <dcterms:modified xsi:type="dcterms:W3CDTF">2022-04-21T21:40:14Z</dcterms:modified>
</cp:coreProperties>
</file>