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80" r:id="rId6"/>
    <p:sldId id="257" r:id="rId7"/>
    <p:sldId id="258" r:id="rId8"/>
    <p:sldId id="259" r:id="rId9"/>
    <p:sldId id="261" r:id="rId10"/>
    <p:sldId id="281" r:id="rId11"/>
    <p:sldId id="282" r:id="rId12"/>
    <p:sldId id="262" r:id="rId13"/>
    <p:sldId id="283" r:id="rId14"/>
    <p:sldId id="284" r:id="rId15"/>
    <p:sldId id="286" r:id="rId16"/>
    <p:sldId id="287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70482"/>
  </p:normalViewPr>
  <p:slideViewPr>
    <p:cSldViewPr snapToGrid="0">
      <p:cViewPr varScale="1">
        <p:scale>
          <a:sx n="74" d="100"/>
          <a:sy n="74" d="100"/>
        </p:scale>
        <p:origin x="1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E6C0D-E379-47C8-8325-1D1E5D583DAA}" type="datetimeFigureOut">
              <a:rPr lang="en-CA" smtClean="0"/>
              <a:t>2022-04-21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4F6B6-08C9-469E-B288-CEC92BE61FD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282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4F6B6-08C9-469E-B288-CEC92BE61FD6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3006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4F6B6-08C9-469E-B288-CEC92BE61FD6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6030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4F6B6-08C9-469E-B288-CEC92BE61FD6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70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4F6B6-08C9-469E-B288-CEC92BE61FD6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831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4F6B6-08C9-469E-B288-CEC92BE61FD6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067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4F6B6-08C9-469E-B288-CEC92BE61FD6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478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4F6B6-08C9-469E-B288-CEC92BE61FD6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01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4F6B6-08C9-469E-B288-CEC92BE61FD6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029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4F6B6-08C9-469E-B288-CEC92BE61FD6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171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4F6B6-08C9-469E-B288-CEC92BE61FD6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35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98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9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61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3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2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2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9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8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3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3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0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0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47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2897-22B9-41EF-AEDD-316E78461567}" type="datetimeFigureOut">
              <a:rPr lang="en-US" smtClean="0"/>
              <a:t>4/21/22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A239F0-C423-48A7-8CD4-848C89BDC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1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https://vimeo.com/387990734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4" y="4137137"/>
            <a:ext cx="3499805" cy="2720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3988" y="2082508"/>
            <a:ext cx="8615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School is Easy HOMEWORK APP.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390BD-9A91-9344-8D0C-046BE6274F85}"/>
              </a:ext>
            </a:extLst>
          </p:cNvPr>
          <p:cNvSpPr txBox="1"/>
          <p:nvPr/>
        </p:nvSpPr>
        <p:spPr>
          <a:xfrm>
            <a:off x="134273" y="634904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 2022_v1.6</a:t>
            </a:r>
          </a:p>
        </p:txBody>
      </p:sp>
    </p:spTree>
    <p:extLst>
      <p:ext uri="{BB962C8B-B14F-4D97-AF65-F5344CB8AC3E}">
        <p14:creationId xmlns:p14="http://schemas.microsoft.com/office/powerpoint/2010/main" val="25452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6"/>
    </mc:Choice>
    <mc:Fallback xmlns="">
      <p:transition spd="slow" advTm="149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Instructions for Students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648" y="1752962"/>
            <a:ext cx="8933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CA" sz="2800" dirty="0">
                <a:solidFill>
                  <a:prstClr val="black"/>
                </a:solidFill>
              </a:rPr>
              <a:t>Enrollment process for students who only want the app component.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prstClr val="black"/>
                </a:solidFill>
              </a:rPr>
              <a:t>They need first to be enrolled in School is Easy</a:t>
            </a:r>
            <a:endParaRPr lang="en-CA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32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Instructions for Tutors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34" y="2019038"/>
            <a:ext cx="11058092" cy="1455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CA" sz="2400" dirty="0"/>
              <a:t>On-boarding process for tutors using app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CA" sz="2400" dirty="0"/>
              <a:t>Tutors need to first enrol into a Stripe account for their country or residency</a:t>
            </a:r>
          </a:p>
        </p:txBody>
      </p:sp>
    </p:spTree>
    <p:extLst>
      <p:ext uri="{BB962C8B-B14F-4D97-AF65-F5344CB8AC3E}">
        <p14:creationId xmlns:p14="http://schemas.microsoft.com/office/powerpoint/2010/main" val="62075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Model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9656" y="1930400"/>
            <a:ext cx="65653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36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Split for SIE APP revenue is:</a:t>
            </a:r>
            <a:endParaRPr lang="en-CA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CA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CA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CA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Tutor                                                40%</a:t>
            </a:r>
            <a:endParaRPr lang="en-CA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CA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SIE Franchisee                                35%</a:t>
            </a:r>
            <a:endParaRPr lang="en-CA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CA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Tutit:                                                15%</a:t>
            </a:r>
            <a:endParaRPr lang="en-CA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CA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LLI (8% Royalty 2% Marketing)   10%</a:t>
            </a:r>
            <a:endParaRPr lang="en-CA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0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Model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1912" y="1930400"/>
            <a:ext cx="86319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CA" sz="36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SIE APP US Pricing:</a:t>
            </a:r>
            <a:endParaRPr lang="en-CA" sz="3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CA" sz="2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sz="2800" dirty="0"/>
              <a:t>Fee for students/family 75 cents per minute.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sz="2800" dirty="0"/>
              <a:t>10 minutes minimum. 45/hour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CA" sz="2800" dirty="0"/>
              <a:t>Tutor pay scale: 18$/hour. </a:t>
            </a:r>
          </a:p>
          <a:p>
            <a:pPr lvl="0"/>
            <a:r>
              <a:rPr lang="en-CA" sz="2800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endParaRPr lang="en-CA" sz="2800" dirty="0"/>
          </a:p>
          <a:p>
            <a:pPr>
              <a:spcAft>
                <a:spcPts val="0"/>
              </a:spcAft>
            </a:pPr>
            <a:endParaRPr lang="en-CA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0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75" y="275216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Easy!</a:t>
            </a:r>
          </a:p>
        </p:txBody>
      </p:sp>
    </p:spTree>
    <p:extLst>
      <p:ext uri="{BB962C8B-B14F-4D97-AF65-F5344CB8AC3E}">
        <p14:creationId xmlns:p14="http://schemas.microsoft.com/office/powerpoint/2010/main" val="20350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7"/>
    </mc:Choice>
    <mc:Fallback xmlns="">
      <p:transition spd="slow" advTm="98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93" r="5654"/>
          <a:stretch/>
        </p:blipFill>
        <p:spPr>
          <a:xfrm>
            <a:off x="1143674" y="1065475"/>
            <a:ext cx="7967187" cy="404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77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4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School is Easy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6919"/>
            <a:ext cx="8596668" cy="3157389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on-demand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tutoring app - get help anytime, anywhere.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Our Homework  App is ideal for help with homework, test preparation, last minute questions and to supplement the sessions with your regular tutor.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It is very easy to use. Just request a tutor for the subject you need with a quick tap and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get connected in less than 60 seconds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It is very affordable. Just Pay by the minute* and you use only as much time as you need!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93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1"/>
    </mc:Choice>
    <mc:Fallback xmlns="">
      <p:transition spd="slow" advTm="18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4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9291"/>
            <a:ext cx="7569683" cy="187761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state of the art App is intuitive and easy to use and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comes with all the features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you need: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Photo/homework upload 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Chat box, audio and whiteboard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Session storage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Available in smartphone and tablet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0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4"/>
    </mc:Choice>
    <mc:Fallback xmlns="">
      <p:transition spd="slow" advTm="26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4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65719"/>
            <a:ext cx="6718889" cy="3252905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Interaction between OPUS and the App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When a user signs onto the App for the first time, the app will retrieve the users information from OPUS to create a profile for the App.</a:t>
            </a: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Franchisees and tutors are paid through Stripe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After a session, the App will calculate and transfer the amount owed to the franchisees Stripe. Franchisee balance is scheduled daily.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3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99"/>
    </mc:Choice>
    <mc:Fallback xmlns="">
      <p:transition spd="slow" advTm="39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4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7141"/>
            <a:ext cx="2049963" cy="389375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Student login</a:t>
            </a: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1"/>
          <a:stretch/>
        </p:blipFill>
        <p:spPr>
          <a:xfrm>
            <a:off x="1080364" y="1977949"/>
            <a:ext cx="1646933" cy="287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46" y="1977949"/>
            <a:ext cx="1599239" cy="287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1086" t="40460" r="41127" b="10994"/>
          <a:stretch/>
        </p:blipFill>
        <p:spPr>
          <a:xfrm>
            <a:off x="5239557" y="1977948"/>
            <a:ext cx="1679344" cy="287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5360" y="5126036"/>
            <a:ext cx="8912453" cy="46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Login Screen			     Select a Subject	         Find a tutor and request a session   Chat with your tutor using text or the     															          built in mic.</a:t>
            </a: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41148" t="40460" r="41065" b="10411"/>
          <a:stretch/>
        </p:blipFill>
        <p:spPr>
          <a:xfrm>
            <a:off x="7371773" y="1977948"/>
            <a:ext cx="1777535" cy="287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7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40"/>
    </mc:Choice>
    <mc:Fallback xmlns="">
      <p:transition spd="slow" advTm="56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4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7141"/>
            <a:ext cx="2049963" cy="389375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Student login</a:t>
            </a: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5360" y="5126036"/>
            <a:ext cx="8912453" cy="58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Whiteboard	                      Add the tutor to your favorites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				       so you can request them directly	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8598" t="10936" r="38577" b="4458"/>
          <a:stretch/>
        </p:blipFill>
        <p:spPr>
          <a:xfrm>
            <a:off x="1044155" y="1977949"/>
            <a:ext cx="1683142" cy="287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34808" r="14619" b="7728"/>
          <a:stretch/>
        </p:blipFill>
        <p:spPr>
          <a:xfrm>
            <a:off x="3172080" y="1977949"/>
            <a:ext cx="1836890" cy="287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55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40"/>
    </mc:Choice>
    <mc:Fallback xmlns="">
      <p:transition spd="slow" advTm="56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4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7141"/>
            <a:ext cx="2049963" cy="389375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Tutor login</a:t>
            </a:r>
          </a:p>
          <a:p>
            <a:pPr lvl="1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5360" y="5126036"/>
            <a:ext cx="8912453" cy="101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You will receive direct                                  Chat with students                             Change your availability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requests or a first available request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9" t="34808" r="14410" b="7728"/>
          <a:stretch/>
        </p:blipFill>
        <p:spPr>
          <a:xfrm>
            <a:off x="1047510" y="1979832"/>
            <a:ext cx="1760427" cy="287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1148" t="40460" r="41065" b="10411"/>
          <a:stretch/>
        </p:blipFill>
        <p:spPr>
          <a:xfrm>
            <a:off x="3301479" y="1977949"/>
            <a:ext cx="1777535" cy="287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t="34689" r="14199" b="7847"/>
          <a:stretch/>
        </p:blipFill>
        <p:spPr>
          <a:xfrm>
            <a:off x="5572556" y="1977949"/>
            <a:ext cx="1872117" cy="287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44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40"/>
    </mc:Choice>
    <mc:Fallback xmlns="">
      <p:transition spd="slow" advTm="56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34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Demonstration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909" t="33113" r="12231" b="31632"/>
          <a:stretch/>
        </p:blipFill>
        <p:spPr>
          <a:xfrm>
            <a:off x="1840582" y="1694424"/>
            <a:ext cx="6270172" cy="319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7334" y="5318449"/>
            <a:ext cx="8596668" cy="72291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5"/>
              </a:rPr>
              <a:t>Click here to watch the demo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3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37"/>
    </mc:Choice>
    <mc:Fallback xmlns="">
      <p:transition spd="slow" advTm="3373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2|0.8|1.4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2|3.3|3.8|1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|3.4|10.8|4.9|7.7|5.6|4.9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|3.4|10.8|4.9|7.7|5.6|4.9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|3.4|10.8|4.9|7.7|5.6|4.9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A96FF4E870641B40D0EDC7AB82336" ma:contentTypeVersion="10" ma:contentTypeDescription="Create a new document." ma:contentTypeScope="" ma:versionID="914021eb7fad3d68d5decbb71ef20a85">
  <xsd:schema xmlns:xsd="http://www.w3.org/2001/XMLSchema" xmlns:xs="http://www.w3.org/2001/XMLSchema" xmlns:p="http://schemas.microsoft.com/office/2006/metadata/properties" xmlns:ns2="e63e112b-07ef-4705-bafb-c8aaeabf89d9" xmlns:ns3="ac7e0bf7-d9fd-4d4e-b433-7bdb3eab3ed3" targetNamespace="http://schemas.microsoft.com/office/2006/metadata/properties" ma:root="true" ma:fieldsID="a33aedd1efe7aaf28fa97e21d36ac5c2" ns2:_="" ns3:_="">
    <xsd:import namespace="e63e112b-07ef-4705-bafb-c8aaeabf89d9"/>
    <xsd:import namespace="ac7e0bf7-d9fd-4d4e-b433-7bdb3eab3e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e112b-07ef-4705-bafb-c8aaeabf8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e0bf7-d9fd-4d4e-b433-7bdb3eab3e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9C4C14-41C8-4CB2-A59D-646F66A344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CD97BF-9A19-49B1-B8FA-2C195E1CC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7CDF27-0C57-4380-9C10-19BEC41F4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3e112b-07ef-4705-bafb-c8aaeabf89d9"/>
    <ds:schemaRef ds:uri="ac7e0bf7-d9fd-4d4e-b433-7bdb3eab3e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6888</TotalTime>
  <Words>575</Words>
  <Application>Microsoft Macintosh PowerPoint</Application>
  <PresentationFormat>Widescreen</PresentationFormat>
  <Paragraphs>156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School is Easy App</vt:lpstr>
      <vt:lpstr>Features</vt:lpstr>
      <vt:lpstr>How it works</vt:lpstr>
      <vt:lpstr>Functionality</vt:lpstr>
      <vt:lpstr>Functionality</vt:lpstr>
      <vt:lpstr>Functionality</vt:lpstr>
      <vt:lpstr>Demonstration       </vt:lpstr>
      <vt:lpstr>Instructions for Students</vt:lpstr>
      <vt:lpstr>Instructions for Tutors</vt:lpstr>
      <vt:lpstr>Business Model </vt:lpstr>
      <vt:lpstr>Business Model</vt:lpstr>
      <vt:lpstr>Easy!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W.Yee So</dc:creator>
  <cp:lastModifiedBy>Janet Pinney</cp:lastModifiedBy>
  <cp:revision>67</cp:revision>
  <cp:lastPrinted>2019-11-08T23:44:13Z</cp:lastPrinted>
  <dcterms:created xsi:type="dcterms:W3CDTF">2019-10-30T00:13:16Z</dcterms:created>
  <dcterms:modified xsi:type="dcterms:W3CDTF">2022-04-21T19:15:10Z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0x0101004D5A96FF4E870641B40D0EDC7AB82336</vt:lpwstr>
  </property>
</Properties>
</file>