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3" r:id="rId5"/>
    <p:sldMasterId id="2147483826" r:id="rId6"/>
  </p:sldMasterIdLst>
  <p:notesMasterIdLst>
    <p:notesMasterId r:id="rId32"/>
  </p:notesMasterIdLst>
  <p:sldIdLst>
    <p:sldId id="3080" r:id="rId7"/>
    <p:sldId id="3076" r:id="rId8"/>
    <p:sldId id="620" r:id="rId9"/>
    <p:sldId id="3079" r:id="rId10"/>
    <p:sldId id="814" r:id="rId11"/>
    <p:sldId id="3053" r:id="rId12"/>
    <p:sldId id="3061" r:id="rId13"/>
    <p:sldId id="3057" r:id="rId14"/>
    <p:sldId id="3060" r:id="rId15"/>
    <p:sldId id="3058" r:id="rId16"/>
    <p:sldId id="3064" r:id="rId17"/>
    <p:sldId id="3062" r:id="rId18"/>
    <p:sldId id="3065" r:id="rId19"/>
    <p:sldId id="3067" r:id="rId20"/>
    <p:sldId id="3081" r:id="rId21"/>
    <p:sldId id="3087" r:id="rId22"/>
    <p:sldId id="3068" r:id="rId23"/>
    <p:sldId id="820" r:id="rId24"/>
    <p:sldId id="3069" r:id="rId25"/>
    <p:sldId id="3072" r:id="rId26"/>
    <p:sldId id="3083" r:id="rId27"/>
    <p:sldId id="3074" r:id="rId28"/>
    <p:sldId id="3082" r:id="rId29"/>
    <p:sldId id="3085" r:id="rId30"/>
    <p:sldId id="10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223012-DEDD-4523-9B68-1E2399DF3FDA}" v="41" dt="2020-09-21T14:16:35.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7" d="100"/>
          <a:sy n="77" d="100"/>
        </p:scale>
        <p:origin x="6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14140-8817-4CCB-9EC9-852EF800BC98}" type="datetimeFigureOut">
              <a:rPr lang="en-GB" smtClean="0"/>
              <a:t>09/03/2022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0A124-BE56-40FB-9129-B689EFAF042C}" type="slidenum">
              <a:rPr lang="en-GB" smtClean="0"/>
              <a:t>‹#›</a:t>
            </a:fld>
            <a:endParaRPr lang="en-GB"/>
          </a:p>
        </p:txBody>
      </p:sp>
    </p:spTree>
    <p:extLst>
      <p:ext uri="{BB962C8B-B14F-4D97-AF65-F5344CB8AC3E}">
        <p14:creationId xmlns:p14="http://schemas.microsoft.com/office/powerpoint/2010/main" val="3158558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24.svg"/></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24.sv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6.sv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0.sv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6.sv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12192001" cy="176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id="{93BF2766-86C7-EB49-A4F5-6932CE03B988}"/>
              </a:ext>
            </a:extLst>
          </p:cNvPr>
          <p:cNvSpPr>
            <a:spLocks noGrp="1"/>
          </p:cNvSpPr>
          <p:nvPr>
            <p:ph type="pic" sz="quarter" idx="14"/>
          </p:nvPr>
        </p:nvSpPr>
        <p:spPr>
          <a:xfrm>
            <a:off x="0" y="346075"/>
            <a:ext cx="12192000" cy="6165850"/>
          </a:xfrm>
          <a:custGeom>
            <a:avLst/>
            <a:gdLst>
              <a:gd name="connsiteX0" fmla="*/ 4033365 w 12192000"/>
              <a:gd name="connsiteY0" fmla="*/ 2269091 h 6165850"/>
              <a:gd name="connsiteX1" fmla="*/ 4108340 w 12192000"/>
              <a:gd name="connsiteY1" fmla="*/ 2534190 h 6165850"/>
              <a:gd name="connsiteX2" fmla="*/ 3958391 w 12192000"/>
              <a:gd name="connsiteY2" fmla="*/ 2534190 h 6165850"/>
              <a:gd name="connsiteX3" fmla="*/ 2713489 w 12192000"/>
              <a:gd name="connsiteY3" fmla="*/ 2207340 h 6165850"/>
              <a:gd name="connsiteX4" fmla="*/ 2745675 w 12192000"/>
              <a:gd name="connsiteY4" fmla="*/ 2207340 h 6165850"/>
              <a:gd name="connsiteX5" fmla="*/ 2817367 w 12192000"/>
              <a:gd name="connsiteY5" fmla="*/ 2212130 h 6165850"/>
              <a:gd name="connsiteX6" fmla="*/ 2828700 w 12192000"/>
              <a:gd name="connsiteY6" fmla="*/ 2212886 h 6165850"/>
              <a:gd name="connsiteX7" fmla="*/ 2896745 w 12192000"/>
              <a:gd name="connsiteY7" fmla="*/ 2259464 h 6165850"/>
              <a:gd name="connsiteX8" fmla="*/ 2952898 w 12192000"/>
              <a:gd name="connsiteY8" fmla="*/ 2451775 h 6165850"/>
              <a:gd name="connsiteX9" fmla="*/ 2910136 w 12192000"/>
              <a:gd name="connsiteY9" fmla="*/ 2627882 h 6165850"/>
              <a:gd name="connsiteX10" fmla="*/ 2849991 w 12192000"/>
              <a:gd name="connsiteY10" fmla="*/ 2687756 h 6165850"/>
              <a:gd name="connsiteX11" fmla="*/ 2753661 w 12192000"/>
              <a:gd name="connsiteY11" fmla="*/ 2704193 h 6165850"/>
              <a:gd name="connsiteX12" fmla="*/ 2713489 w 12192000"/>
              <a:gd name="connsiteY12" fmla="*/ 2704193 h 6165850"/>
              <a:gd name="connsiteX13" fmla="*/ 2713489 w 12192000"/>
              <a:gd name="connsiteY13" fmla="*/ 2207340 h 6165850"/>
              <a:gd name="connsiteX14" fmla="*/ 5707997 w 12192000"/>
              <a:gd name="connsiteY14" fmla="*/ 2192733 h 6165850"/>
              <a:gd name="connsiteX15" fmla="*/ 5845736 w 12192000"/>
              <a:gd name="connsiteY15" fmla="*/ 2460694 h 6165850"/>
              <a:gd name="connsiteX16" fmla="*/ 5707997 w 12192000"/>
              <a:gd name="connsiteY16" fmla="*/ 2718559 h 6165850"/>
              <a:gd name="connsiteX17" fmla="*/ 5570261 w 12192000"/>
              <a:gd name="connsiteY17" fmla="*/ 2460694 h 6165850"/>
              <a:gd name="connsiteX18" fmla="*/ 5707997 w 12192000"/>
              <a:gd name="connsiteY18" fmla="*/ 2192733 h 6165850"/>
              <a:gd name="connsiteX19" fmla="*/ 6190098 w 12192000"/>
              <a:gd name="connsiteY19" fmla="*/ 1999296 h 6165850"/>
              <a:gd name="connsiteX20" fmla="*/ 6190098 w 12192000"/>
              <a:gd name="connsiteY20" fmla="*/ 2914818 h 6165850"/>
              <a:gd name="connsiteX21" fmla="*/ 6401601 w 12192000"/>
              <a:gd name="connsiteY21" fmla="*/ 2914818 h 6165850"/>
              <a:gd name="connsiteX22" fmla="*/ 6401601 w 12192000"/>
              <a:gd name="connsiteY22" fmla="*/ 2260873 h 6165850"/>
              <a:gd name="connsiteX23" fmla="*/ 6404187 w 12192000"/>
              <a:gd name="connsiteY23" fmla="*/ 2260873 h 6165850"/>
              <a:gd name="connsiteX24" fmla="*/ 6576914 w 12192000"/>
              <a:gd name="connsiteY24" fmla="*/ 2914818 h 6165850"/>
              <a:gd name="connsiteX25" fmla="*/ 6755754 w 12192000"/>
              <a:gd name="connsiteY25" fmla="*/ 2914818 h 6165850"/>
              <a:gd name="connsiteX26" fmla="*/ 6922840 w 12192000"/>
              <a:gd name="connsiteY26" fmla="*/ 2260873 h 6165850"/>
              <a:gd name="connsiteX27" fmla="*/ 6925426 w 12192000"/>
              <a:gd name="connsiteY27" fmla="*/ 2260873 h 6165850"/>
              <a:gd name="connsiteX28" fmla="*/ 6925426 w 12192000"/>
              <a:gd name="connsiteY28" fmla="*/ 2914818 h 6165850"/>
              <a:gd name="connsiteX29" fmla="*/ 7187454 w 12192000"/>
              <a:gd name="connsiteY29" fmla="*/ 2914818 h 6165850"/>
              <a:gd name="connsiteX30" fmla="*/ 7187454 w 12192000"/>
              <a:gd name="connsiteY30" fmla="*/ 1999296 h 6165850"/>
              <a:gd name="connsiteX31" fmla="*/ 6817088 w 12192000"/>
              <a:gd name="connsiteY31" fmla="*/ 1999296 h 6165850"/>
              <a:gd name="connsiteX32" fmla="*/ 6691597 w 12192000"/>
              <a:gd name="connsiteY32" fmla="*/ 2485117 h 6165850"/>
              <a:gd name="connsiteX33" fmla="*/ 6689010 w 12192000"/>
              <a:gd name="connsiteY33" fmla="*/ 2485117 h 6165850"/>
              <a:gd name="connsiteX34" fmla="*/ 6558114 w 12192000"/>
              <a:gd name="connsiteY34" fmla="*/ 1999296 h 6165850"/>
              <a:gd name="connsiteX35" fmla="*/ 3911620 w 12192000"/>
              <a:gd name="connsiteY35" fmla="*/ 1999296 h 6165850"/>
              <a:gd name="connsiteX36" fmla="*/ 3627235 w 12192000"/>
              <a:gd name="connsiteY36" fmla="*/ 2914818 h 6165850"/>
              <a:gd name="connsiteX37" fmla="*/ 3855681 w 12192000"/>
              <a:gd name="connsiteY37" fmla="*/ 2914818 h 6165850"/>
              <a:gd name="connsiteX38" fmla="*/ 3911620 w 12192000"/>
              <a:gd name="connsiteY38" fmla="*/ 2734720 h 6165850"/>
              <a:gd name="connsiteX39" fmla="*/ 4156520 w 12192000"/>
              <a:gd name="connsiteY39" fmla="*/ 2734720 h 6165850"/>
              <a:gd name="connsiteX40" fmla="*/ 4208695 w 12192000"/>
              <a:gd name="connsiteY40" fmla="*/ 2914818 h 6165850"/>
              <a:gd name="connsiteX41" fmla="*/ 4496136 w 12192000"/>
              <a:gd name="connsiteY41" fmla="*/ 2914818 h 6165850"/>
              <a:gd name="connsiteX42" fmla="*/ 4208695 w 12192000"/>
              <a:gd name="connsiteY42" fmla="*/ 1999296 h 6165850"/>
              <a:gd name="connsiteX43" fmla="*/ 3296775 w 12192000"/>
              <a:gd name="connsiteY43" fmla="*/ 1999296 h 6165850"/>
              <a:gd name="connsiteX44" fmla="*/ 3296775 w 12192000"/>
              <a:gd name="connsiteY44" fmla="*/ 2914818 h 6165850"/>
              <a:gd name="connsiteX45" fmla="*/ 3580382 w 12192000"/>
              <a:gd name="connsiteY45" fmla="*/ 2914818 h 6165850"/>
              <a:gd name="connsiteX46" fmla="*/ 3580382 w 12192000"/>
              <a:gd name="connsiteY46" fmla="*/ 1999296 h 6165850"/>
              <a:gd name="connsiteX47" fmla="*/ 2431784 w 12192000"/>
              <a:gd name="connsiteY47" fmla="*/ 1999296 h 6165850"/>
              <a:gd name="connsiteX48" fmla="*/ 2431784 w 12192000"/>
              <a:gd name="connsiteY48" fmla="*/ 2914818 h 6165850"/>
              <a:gd name="connsiteX49" fmla="*/ 2788433 w 12192000"/>
              <a:gd name="connsiteY49" fmla="*/ 2914818 h 6165850"/>
              <a:gd name="connsiteX50" fmla="*/ 3119946 w 12192000"/>
              <a:gd name="connsiteY50" fmla="*/ 2790603 h 6165850"/>
              <a:gd name="connsiteX51" fmla="*/ 3246816 w 12192000"/>
              <a:gd name="connsiteY51" fmla="*/ 2458112 h 6165850"/>
              <a:gd name="connsiteX52" fmla="*/ 3106319 w 12192000"/>
              <a:gd name="connsiteY52" fmla="*/ 2111302 h 6165850"/>
              <a:gd name="connsiteX53" fmla="*/ 2769874 w 12192000"/>
              <a:gd name="connsiteY53" fmla="*/ 1999296 h 6165850"/>
              <a:gd name="connsiteX54" fmla="*/ 2431784 w 12192000"/>
              <a:gd name="connsiteY54" fmla="*/ 1999296 h 6165850"/>
              <a:gd name="connsiteX55" fmla="*/ 1677636 w 12192000"/>
              <a:gd name="connsiteY55" fmla="*/ 1999296 h 6165850"/>
              <a:gd name="connsiteX56" fmla="*/ 1677636 w 12192000"/>
              <a:gd name="connsiteY56" fmla="*/ 2914818 h 6165850"/>
              <a:gd name="connsiteX57" fmla="*/ 2365251 w 12192000"/>
              <a:gd name="connsiteY57" fmla="*/ 2914818 h 6165850"/>
              <a:gd name="connsiteX58" fmla="*/ 2365251 w 12192000"/>
              <a:gd name="connsiteY58" fmla="*/ 2695974 h 6165850"/>
              <a:gd name="connsiteX59" fmla="*/ 1952634 w 12192000"/>
              <a:gd name="connsiteY59" fmla="*/ 2695974 h 6165850"/>
              <a:gd name="connsiteX60" fmla="*/ 1952634 w 12192000"/>
              <a:gd name="connsiteY60" fmla="*/ 2547809 h 6165850"/>
              <a:gd name="connsiteX61" fmla="*/ 2286346 w 12192000"/>
              <a:gd name="connsiteY61" fmla="*/ 2547809 h 6165850"/>
              <a:gd name="connsiteX62" fmla="*/ 2286346 w 12192000"/>
              <a:gd name="connsiteY62" fmla="*/ 2343528 h 6165850"/>
              <a:gd name="connsiteX63" fmla="*/ 1952634 w 12192000"/>
              <a:gd name="connsiteY63" fmla="*/ 2343528 h 6165850"/>
              <a:gd name="connsiteX64" fmla="*/ 1952634 w 12192000"/>
              <a:gd name="connsiteY64" fmla="*/ 2209922 h 6165850"/>
              <a:gd name="connsiteX65" fmla="*/ 2365251 w 12192000"/>
              <a:gd name="connsiteY65" fmla="*/ 2209922 h 6165850"/>
              <a:gd name="connsiteX66" fmla="*/ 2365251 w 12192000"/>
              <a:gd name="connsiteY66" fmla="*/ 1999296 h 6165850"/>
              <a:gd name="connsiteX67" fmla="*/ 609601 w 12192000"/>
              <a:gd name="connsiteY67" fmla="*/ 1999296 h 6165850"/>
              <a:gd name="connsiteX68" fmla="*/ 609601 w 12192000"/>
              <a:gd name="connsiteY68" fmla="*/ 2914818 h 6165850"/>
              <a:gd name="connsiteX69" fmla="*/ 820515 w 12192000"/>
              <a:gd name="connsiteY69" fmla="*/ 2914818 h 6165850"/>
              <a:gd name="connsiteX70" fmla="*/ 820515 w 12192000"/>
              <a:gd name="connsiteY70" fmla="*/ 2260873 h 6165850"/>
              <a:gd name="connsiteX71" fmla="*/ 823565 w 12192000"/>
              <a:gd name="connsiteY71" fmla="*/ 2260873 h 6165850"/>
              <a:gd name="connsiteX72" fmla="*/ 995725 w 12192000"/>
              <a:gd name="connsiteY72" fmla="*/ 2914818 h 6165850"/>
              <a:gd name="connsiteX73" fmla="*/ 1174462 w 12192000"/>
              <a:gd name="connsiteY73" fmla="*/ 2914818 h 6165850"/>
              <a:gd name="connsiteX74" fmla="*/ 1341458 w 12192000"/>
              <a:gd name="connsiteY74" fmla="*/ 2260873 h 6165850"/>
              <a:gd name="connsiteX75" fmla="*/ 1344508 w 12192000"/>
              <a:gd name="connsiteY75" fmla="*/ 2260873 h 6165850"/>
              <a:gd name="connsiteX76" fmla="*/ 1344508 w 12192000"/>
              <a:gd name="connsiteY76" fmla="*/ 2914818 h 6165850"/>
              <a:gd name="connsiteX77" fmla="*/ 1605917 w 12192000"/>
              <a:gd name="connsiteY77" fmla="*/ 2914818 h 6165850"/>
              <a:gd name="connsiteX78" fmla="*/ 1605917 w 12192000"/>
              <a:gd name="connsiteY78" fmla="*/ 1999296 h 6165850"/>
              <a:gd name="connsiteX79" fmla="*/ 1235998 w 12192000"/>
              <a:gd name="connsiteY79" fmla="*/ 1999296 h 6165850"/>
              <a:gd name="connsiteX80" fmla="*/ 1110812 w 12192000"/>
              <a:gd name="connsiteY80" fmla="*/ 2485117 h 6165850"/>
              <a:gd name="connsiteX81" fmla="*/ 1107761 w 12192000"/>
              <a:gd name="connsiteY81" fmla="*/ 2485117 h 6165850"/>
              <a:gd name="connsiteX82" fmla="*/ 976938 w 12192000"/>
              <a:gd name="connsiteY82" fmla="*/ 1999296 h 6165850"/>
              <a:gd name="connsiteX83" fmla="*/ 5707997 w 12192000"/>
              <a:gd name="connsiteY83" fmla="*/ 1985828 h 6165850"/>
              <a:gd name="connsiteX84" fmla="*/ 5269169 w 12192000"/>
              <a:gd name="connsiteY84" fmla="*/ 2459758 h 6165850"/>
              <a:gd name="connsiteX85" fmla="*/ 5707997 w 12192000"/>
              <a:gd name="connsiteY85" fmla="*/ 2928282 h 6165850"/>
              <a:gd name="connsiteX86" fmla="*/ 6146356 w 12192000"/>
              <a:gd name="connsiteY86" fmla="*/ 2459758 h 6165850"/>
              <a:gd name="connsiteX87" fmla="*/ 5707997 w 12192000"/>
              <a:gd name="connsiteY87" fmla="*/ 1985828 h 6165850"/>
              <a:gd name="connsiteX88" fmla="*/ 4849789 w 12192000"/>
              <a:gd name="connsiteY88" fmla="*/ 1985828 h 6165850"/>
              <a:gd name="connsiteX89" fmla="*/ 4434217 w 12192000"/>
              <a:gd name="connsiteY89" fmla="*/ 2468916 h 6165850"/>
              <a:gd name="connsiteX90" fmla="*/ 4853780 w 12192000"/>
              <a:gd name="connsiteY90" fmla="*/ 2928282 h 6165850"/>
              <a:gd name="connsiteX91" fmla="*/ 5235780 w 12192000"/>
              <a:gd name="connsiteY91" fmla="*/ 2580940 h 6165850"/>
              <a:gd name="connsiteX92" fmla="*/ 4979160 w 12192000"/>
              <a:gd name="connsiteY92" fmla="*/ 2565203 h 6165850"/>
              <a:gd name="connsiteX93" fmla="*/ 4854957 w 12192000"/>
              <a:gd name="connsiteY93" fmla="*/ 2717386 h 6165850"/>
              <a:gd name="connsiteX94" fmla="*/ 4723004 w 12192000"/>
              <a:gd name="connsiteY94" fmla="*/ 2468916 h 6165850"/>
              <a:gd name="connsiteX95" fmla="*/ 4852371 w 12192000"/>
              <a:gd name="connsiteY95" fmla="*/ 2191556 h 6165850"/>
              <a:gd name="connsiteX96" fmla="*/ 4973992 w 12192000"/>
              <a:gd name="connsiteY96" fmla="*/ 2366284 h 6165850"/>
              <a:gd name="connsiteX97" fmla="*/ 5235780 w 12192000"/>
              <a:gd name="connsiteY97" fmla="*/ 2353134 h 6165850"/>
              <a:gd name="connsiteX98" fmla="*/ 4849789 w 12192000"/>
              <a:gd name="connsiteY98" fmla="*/ 1985828 h 6165850"/>
              <a:gd name="connsiteX99" fmla="*/ 0 w 12192000"/>
              <a:gd name="connsiteY99" fmla="*/ 0 h 6165850"/>
              <a:gd name="connsiteX100" fmla="*/ 12192000 w 12192000"/>
              <a:gd name="connsiteY100" fmla="*/ 0 h 6165850"/>
              <a:gd name="connsiteX101" fmla="*/ 12192000 w 12192000"/>
              <a:gd name="connsiteY101" fmla="*/ 6165850 h 6165850"/>
              <a:gd name="connsiteX102" fmla="*/ 0 w 12192000"/>
              <a:gd name="connsiteY102" fmla="*/ 6165850 h 61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192000" h="6165850">
                <a:moveTo>
                  <a:pt x="4033365" y="2269091"/>
                </a:moveTo>
                <a:lnTo>
                  <a:pt x="4108340" y="2534190"/>
                </a:lnTo>
                <a:lnTo>
                  <a:pt x="3958391" y="2534190"/>
                </a:lnTo>
                <a:close/>
                <a:moveTo>
                  <a:pt x="2713489" y="2207340"/>
                </a:moveTo>
                <a:cubicBezTo>
                  <a:pt x="2745675" y="2207340"/>
                  <a:pt x="2745675" y="2207340"/>
                  <a:pt x="2745675" y="2207340"/>
                </a:cubicBezTo>
                <a:lnTo>
                  <a:pt x="2817367" y="2212130"/>
                </a:lnTo>
                <a:lnTo>
                  <a:pt x="2828700" y="2212886"/>
                </a:lnTo>
                <a:cubicBezTo>
                  <a:pt x="2852930" y="2219077"/>
                  <a:pt x="2874659" y="2232111"/>
                  <a:pt x="2896745" y="2259464"/>
                </a:cubicBezTo>
                <a:cubicBezTo>
                  <a:pt x="2935512" y="2310183"/>
                  <a:pt x="2952898" y="2390252"/>
                  <a:pt x="2952898" y="2451775"/>
                </a:cubicBezTo>
                <a:cubicBezTo>
                  <a:pt x="2952898" y="2513058"/>
                  <a:pt x="2942090" y="2574345"/>
                  <a:pt x="2910136" y="2627882"/>
                </a:cubicBezTo>
                <a:cubicBezTo>
                  <a:pt x="2895336" y="2653238"/>
                  <a:pt x="2875363" y="2673197"/>
                  <a:pt x="2849991" y="2687756"/>
                </a:cubicBezTo>
                <a:cubicBezTo>
                  <a:pt x="2815219" y="2706775"/>
                  <a:pt x="2791256" y="2704193"/>
                  <a:pt x="2753661" y="2704193"/>
                </a:cubicBezTo>
                <a:cubicBezTo>
                  <a:pt x="2713489" y="2704193"/>
                  <a:pt x="2713489" y="2704193"/>
                  <a:pt x="2713489" y="2704193"/>
                </a:cubicBezTo>
                <a:cubicBezTo>
                  <a:pt x="2713489" y="2207340"/>
                  <a:pt x="2713489" y="2207340"/>
                  <a:pt x="2713489" y="2207340"/>
                </a:cubicBezTo>
                <a:close/>
                <a:moveTo>
                  <a:pt x="5707997" y="2192733"/>
                </a:moveTo>
                <a:cubicBezTo>
                  <a:pt x="5832337" y="2192733"/>
                  <a:pt x="5845736" y="2371921"/>
                  <a:pt x="5845736" y="2460694"/>
                </a:cubicBezTo>
                <a:cubicBezTo>
                  <a:pt x="5845736" y="2548999"/>
                  <a:pt x="5836096" y="2718559"/>
                  <a:pt x="5707997" y="2718559"/>
                </a:cubicBezTo>
                <a:cubicBezTo>
                  <a:pt x="5579665" y="2718559"/>
                  <a:pt x="5570261" y="2548999"/>
                  <a:pt x="5570261" y="2460694"/>
                </a:cubicBezTo>
                <a:cubicBezTo>
                  <a:pt x="5570261" y="2371921"/>
                  <a:pt x="5583661" y="2192733"/>
                  <a:pt x="5707997" y="2192733"/>
                </a:cubicBezTo>
                <a:close/>
                <a:moveTo>
                  <a:pt x="6190098" y="1999296"/>
                </a:moveTo>
                <a:lnTo>
                  <a:pt x="6190098" y="2914818"/>
                </a:lnTo>
                <a:lnTo>
                  <a:pt x="6401601" y="2914818"/>
                </a:lnTo>
                <a:lnTo>
                  <a:pt x="6401601" y="2260873"/>
                </a:lnTo>
                <a:lnTo>
                  <a:pt x="6404187" y="2260873"/>
                </a:lnTo>
                <a:lnTo>
                  <a:pt x="6576914" y="2914818"/>
                </a:lnTo>
                <a:lnTo>
                  <a:pt x="6755754" y="2914818"/>
                </a:lnTo>
                <a:lnTo>
                  <a:pt x="6922840" y="2260873"/>
                </a:lnTo>
                <a:lnTo>
                  <a:pt x="6925426" y="2260873"/>
                </a:lnTo>
                <a:lnTo>
                  <a:pt x="6925426" y="2914818"/>
                </a:lnTo>
                <a:lnTo>
                  <a:pt x="7187454" y="2914818"/>
                </a:lnTo>
                <a:lnTo>
                  <a:pt x="7187454" y="1999296"/>
                </a:lnTo>
                <a:lnTo>
                  <a:pt x="6817088" y="1999296"/>
                </a:lnTo>
                <a:lnTo>
                  <a:pt x="6691597" y="2485117"/>
                </a:lnTo>
                <a:lnTo>
                  <a:pt x="6689010" y="2485117"/>
                </a:lnTo>
                <a:lnTo>
                  <a:pt x="6558114" y="1999296"/>
                </a:lnTo>
                <a:close/>
                <a:moveTo>
                  <a:pt x="3911620" y="1999296"/>
                </a:moveTo>
                <a:lnTo>
                  <a:pt x="3627235" y="2914818"/>
                </a:lnTo>
                <a:lnTo>
                  <a:pt x="3855681" y="2914818"/>
                </a:lnTo>
                <a:lnTo>
                  <a:pt x="3911620" y="2734720"/>
                </a:lnTo>
                <a:lnTo>
                  <a:pt x="4156520" y="2734720"/>
                </a:lnTo>
                <a:lnTo>
                  <a:pt x="4208695" y="2914818"/>
                </a:lnTo>
                <a:lnTo>
                  <a:pt x="4496136" y="2914818"/>
                </a:lnTo>
                <a:lnTo>
                  <a:pt x="4208695" y="1999296"/>
                </a:lnTo>
                <a:close/>
                <a:moveTo>
                  <a:pt x="3296775" y="1999296"/>
                </a:moveTo>
                <a:lnTo>
                  <a:pt x="3296775" y="2914818"/>
                </a:lnTo>
                <a:lnTo>
                  <a:pt x="3580382" y="2914818"/>
                </a:lnTo>
                <a:lnTo>
                  <a:pt x="3580382" y="1999296"/>
                </a:lnTo>
                <a:close/>
                <a:moveTo>
                  <a:pt x="2431784" y="1999296"/>
                </a:moveTo>
                <a:cubicBezTo>
                  <a:pt x="2431784" y="2914818"/>
                  <a:pt x="2431784" y="2914818"/>
                  <a:pt x="2431784" y="2914818"/>
                </a:cubicBezTo>
                <a:cubicBezTo>
                  <a:pt x="2788433" y="2914818"/>
                  <a:pt x="2788433" y="2914818"/>
                  <a:pt x="2788433" y="2914818"/>
                </a:cubicBezTo>
                <a:cubicBezTo>
                  <a:pt x="2915308" y="2914818"/>
                  <a:pt x="3028788" y="2885464"/>
                  <a:pt x="3119946" y="2790603"/>
                </a:cubicBezTo>
                <a:cubicBezTo>
                  <a:pt x="3204058" y="2704193"/>
                  <a:pt x="3246816" y="2578336"/>
                  <a:pt x="3246816" y="2458112"/>
                </a:cubicBezTo>
                <a:cubicBezTo>
                  <a:pt x="3246816" y="2327560"/>
                  <a:pt x="3202649" y="2201936"/>
                  <a:pt x="3106319" y="2111302"/>
                </a:cubicBezTo>
                <a:cubicBezTo>
                  <a:pt x="3007406" y="2016438"/>
                  <a:pt x="2901913" y="1999296"/>
                  <a:pt x="2769874" y="1999296"/>
                </a:cubicBezTo>
                <a:cubicBezTo>
                  <a:pt x="2431784" y="1999296"/>
                  <a:pt x="2431784" y="1999296"/>
                  <a:pt x="2431784" y="1999296"/>
                </a:cubicBezTo>
                <a:close/>
                <a:moveTo>
                  <a:pt x="1677636" y="1999296"/>
                </a:moveTo>
                <a:lnTo>
                  <a:pt x="1677636" y="2914818"/>
                </a:lnTo>
                <a:lnTo>
                  <a:pt x="2365251" y="2914818"/>
                </a:lnTo>
                <a:lnTo>
                  <a:pt x="2365251" y="2695974"/>
                </a:lnTo>
                <a:lnTo>
                  <a:pt x="1952634" y="2695974"/>
                </a:lnTo>
                <a:lnTo>
                  <a:pt x="1952634" y="2547809"/>
                </a:lnTo>
                <a:lnTo>
                  <a:pt x="2286346" y="2547809"/>
                </a:lnTo>
                <a:lnTo>
                  <a:pt x="2286346" y="2343528"/>
                </a:lnTo>
                <a:lnTo>
                  <a:pt x="1952634" y="2343528"/>
                </a:lnTo>
                <a:lnTo>
                  <a:pt x="1952634" y="2209922"/>
                </a:lnTo>
                <a:lnTo>
                  <a:pt x="2365251" y="2209922"/>
                </a:lnTo>
                <a:lnTo>
                  <a:pt x="2365251" y="1999296"/>
                </a:lnTo>
                <a:close/>
                <a:moveTo>
                  <a:pt x="609601" y="1999296"/>
                </a:moveTo>
                <a:lnTo>
                  <a:pt x="609601" y="2914818"/>
                </a:lnTo>
                <a:lnTo>
                  <a:pt x="820515" y="2914818"/>
                </a:lnTo>
                <a:lnTo>
                  <a:pt x="820515" y="2260873"/>
                </a:lnTo>
                <a:lnTo>
                  <a:pt x="823565" y="2260873"/>
                </a:lnTo>
                <a:lnTo>
                  <a:pt x="995725" y="2914818"/>
                </a:lnTo>
                <a:lnTo>
                  <a:pt x="1174462" y="2914818"/>
                </a:lnTo>
                <a:lnTo>
                  <a:pt x="1341458" y="2260873"/>
                </a:lnTo>
                <a:lnTo>
                  <a:pt x="1344508" y="2260873"/>
                </a:lnTo>
                <a:lnTo>
                  <a:pt x="1344508" y="2914818"/>
                </a:lnTo>
                <a:lnTo>
                  <a:pt x="1605917" y="2914818"/>
                </a:lnTo>
                <a:lnTo>
                  <a:pt x="1605917" y="1999296"/>
                </a:lnTo>
                <a:lnTo>
                  <a:pt x="1235998" y="1999296"/>
                </a:lnTo>
                <a:lnTo>
                  <a:pt x="1110812" y="2485117"/>
                </a:lnTo>
                <a:lnTo>
                  <a:pt x="1107761" y="2485117"/>
                </a:lnTo>
                <a:lnTo>
                  <a:pt x="976938" y="1999296"/>
                </a:lnTo>
                <a:close/>
                <a:moveTo>
                  <a:pt x="5707997" y="1985828"/>
                </a:moveTo>
                <a:cubicBezTo>
                  <a:pt x="5428762" y="1985828"/>
                  <a:pt x="5269169" y="2185920"/>
                  <a:pt x="5269169" y="2459758"/>
                </a:cubicBezTo>
                <a:cubicBezTo>
                  <a:pt x="5269169" y="2719968"/>
                  <a:pt x="5429703" y="2928282"/>
                  <a:pt x="5707997" y="2928282"/>
                </a:cubicBezTo>
                <a:cubicBezTo>
                  <a:pt x="5985822" y="2928282"/>
                  <a:pt x="6146356" y="2719968"/>
                  <a:pt x="6146356" y="2459758"/>
                </a:cubicBezTo>
                <a:cubicBezTo>
                  <a:pt x="6146356" y="2185920"/>
                  <a:pt x="5987231" y="1985828"/>
                  <a:pt x="5707997" y="1985828"/>
                </a:cubicBezTo>
                <a:close/>
                <a:moveTo>
                  <a:pt x="4849789" y="1985828"/>
                </a:moveTo>
                <a:cubicBezTo>
                  <a:pt x="4561237" y="1985828"/>
                  <a:pt x="4434217" y="2204711"/>
                  <a:pt x="4434217" y="2468916"/>
                </a:cubicBezTo>
                <a:cubicBezTo>
                  <a:pt x="4434217" y="2729127"/>
                  <a:pt x="4578847" y="2928282"/>
                  <a:pt x="4853780" y="2928282"/>
                </a:cubicBezTo>
                <a:cubicBezTo>
                  <a:pt x="5064621" y="2928282"/>
                  <a:pt x="5218407" y="2792304"/>
                  <a:pt x="5235780" y="2580940"/>
                </a:cubicBezTo>
                <a:cubicBezTo>
                  <a:pt x="4979160" y="2565203"/>
                  <a:pt x="4979160" y="2565203"/>
                  <a:pt x="4979160" y="2565203"/>
                </a:cubicBezTo>
                <a:cubicBezTo>
                  <a:pt x="4975166" y="2641058"/>
                  <a:pt x="4941828" y="2717386"/>
                  <a:pt x="4854957" y="2717386"/>
                </a:cubicBezTo>
                <a:cubicBezTo>
                  <a:pt x="4728168" y="2717386"/>
                  <a:pt x="4723004" y="2560976"/>
                  <a:pt x="4723004" y="2468916"/>
                </a:cubicBezTo>
                <a:cubicBezTo>
                  <a:pt x="4723004" y="2382489"/>
                  <a:pt x="4728168" y="2191556"/>
                  <a:pt x="4852371" y="2191556"/>
                </a:cubicBezTo>
                <a:cubicBezTo>
                  <a:pt x="4946992" y="2191556"/>
                  <a:pt x="4976574" y="2288784"/>
                  <a:pt x="4973992" y="2366284"/>
                </a:cubicBezTo>
                <a:lnTo>
                  <a:pt x="5235780" y="2353134"/>
                </a:lnTo>
                <a:cubicBezTo>
                  <a:pt x="5216766" y="2124392"/>
                  <a:pt x="5083404" y="1985828"/>
                  <a:pt x="4849789" y="1985828"/>
                </a:cubicBezTo>
                <a:close/>
                <a:moveTo>
                  <a:pt x="0" y="0"/>
                </a:moveTo>
                <a:lnTo>
                  <a:pt x="12192000" y="0"/>
                </a:lnTo>
                <a:lnTo>
                  <a:pt x="12192000" y="6165850"/>
                </a:lnTo>
                <a:lnTo>
                  <a:pt x="0" y="6165850"/>
                </a:lnTo>
                <a:close/>
              </a:path>
            </a:pathLst>
          </a:custGeom>
          <a:solidFill>
            <a:schemeClr val="bg1">
              <a:lumMod val="95000"/>
            </a:schemeClr>
          </a:solidFill>
        </p:spPr>
        <p:txBody>
          <a:bodyPr wrap="square" rIns="612000" anchor="ctr">
            <a:noAutofit/>
          </a:bodyPr>
          <a:lstStyle>
            <a:lvl1pPr marL="0" indent="0" algn="r">
              <a:buNone/>
              <a:defRPr sz="2000">
                <a:solidFill>
                  <a:schemeClr val="accent1"/>
                </a:solidFill>
                <a:latin typeface="Century Gothic" charset="0"/>
                <a:ea typeface="Century Gothic" charset="0"/>
                <a:cs typeface="Century Gothic" charset="0"/>
              </a:defRPr>
            </a:lvl1pPr>
          </a:lstStyle>
          <a:p>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609600" y="3429000"/>
            <a:ext cx="5486400" cy="609600"/>
          </a:xfrm>
          <a:prstGeom prst="rect">
            <a:avLst/>
          </a:prstGeom>
        </p:spPr>
        <p:txBody>
          <a:bodyPr lIns="0" tIns="0" rIns="0" bIns="0">
            <a:noAutofit/>
          </a:bodyPr>
          <a:lstStyle>
            <a:lvl1pPr marL="0" indent="0">
              <a:buNone/>
              <a:defRPr sz="1800" b="1" cap="none"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The Content and Connections Agency</a:t>
            </a:r>
          </a:p>
        </p:txBody>
      </p:sp>
      <p:sp>
        <p:nvSpPr>
          <p:cNvPr id="6" name="Rectangle 5">
            <a:extLst>
              <a:ext uri="{FF2B5EF4-FFF2-40B4-BE49-F238E27FC236}">
                <a16:creationId xmlns:a16="http://schemas.microsoft.com/office/drawing/2014/main" id="{BF43660B-81B2-B143-B11D-85302EECFDBE}"/>
              </a:ext>
            </a:extLst>
          </p:cNvPr>
          <p:cNvSpPr/>
          <p:nvPr userDrawn="1"/>
        </p:nvSpPr>
        <p:spPr>
          <a:xfrm>
            <a:off x="-2" y="6511925"/>
            <a:ext cx="12192001" cy="171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5A432D9-D558-2440-A936-ED1FEA2DDF1F}"/>
              </a:ext>
            </a:extLst>
          </p:cNvPr>
          <p:cNvSpPr/>
          <p:nvPr userDrawn="1"/>
        </p:nvSpPr>
        <p:spPr>
          <a:xfrm>
            <a:off x="0" y="6686550"/>
            <a:ext cx="12192001"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8464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a:extLst>
              <a:ext uri="{FF2B5EF4-FFF2-40B4-BE49-F238E27FC236}">
                <a16:creationId xmlns:a16="http://schemas.microsoft.com/office/drawing/2014/main" id="{868320E1-AA96-724C-A001-336B6A7A58EA}"/>
              </a:ext>
            </a:extLst>
          </p:cNvPr>
          <p:cNvSpPr>
            <a:spLocks noGrp="1"/>
          </p:cNvSpPr>
          <p:nvPr>
            <p:ph type="pic" sz="quarter" idx="16"/>
          </p:nvPr>
        </p:nvSpPr>
        <p:spPr>
          <a:xfrm>
            <a:off x="-1" y="346075"/>
            <a:ext cx="12192001"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1364258"/>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4" y="2054225"/>
            <a:ext cx="11445875" cy="4117974"/>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16412BE4-06CF-F54E-814A-F3D5669EA7CB}"/>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0732166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aph/table slide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600" y="0"/>
            <a:ext cx="12193200" cy="65092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0874" y="574591"/>
            <a:ext cx="328492" cy="50393"/>
          </a:xfrm>
          <a:prstGeom prst="rect">
            <a:avLst/>
          </a:prstGeom>
          <a:solidFill>
            <a:schemeClr val="bg2"/>
          </a:solidFill>
          <a:ln>
            <a:noFill/>
          </a:ln>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62EBB290-0BF5-9641-932D-9525C97C5373}"/>
              </a:ext>
            </a:extLst>
          </p:cNvPr>
          <p:cNvSpPr>
            <a:spLocks noGrp="1"/>
          </p:cNvSpPr>
          <p:nvPr>
            <p:ph type="body" sz="quarter" idx="19" hasCustomPrompt="1"/>
          </p:nvPr>
        </p:nvSpPr>
        <p:spPr>
          <a:xfrm>
            <a:off x="0" y="4648200"/>
            <a:ext cx="12193200" cy="2243662"/>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dirty="0"/>
              <a:t>Movable box</a:t>
            </a:r>
          </a:p>
        </p:txBody>
      </p:sp>
      <p:sp>
        <p:nvSpPr>
          <p:cNvPr id="16" name="Slide Number Placeholder 11">
            <a:extLst>
              <a:ext uri="{FF2B5EF4-FFF2-40B4-BE49-F238E27FC236}">
                <a16:creationId xmlns:a16="http://schemas.microsoft.com/office/drawing/2014/main" id="{7E9A35EF-2234-0C45-BB48-027C1A01E13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1C832341-B1A4-F24E-A689-B02917E07A8A}"/>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3020A6EC-6B8B-0E4F-A0CD-83443B3FA20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1755398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cess slide 3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600" y="-2650"/>
            <a:ext cx="12193200" cy="6860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3" name="Text Placeholder 8">
            <a:extLst>
              <a:ext uri="{FF2B5EF4-FFF2-40B4-BE49-F238E27FC236}">
                <a16:creationId xmlns:a16="http://schemas.microsoft.com/office/drawing/2014/main" id="{CB6F5326-91D7-6745-9570-344F15D739A6}"/>
              </a:ext>
            </a:extLst>
          </p:cNvPr>
          <p:cNvSpPr>
            <a:spLocks noGrp="1"/>
          </p:cNvSpPr>
          <p:nvPr>
            <p:ph type="body" sz="quarter" idx="17" hasCustomPrompt="1"/>
          </p:nvPr>
        </p:nvSpPr>
        <p:spPr>
          <a:xfrm>
            <a:off x="1066654" y="2310239"/>
            <a:ext cx="2732314"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01</a:t>
            </a:r>
          </a:p>
        </p:txBody>
      </p:sp>
      <p:sp>
        <p:nvSpPr>
          <p:cNvPr id="24" name="Text Placeholder 8">
            <a:extLst>
              <a:ext uri="{FF2B5EF4-FFF2-40B4-BE49-F238E27FC236}">
                <a16:creationId xmlns:a16="http://schemas.microsoft.com/office/drawing/2014/main" id="{28A01BF0-17F4-C847-BFA9-9D07EADB414E}"/>
              </a:ext>
            </a:extLst>
          </p:cNvPr>
          <p:cNvSpPr>
            <a:spLocks noGrp="1"/>
          </p:cNvSpPr>
          <p:nvPr>
            <p:ph type="body" sz="quarter" idx="27" hasCustomPrompt="1"/>
          </p:nvPr>
        </p:nvSpPr>
        <p:spPr>
          <a:xfrm>
            <a:off x="4729843" y="2310239"/>
            <a:ext cx="2732314"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02</a:t>
            </a:r>
          </a:p>
        </p:txBody>
      </p:sp>
      <p:sp>
        <p:nvSpPr>
          <p:cNvPr id="25" name="Text Placeholder 8">
            <a:extLst>
              <a:ext uri="{FF2B5EF4-FFF2-40B4-BE49-F238E27FC236}">
                <a16:creationId xmlns:a16="http://schemas.microsoft.com/office/drawing/2014/main" id="{B0159AFF-574A-3C41-9E0E-25F213732DFA}"/>
              </a:ext>
            </a:extLst>
          </p:cNvPr>
          <p:cNvSpPr>
            <a:spLocks noGrp="1"/>
          </p:cNvSpPr>
          <p:nvPr>
            <p:ph type="body" sz="quarter" idx="28" hasCustomPrompt="1"/>
          </p:nvPr>
        </p:nvSpPr>
        <p:spPr>
          <a:xfrm>
            <a:off x="8393032" y="2310239"/>
            <a:ext cx="2732314"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03</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2"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700598" y="3330146"/>
            <a:ext cx="2078718" cy="1382648"/>
          </a:xfrm>
          <a:prstGeom prst="rect">
            <a:avLst/>
          </a:prstGeom>
          <a:noFill/>
        </p:spPr>
        <p:txBody>
          <a:bodyPr lIns="72000" tIns="72000" rIns="108000" bIns="108000" anchor="t"/>
          <a:lstStyle>
            <a:lvl1pPr marL="0" indent="0">
              <a:lnSpc>
                <a:spcPct val="100000"/>
              </a:lnSpc>
              <a:buNone/>
              <a:defRPr sz="1400" b="0">
                <a:solidFill>
                  <a:schemeClr val="tx1"/>
                </a:solidFill>
                <a:latin typeface="Century Gothic" charset="0"/>
                <a:ea typeface="Century Gothic" charset="0"/>
                <a:cs typeface="Century Gothic" charset="0"/>
              </a:defRPr>
            </a:lvl1pPr>
          </a:lstStyle>
          <a:p>
            <a:pPr lvl="0"/>
            <a:r>
              <a:rPr lang="en-US" dirty="0"/>
              <a:t>Edit Master text styles</a:t>
            </a:r>
          </a:p>
        </p:txBody>
      </p:sp>
      <p:sp>
        <p:nvSpPr>
          <p:cNvPr id="26" name="Text Placeholder 14">
            <a:extLst>
              <a:ext uri="{FF2B5EF4-FFF2-40B4-BE49-F238E27FC236}">
                <a16:creationId xmlns:a16="http://schemas.microsoft.com/office/drawing/2014/main" id="{9E0F3134-A500-1749-894F-94466679DFBB}"/>
              </a:ext>
            </a:extLst>
          </p:cNvPr>
          <p:cNvSpPr>
            <a:spLocks noGrp="1"/>
          </p:cNvSpPr>
          <p:nvPr>
            <p:ph type="body" sz="quarter" idx="29" hasCustomPrompt="1"/>
          </p:nvPr>
        </p:nvSpPr>
        <p:spPr>
          <a:xfrm>
            <a:off x="1700598" y="3283204"/>
            <a:ext cx="315527" cy="4808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7" name="Text Placeholder 5">
            <a:extLst>
              <a:ext uri="{FF2B5EF4-FFF2-40B4-BE49-F238E27FC236}">
                <a16:creationId xmlns:a16="http://schemas.microsoft.com/office/drawing/2014/main" id="{8D8072AB-0D33-5846-A8FC-24D524B3410B}"/>
              </a:ext>
            </a:extLst>
          </p:cNvPr>
          <p:cNvSpPr>
            <a:spLocks noGrp="1"/>
          </p:cNvSpPr>
          <p:nvPr>
            <p:ph type="body" sz="quarter" idx="30"/>
          </p:nvPr>
        </p:nvSpPr>
        <p:spPr>
          <a:xfrm>
            <a:off x="4809518" y="2411590"/>
            <a:ext cx="2078718" cy="1382648"/>
          </a:xfrm>
          <a:prstGeom prst="rect">
            <a:avLst/>
          </a:prstGeom>
          <a:noFill/>
        </p:spPr>
        <p:txBody>
          <a:bodyPr lIns="72000" tIns="72000" rIns="108000" bIns="108000" anchor="t"/>
          <a:lstStyle>
            <a:lvl1pPr marL="0" indent="0">
              <a:lnSpc>
                <a:spcPct val="100000"/>
              </a:lnSpc>
              <a:buNone/>
              <a:defRPr sz="1400" b="0">
                <a:solidFill>
                  <a:schemeClr val="tx1"/>
                </a:solidFill>
                <a:latin typeface="Century Gothic" charset="0"/>
                <a:ea typeface="Century Gothic" charset="0"/>
                <a:cs typeface="Century Gothic" charset="0"/>
              </a:defRPr>
            </a:lvl1pPr>
          </a:lstStyle>
          <a:p>
            <a:pPr lvl="0"/>
            <a:r>
              <a:rPr lang="en-US" dirty="0"/>
              <a:t>Edit Master text styles</a:t>
            </a:r>
          </a:p>
        </p:txBody>
      </p:sp>
      <p:sp>
        <p:nvSpPr>
          <p:cNvPr id="28" name="Text Placeholder 14">
            <a:extLst>
              <a:ext uri="{FF2B5EF4-FFF2-40B4-BE49-F238E27FC236}">
                <a16:creationId xmlns:a16="http://schemas.microsoft.com/office/drawing/2014/main" id="{CAFD86D3-5BEE-374D-986F-64C57CBC6A53}"/>
              </a:ext>
            </a:extLst>
          </p:cNvPr>
          <p:cNvSpPr>
            <a:spLocks noGrp="1"/>
          </p:cNvSpPr>
          <p:nvPr>
            <p:ph type="body" sz="quarter" idx="31" hasCustomPrompt="1"/>
          </p:nvPr>
        </p:nvSpPr>
        <p:spPr>
          <a:xfrm>
            <a:off x="4809518" y="2367014"/>
            <a:ext cx="318670"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9" name="Text Placeholder 5">
            <a:extLst>
              <a:ext uri="{FF2B5EF4-FFF2-40B4-BE49-F238E27FC236}">
                <a16:creationId xmlns:a16="http://schemas.microsoft.com/office/drawing/2014/main" id="{5AD377B9-6727-7448-A395-E39ACDA0D89B}"/>
              </a:ext>
            </a:extLst>
          </p:cNvPr>
          <p:cNvSpPr>
            <a:spLocks noGrp="1"/>
          </p:cNvSpPr>
          <p:nvPr>
            <p:ph type="body" sz="quarter" idx="32"/>
          </p:nvPr>
        </p:nvSpPr>
        <p:spPr>
          <a:xfrm>
            <a:off x="8619518" y="3036040"/>
            <a:ext cx="2078718" cy="1382648"/>
          </a:xfrm>
          <a:prstGeom prst="rect">
            <a:avLst/>
          </a:prstGeom>
          <a:noFill/>
        </p:spPr>
        <p:txBody>
          <a:bodyPr lIns="72000" tIns="72000" rIns="108000" bIns="108000" anchor="t"/>
          <a:lstStyle>
            <a:lvl1pPr marL="0" indent="0">
              <a:lnSpc>
                <a:spcPct val="100000"/>
              </a:lnSpc>
              <a:buNone/>
              <a:defRPr sz="1400" b="0">
                <a:solidFill>
                  <a:schemeClr val="tx1"/>
                </a:solidFill>
                <a:latin typeface="Century Gothic" charset="0"/>
                <a:ea typeface="Century Gothic" charset="0"/>
                <a:cs typeface="Century Gothic" charset="0"/>
              </a:defRPr>
            </a:lvl1pPr>
          </a:lstStyle>
          <a:p>
            <a:pPr lvl="0"/>
            <a:r>
              <a:rPr lang="en-US" dirty="0"/>
              <a:t>Edit Master text styles</a:t>
            </a:r>
          </a:p>
        </p:txBody>
      </p:sp>
      <p:sp>
        <p:nvSpPr>
          <p:cNvPr id="30" name="Text Placeholder 14">
            <a:extLst>
              <a:ext uri="{FF2B5EF4-FFF2-40B4-BE49-F238E27FC236}">
                <a16:creationId xmlns:a16="http://schemas.microsoft.com/office/drawing/2014/main" id="{B2342CF5-A732-294D-9C5E-07344F2306F4}"/>
              </a:ext>
            </a:extLst>
          </p:cNvPr>
          <p:cNvSpPr>
            <a:spLocks noGrp="1"/>
          </p:cNvSpPr>
          <p:nvPr>
            <p:ph type="body" sz="quarter" idx="33" hasCustomPrompt="1"/>
          </p:nvPr>
        </p:nvSpPr>
        <p:spPr>
          <a:xfrm>
            <a:off x="8619518" y="2993960"/>
            <a:ext cx="315527"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1" name="Slide Number Placeholder 11">
            <a:extLst>
              <a:ext uri="{FF2B5EF4-FFF2-40B4-BE49-F238E27FC236}">
                <a16:creationId xmlns:a16="http://schemas.microsoft.com/office/drawing/2014/main" id="{8244511E-DB22-A84B-BB72-0B25ED98B51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50983F2F-F7B4-1843-9765-3516EC84BFCD}"/>
              </a:ext>
            </a:extLst>
          </p:cNvPr>
          <p:cNvSpPr>
            <a:spLocks noGrp="1"/>
          </p:cNvSpPr>
          <p:nvPr>
            <p:ph type="title"/>
          </p:nvPr>
        </p:nvSpPr>
        <p:spPr/>
        <p:txBody>
          <a:bodyPr/>
          <a:lstStyle/>
          <a:p>
            <a:r>
              <a:rPr lang="en-US"/>
              <a:t>Click to edit Master title style</a:t>
            </a:r>
            <a:endParaRPr lang="en-GB"/>
          </a:p>
        </p:txBody>
      </p:sp>
      <p:pic>
        <p:nvPicPr>
          <p:cNvPr id="17" name="Picture 16">
            <a:extLst>
              <a:ext uri="{FF2B5EF4-FFF2-40B4-BE49-F238E27FC236}">
                <a16:creationId xmlns:a16="http://schemas.microsoft.com/office/drawing/2014/main" id="{6D684EF1-88AE-8D45-BD45-2FE193C32DE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190577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cess slide 4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600" y="0"/>
            <a:ext cx="1219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62EBB290-0BF5-9641-932D-9525C97C5373}"/>
              </a:ext>
            </a:extLst>
          </p:cNvPr>
          <p:cNvSpPr>
            <a:spLocks noGrp="1" noChangeAspect="1"/>
          </p:cNvSpPr>
          <p:nvPr>
            <p:ph type="body" sz="quarter" idx="19" hasCustomPrompt="1"/>
          </p:nvPr>
        </p:nvSpPr>
        <p:spPr>
          <a:xfrm>
            <a:off x="371474" y="1933803"/>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 </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899649" y="3036953"/>
            <a:ext cx="2699657" cy="1382648"/>
          </a:xfrm>
          <a:prstGeom prst="rect">
            <a:avLst/>
          </a:prstGeom>
          <a:noFill/>
        </p:spPr>
        <p:txBody>
          <a:bodyPr lIns="108000" tIns="108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17" name="Text Placeholder 4">
            <a:extLst>
              <a:ext uri="{FF2B5EF4-FFF2-40B4-BE49-F238E27FC236}">
                <a16:creationId xmlns:a16="http://schemas.microsoft.com/office/drawing/2014/main" id="{EAE8604F-892A-E943-85E0-352A93E3BBC2}"/>
              </a:ext>
            </a:extLst>
          </p:cNvPr>
          <p:cNvSpPr>
            <a:spLocks noGrp="1" noChangeAspect="1"/>
          </p:cNvSpPr>
          <p:nvPr>
            <p:ph type="body" sz="quarter" idx="23" hasCustomPrompt="1"/>
          </p:nvPr>
        </p:nvSpPr>
        <p:spPr>
          <a:xfrm>
            <a:off x="3656544" y="3889572"/>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 </a:t>
            </a:r>
          </a:p>
        </p:txBody>
      </p:sp>
      <p:sp>
        <p:nvSpPr>
          <p:cNvPr id="18" name="Text Placeholder 5">
            <a:extLst>
              <a:ext uri="{FF2B5EF4-FFF2-40B4-BE49-F238E27FC236}">
                <a16:creationId xmlns:a16="http://schemas.microsoft.com/office/drawing/2014/main" id="{21DDF81D-DD54-6F42-AD25-DC2D00FC3662}"/>
              </a:ext>
            </a:extLst>
          </p:cNvPr>
          <p:cNvSpPr>
            <a:spLocks noGrp="1"/>
          </p:cNvSpPr>
          <p:nvPr>
            <p:ph type="body" sz="quarter" idx="24"/>
          </p:nvPr>
        </p:nvSpPr>
        <p:spPr>
          <a:xfrm>
            <a:off x="2208567" y="4922281"/>
            <a:ext cx="2887699" cy="1203977"/>
          </a:xfrm>
          <a:prstGeom prst="rect">
            <a:avLst/>
          </a:prstGeom>
          <a:noFill/>
        </p:spPr>
        <p:txBody>
          <a:bodyPr lIns="108000" tIns="108000" rIns="108000" bIns="108000" anchor="t"/>
          <a:lstStyle>
            <a:lvl1pPr marL="0" indent="0" algn="r">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19" name="Text Placeholder 4">
            <a:extLst>
              <a:ext uri="{FF2B5EF4-FFF2-40B4-BE49-F238E27FC236}">
                <a16:creationId xmlns:a16="http://schemas.microsoft.com/office/drawing/2014/main" id="{FD022ADA-317F-904E-9A15-FD99B2F11A8D}"/>
              </a:ext>
            </a:extLst>
          </p:cNvPr>
          <p:cNvSpPr>
            <a:spLocks noGrp="1" noChangeAspect="1"/>
          </p:cNvSpPr>
          <p:nvPr>
            <p:ph type="body" sz="quarter" idx="25" hasCustomPrompt="1"/>
          </p:nvPr>
        </p:nvSpPr>
        <p:spPr>
          <a:xfrm>
            <a:off x="6951733" y="1933803"/>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20" name="Text Placeholder 5">
            <a:extLst>
              <a:ext uri="{FF2B5EF4-FFF2-40B4-BE49-F238E27FC236}">
                <a16:creationId xmlns:a16="http://schemas.microsoft.com/office/drawing/2014/main" id="{F4F72350-D349-DE40-8F26-B97EBBBAC593}"/>
              </a:ext>
            </a:extLst>
          </p:cNvPr>
          <p:cNvSpPr>
            <a:spLocks noGrp="1"/>
          </p:cNvSpPr>
          <p:nvPr>
            <p:ph type="body" sz="quarter" idx="26"/>
          </p:nvPr>
        </p:nvSpPr>
        <p:spPr>
          <a:xfrm>
            <a:off x="5503756" y="2109669"/>
            <a:ext cx="2770516" cy="1382648"/>
          </a:xfrm>
          <a:prstGeom prst="rect">
            <a:avLst/>
          </a:prstGeom>
          <a:noFill/>
        </p:spPr>
        <p:txBody>
          <a:bodyPr lIns="108000" tIns="108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21" name="Text Placeholder 4">
            <a:extLst>
              <a:ext uri="{FF2B5EF4-FFF2-40B4-BE49-F238E27FC236}">
                <a16:creationId xmlns:a16="http://schemas.microsoft.com/office/drawing/2014/main" id="{AB721B86-55CB-CE47-A163-2451F559E350}"/>
              </a:ext>
            </a:extLst>
          </p:cNvPr>
          <p:cNvSpPr>
            <a:spLocks noGrp="1" noChangeAspect="1"/>
          </p:cNvSpPr>
          <p:nvPr>
            <p:ph type="body" sz="quarter" idx="27" hasCustomPrompt="1"/>
          </p:nvPr>
        </p:nvSpPr>
        <p:spPr>
          <a:xfrm>
            <a:off x="9795194" y="3889572"/>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 </a:t>
            </a:r>
          </a:p>
        </p:txBody>
      </p:sp>
      <p:sp>
        <p:nvSpPr>
          <p:cNvPr id="22" name="Text Placeholder 5">
            <a:extLst>
              <a:ext uri="{FF2B5EF4-FFF2-40B4-BE49-F238E27FC236}">
                <a16:creationId xmlns:a16="http://schemas.microsoft.com/office/drawing/2014/main" id="{66C5B347-37B2-9747-8680-CE34DA29A558}"/>
              </a:ext>
            </a:extLst>
          </p:cNvPr>
          <p:cNvSpPr>
            <a:spLocks noGrp="1"/>
          </p:cNvSpPr>
          <p:nvPr>
            <p:ph type="body" sz="quarter" idx="28"/>
          </p:nvPr>
        </p:nvSpPr>
        <p:spPr>
          <a:xfrm>
            <a:off x="7715553" y="4922281"/>
            <a:ext cx="2852594" cy="1203977"/>
          </a:xfrm>
          <a:prstGeom prst="rect">
            <a:avLst/>
          </a:prstGeom>
          <a:noFill/>
        </p:spPr>
        <p:txBody>
          <a:bodyPr lIns="108000" tIns="108000" rIns="108000" bIns="108000" anchor="t"/>
          <a:lstStyle>
            <a:lvl1pPr marL="0" indent="0" algn="r">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25" name="Slide Number Placeholder 11">
            <a:extLst>
              <a:ext uri="{FF2B5EF4-FFF2-40B4-BE49-F238E27FC236}">
                <a16:creationId xmlns:a16="http://schemas.microsoft.com/office/drawing/2014/main" id="{AFB41738-3633-D64E-9B67-4999495D65E6}"/>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C44BDB93-FDAB-D247-861A-85830153CFF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16" name="Picture 15">
            <a:extLst>
              <a:ext uri="{FF2B5EF4-FFF2-40B4-BE49-F238E27FC236}">
                <a16:creationId xmlns:a16="http://schemas.microsoft.com/office/drawing/2014/main" id="{41BD3B55-2C37-D145-B426-CD59E768B9E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1275986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rocess slide 4x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599" y="0"/>
            <a:ext cx="12193200" cy="686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338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62EBB290-0BF5-9641-932D-9525C97C5373}"/>
              </a:ext>
            </a:extLst>
          </p:cNvPr>
          <p:cNvSpPr>
            <a:spLocks noGrp="1" noChangeAspect="1"/>
          </p:cNvSpPr>
          <p:nvPr>
            <p:ph type="body" sz="quarter" idx="19" hasCustomPrompt="1"/>
          </p:nvPr>
        </p:nvSpPr>
        <p:spPr>
          <a:xfrm>
            <a:off x="851235"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321472"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23" name="Text Placeholder 14">
            <a:extLst>
              <a:ext uri="{FF2B5EF4-FFF2-40B4-BE49-F238E27FC236}">
                <a16:creationId xmlns:a16="http://schemas.microsoft.com/office/drawing/2014/main" id="{6021DDF4-DC9A-C740-B061-F3886CA06B4D}"/>
              </a:ext>
            </a:extLst>
          </p:cNvPr>
          <p:cNvSpPr>
            <a:spLocks noGrp="1"/>
          </p:cNvSpPr>
          <p:nvPr>
            <p:ph type="body" sz="quarter" idx="29" hasCustomPrompt="1"/>
          </p:nvPr>
        </p:nvSpPr>
        <p:spPr>
          <a:xfrm>
            <a:off x="1321472"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4" name="Text Placeholder 4">
            <a:extLst>
              <a:ext uri="{FF2B5EF4-FFF2-40B4-BE49-F238E27FC236}">
                <a16:creationId xmlns:a16="http://schemas.microsoft.com/office/drawing/2014/main" id="{FA2921BB-4E02-9F48-8362-7AA112DCCE90}"/>
              </a:ext>
            </a:extLst>
          </p:cNvPr>
          <p:cNvSpPr>
            <a:spLocks noGrp="1" noChangeAspect="1"/>
          </p:cNvSpPr>
          <p:nvPr>
            <p:ph type="body" sz="quarter" idx="30" hasCustomPrompt="1"/>
          </p:nvPr>
        </p:nvSpPr>
        <p:spPr>
          <a:xfrm>
            <a:off x="3613295"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25" name="Text Placeholder 5">
            <a:extLst>
              <a:ext uri="{FF2B5EF4-FFF2-40B4-BE49-F238E27FC236}">
                <a16:creationId xmlns:a16="http://schemas.microsoft.com/office/drawing/2014/main" id="{09F378A8-116D-E048-AB51-E304CEB6DDF3}"/>
              </a:ext>
            </a:extLst>
          </p:cNvPr>
          <p:cNvSpPr>
            <a:spLocks noGrp="1"/>
          </p:cNvSpPr>
          <p:nvPr>
            <p:ph type="body" sz="quarter" idx="31"/>
          </p:nvPr>
        </p:nvSpPr>
        <p:spPr>
          <a:xfrm>
            <a:off x="4115121"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26" name="Text Placeholder 14">
            <a:extLst>
              <a:ext uri="{FF2B5EF4-FFF2-40B4-BE49-F238E27FC236}">
                <a16:creationId xmlns:a16="http://schemas.microsoft.com/office/drawing/2014/main" id="{84B1E629-80EE-CB4A-B2C5-46519839D878}"/>
              </a:ext>
            </a:extLst>
          </p:cNvPr>
          <p:cNvSpPr>
            <a:spLocks noGrp="1"/>
          </p:cNvSpPr>
          <p:nvPr>
            <p:ph type="body" sz="quarter" idx="32" hasCustomPrompt="1"/>
          </p:nvPr>
        </p:nvSpPr>
        <p:spPr>
          <a:xfrm>
            <a:off x="4115121"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7" name="Text Placeholder 4">
            <a:extLst>
              <a:ext uri="{FF2B5EF4-FFF2-40B4-BE49-F238E27FC236}">
                <a16:creationId xmlns:a16="http://schemas.microsoft.com/office/drawing/2014/main" id="{FA19B8BD-8AB6-BC4A-A076-0BF7B91ABCC0}"/>
              </a:ext>
            </a:extLst>
          </p:cNvPr>
          <p:cNvSpPr>
            <a:spLocks noGrp="1" noChangeAspect="1"/>
          </p:cNvSpPr>
          <p:nvPr>
            <p:ph type="body" sz="quarter" idx="33" hasCustomPrompt="1"/>
          </p:nvPr>
        </p:nvSpPr>
        <p:spPr>
          <a:xfrm>
            <a:off x="6375355"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28" name="Text Placeholder 5">
            <a:extLst>
              <a:ext uri="{FF2B5EF4-FFF2-40B4-BE49-F238E27FC236}">
                <a16:creationId xmlns:a16="http://schemas.microsoft.com/office/drawing/2014/main" id="{01B4DA2B-0402-7643-87C7-AF3DE7FD865F}"/>
              </a:ext>
            </a:extLst>
          </p:cNvPr>
          <p:cNvSpPr>
            <a:spLocks noGrp="1"/>
          </p:cNvSpPr>
          <p:nvPr>
            <p:ph type="body" sz="quarter" idx="34"/>
          </p:nvPr>
        </p:nvSpPr>
        <p:spPr>
          <a:xfrm>
            <a:off x="6872820"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29" name="Text Placeholder 14">
            <a:extLst>
              <a:ext uri="{FF2B5EF4-FFF2-40B4-BE49-F238E27FC236}">
                <a16:creationId xmlns:a16="http://schemas.microsoft.com/office/drawing/2014/main" id="{94448599-6A35-7545-99F8-FBD2B4AF47DA}"/>
              </a:ext>
            </a:extLst>
          </p:cNvPr>
          <p:cNvSpPr>
            <a:spLocks noGrp="1"/>
          </p:cNvSpPr>
          <p:nvPr>
            <p:ph type="body" sz="quarter" idx="35" hasCustomPrompt="1"/>
          </p:nvPr>
        </p:nvSpPr>
        <p:spPr>
          <a:xfrm>
            <a:off x="6872820"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0" name="Text Placeholder 4">
            <a:extLst>
              <a:ext uri="{FF2B5EF4-FFF2-40B4-BE49-F238E27FC236}">
                <a16:creationId xmlns:a16="http://schemas.microsoft.com/office/drawing/2014/main" id="{E0DB52A5-6205-564F-B91F-4261BFE5328D}"/>
              </a:ext>
            </a:extLst>
          </p:cNvPr>
          <p:cNvSpPr>
            <a:spLocks noGrp="1" noChangeAspect="1"/>
          </p:cNvSpPr>
          <p:nvPr>
            <p:ph type="body" sz="quarter" idx="36" hasCustomPrompt="1"/>
          </p:nvPr>
        </p:nvSpPr>
        <p:spPr>
          <a:xfrm>
            <a:off x="9137414"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31" name="Text Placeholder 5">
            <a:extLst>
              <a:ext uri="{FF2B5EF4-FFF2-40B4-BE49-F238E27FC236}">
                <a16:creationId xmlns:a16="http://schemas.microsoft.com/office/drawing/2014/main" id="{C35BB7FE-0857-2B40-9D51-98C413FECBDD}"/>
              </a:ext>
            </a:extLst>
          </p:cNvPr>
          <p:cNvSpPr>
            <a:spLocks noGrp="1"/>
          </p:cNvSpPr>
          <p:nvPr>
            <p:ph type="body" sz="quarter" idx="37"/>
          </p:nvPr>
        </p:nvSpPr>
        <p:spPr>
          <a:xfrm>
            <a:off x="9651193"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32" name="Text Placeholder 14">
            <a:extLst>
              <a:ext uri="{FF2B5EF4-FFF2-40B4-BE49-F238E27FC236}">
                <a16:creationId xmlns:a16="http://schemas.microsoft.com/office/drawing/2014/main" id="{0D5B699A-E0DC-5E42-8748-4D75F63A91B4}"/>
              </a:ext>
            </a:extLst>
          </p:cNvPr>
          <p:cNvSpPr>
            <a:spLocks noGrp="1"/>
          </p:cNvSpPr>
          <p:nvPr>
            <p:ph type="body" sz="quarter" idx="38" hasCustomPrompt="1"/>
          </p:nvPr>
        </p:nvSpPr>
        <p:spPr>
          <a:xfrm>
            <a:off x="9651193"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4" name="Slide Number Placeholder 11">
            <a:extLst>
              <a:ext uri="{FF2B5EF4-FFF2-40B4-BE49-F238E27FC236}">
                <a16:creationId xmlns:a16="http://schemas.microsoft.com/office/drawing/2014/main" id="{2E4E8C70-AF5A-A140-A9E4-92727CBC2896}"/>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A86108BE-4FBD-B04E-A368-A7E3586414B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20" name="Picture 19">
            <a:extLst>
              <a:ext uri="{FF2B5EF4-FFF2-40B4-BE49-F238E27FC236}">
                <a16:creationId xmlns:a16="http://schemas.microsoft.com/office/drawing/2014/main" id="{39DA3A9C-06B7-1749-8501-A3D3B96D53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9327269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 column - image 3/4">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0"/>
            <a:ext cx="7609115" cy="6838496"/>
          </a:xfrm>
          <a:prstGeom prst="rect">
            <a:avLst/>
          </a:prstGeom>
          <a:solidFill>
            <a:schemeClr val="bg1">
              <a:lumMod val="95000"/>
            </a:schemeClr>
          </a:solidFill>
          <a:ln>
            <a:noFill/>
          </a:ln>
        </p:spPr>
        <p:txBody>
          <a:bodyPr lIns="684000" tIns="0" bIns="0" anchor="ctr">
            <a:normAutofit/>
          </a:bodyPr>
          <a:lstStyle>
            <a:lvl1pPr marL="0" indent="0" algn="l">
              <a:buNone/>
              <a:defRPr sz="1400" b="0">
                <a:solidFill>
                  <a:schemeClr val="accent3"/>
                </a:solidFill>
                <a:latin typeface="Century Gothic" charset="0"/>
                <a:ea typeface="Century Gothic" charset="0"/>
                <a:cs typeface="Century Gothic" charset="0"/>
              </a:defRPr>
            </a:lvl1pPr>
          </a:lstStyle>
          <a:p>
            <a:r>
              <a:rPr lang="en-US" dirty="0"/>
              <a:t>Add image here</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2254"/>
            <a:ext cx="328490" cy="50393"/>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3617420" y="685800"/>
            <a:ext cx="8574580" cy="5486399"/>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4" name="Slide Number Placeholder 11">
            <a:extLst>
              <a:ext uri="{FF2B5EF4-FFF2-40B4-BE49-F238E27FC236}">
                <a16:creationId xmlns:a16="http://schemas.microsoft.com/office/drawing/2014/main" id="{8DE0E86C-829A-D149-9DF5-80DBF4798D4A}"/>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3CAC9F4B-57F4-8F49-9405-4FFE3DF98807}"/>
              </a:ext>
            </a:extLst>
          </p:cNvPr>
          <p:cNvSpPr>
            <a:spLocks noGrp="1"/>
          </p:cNvSpPr>
          <p:nvPr>
            <p:ph type="title"/>
          </p:nvPr>
        </p:nvSpPr>
        <p:spPr>
          <a:xfrm>
            <a:off x="371476" y="728662"/>
            <a:ext cx="3018211" cy="1325563"/>
          </a:xfrm>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D4948FA0-1A27-9940-A5AA-06907EC9B64C}"/>
              </a:ext>
            </a:extLst>
          </p:cNvPr>
          <p:cNvSpPr>
            <a:spLocks noGrp="1"/>
          </p:cNvSpPr>
          <p:nvPr>
            <p:ph type="body" sz="quarter" idx="28"/>
          </p:nvPr>
        </p:nvSpPr>
        <p:spPr>
          <a:xfrm>
            <a:off x="3919001" y="947510"/>
            <a:ext cx="7519988" cy="4943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80020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0"/>
            <a:ext cx="3520697" cy="6858000"/>
          </a:xfrm>
          <a:prstGeom prst="rect">
            <a:avLst/>
          </a:prstGeom>
          <a:solidFill>
            <a:schemeClr val="bg1">
              <a:lumMod val="95000"/>
            </a:schemeClr>
          </a:solidFill>
          <a:ln>
            <a:noFill/>
          </a:ln>
        </p:spPr>
        <p:txBody>
          <a:bodyPr lIns="684000" tIns="0" bIns="0" anchor="ctr">
            <a:normAutofit/>
          </a:bodyPr>
          <a:lstStyle>
            <a:lvl1pPr marL="0" indent="0" algn="l">
              <a:buNone/>
              <a:defRPr sz="1400" b="0">
                <a:solidFill>
                  <a:schemeClr val="accent3"/>
                </a:solidFill>
                <a:latin typeface="Century Gothic" charset="0"/>
                <a:ea typeface="Century Gothic" charset="0"/>
                <a:cs typeface="Century Gothic" charset="0"/>
              </a:defRPr>
            </a:lvl1pPr>
          </a:lstStyle>
          <a:p>
            <a:endParaRPr lang="en-US" dirty="0"/>
          </a:p>
        </p:txBody>
      </p:sp>
      <p:sp>
        <p:nvSpPr>
          <p:cNvPr id="14" name="Rectangle 13">
            <a:extLst>
              <a:ext uri="{FF2B5EF4-FFF2-40B4-BE49-F238E27FC236}">
                <a16:creationId xmlns:a16="http://schemas.microsoft.com/office/drawing/2014/main" id="{B56ED2E1-8E6C-5648-A663-52A565CDBF5F}"/>
              </a:ext>
            </a:extLst>
          </p:cNvPr>
          <p:cNvSpPr/>
          <p:nvPr userDrawn="1"/>
        </p:nvSpPr>
        <p:spPr>
          <a:xfrm>
            <a:off x="3520696" y="0"/>
            <a:ext cx="35206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92257" y="572437"/>
            <a:ext cx="325297"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8" name="Slide Number Placeholder 11">
            <a:extLst>
              <a:ext uri="{FF2B5EF4-FFF2-40B4-BE49-F238E27FC236}">
                <a16:creationId xmlns:a16="http://schemas.microsoft.com/office/drawing/2014/main" id="{95B3B835-EAFD-3F4C-B54C-91E4953B73B1}"/>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837EA65E-04AF-AF45-B533-053F7B3E3A65}"/>
              </a:ext>
            </a:extLst>
          </p:cNvPr>
          <p:cNvSpPr>
            <a:spLocks noGrp="1"/>
          </p:cNvSpPr>
          <p:nvPr>
            <p:ph type="title"/>
          </p:nvPr>
        </p:nvSpPr>
        <p:spPr>
          <a:xfrm>
            <a:off x="3812821" y="728662"/>
            <a:ext cx="3018970" cy="1325563"/>
          </a:xfrm>
        </p:spPr>
        <p:txBody>
          <a:bodyPr/>
          <a:lstStyle>
            <a:lvl1pPr>
              <a:defRPr>
                <a:solidFill>
                  <a:schemeClr val="bg1"/>
                </a:solidFill>
              </a:defRPr>
            </a:lvl1pPr>
          </a:lstStyle>
          <a:p>
            <a:r>
              <a:rPr lang="en-US" dirty="0"/>
              <a:t>Click to edit Master title style</a:t>
            </a:r>
            <a:endParaRPr lang="en-GB" dirty="0"/>
          </a:p>
        </p:txBody>
      </p:sp>
      <p:sp>
        <p:nvSpPr>
          <p:cNvPr id="17" name="Text Placeholder 3">
            <a:extLst>
              <a:ext uri="{FF2B5EF4-FFF2-40B4-BE49-F238E27FC236}">
                <a16:creationId xmlns:a16="http://schemas.microsoft.com/office/drawing/2014/main" id="{25FEFE41-878C-C74E-9D6E-EA1181F3F778}"/>
              </a:ext>
            </a:extLst>
          </p:cNvPr>
          <p:cNvSpPr>
            <a:spLocks noGrp="1"/>
          </p:cNvSpPr>
          <p:nvPr>
            <p:ph type="body" sz="quarter" idx="19"/>
          </p:nvPr>
        </p:nvSpPr>
        <p:spPr>
          <a:xfrm>
            <a:off x="7408863" y="685800"/>
            <a:ext cx="4408487"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41429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 title #2">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0"/>
            <a:ext cx="4491640" cy="6858000"/>
          </a:xfrm>
          <a:prstGeom prst="rect">
            <a:avLst/>
          </a:prstGeom>
          <a:solidFill>
            <a:schemeClr val="bg1">
              <a:lumMod val="95000"/>
            </a:schemeClr>
          </a:solidFill>
          <a:ln>
            <a:noFill/>
          </a:ln>
        </p:spPr>
        <p:txBody>
          <a:bodyPr lIns="684000" tIns="0" bIns="0" anchor="ctr">
            <a:normAutofit/>
          </a:bodyPr>
          <a:lstStyle>
            <a:lvl1pPr marL="0" indent="0" algn="l">
              <a:buNone/>
              <a:defRPr sz="1400" b="0">
                <a:solidFill>
                  <a:schemeClr val="accent3"/>
                </a:solidFill>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4491640" y="0"/>
            <a:ext cx="7700360" cy="6858000"/>
          </a:xfrm>
          <a:prstGeom prst="rect">
            <a:avLst/>
          </a:prstGeom>
          <a:solidFill>
            <a:schemeClr val="accent5"/>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 </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4866292" y="574592"/>
            <a:ext cx="328489" cy="51054"/>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8" name="Slide Number Placeholder 11">
            <a:extLst>
              <a:ext uri="{FF2B5EF4-FFF2-40B4-BE49-F238E27FC236}">
                <a16:creationId xmlns:a16="http://schemas.microsoft.com/office/drawing/2014/main" id="{09E0ACE0-D2EC-614A-99CA-D6FF432ADCCA}"/>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E602647C-8797-7346-AEB9-A7ED2AC0D6C9}"/>
              </a:ext>
            </a:extLst>
          </p:cNvPr>
          <p:cNvSpPr>
            <a:spLocks noGrp="1"/>
          </p:cNvSpPr>
          <p:nvPr>
            <p:ph type="title"/>
          </p:nvPr>
        </p:nvSpPr>
        <p:spPr>
          <a:xfrm>
            <a:off x="4866290" y="728662"/>
            <a:ext cx="5586679" cy="1325563"/>
          </a:xfrm>
        </p:spPr>
        <p:txBody>
          <a:body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70DDE00C-B44C-CA48-94C5-EC985D8589E7}"/>
              </a:ext>
            </a:extLst>
          </p:cNvPr>
          <p:cNvSpPr>
            <a:spLocks noGrp="1"/>
          </p:cNvSpPr>
          <p:nvPr>
            <p:ph type="body" sz="quarter" idx="28"/>
          </p:nvPr>
        </p:nvSpPr>
        <p:spPr>
          <a:xfrm>
            <a:off x="4865688" y="2054225"/>
            <a:ext cx="6951662"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5A6D4C14-A4FE-294E-9B96-32C7D46BAB5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4561342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 title #3">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7067241" y="0"/>
            <a:ext cx="5124760" cy="6858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1" y="0"/>
            <a:ext cx="7067241" cy="6858000"/>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dirty="0"/>
              <a:t>Box</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2"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8" name="Slide Number Placeholder 11">
            <a:extLst>
              <a:ext uri="{FF2B5EF4-FFF2-40B4-BE49-F238E27FC236}">
                <a16:creationId xmlns:a16="http://schemas.microsoft.com/office/drawing/2014/main" id="{BF6D8E5A-A926-EA42-9DD8-56755A428205}"/>
              </a:ext>
            </a:extLst>
          </p:cNvPr>
          <p:cNvSpPr txBox="1">
            <a:spLocks/>
          </p:cNvSpPr>
          <p:nvPr userDrawn="1"/>
        </p:nvSpPr>
        <p:spPr>
          <a:xfrm>
            <a:off x="337856" y="6515474"/>
            <a:ext cx="612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B8F70018-73A1-A742-95B2-3D6B76F2D7F9}"/>
              </a:ext>
            </a:extLst>
          </p:cNvPr>
          <p:cNvSpPr>
            <a:spLocks noGrp="1"/>
          </p:cNvSpPr>
          <p:nvPr>
            <p:ph type="title"/>
          </p:nvPr>
        </p:nvSpPr>
        <p:spPr>
          <a:xfrm>
            <a:off x="371476" y="728662"/>
            <a:ext cx="6367128" cy="1325563"/>
          </a:xfrm>
        </p:spPr>
        <p:txBody>
          <a:bodyPr/>
          <a:lstStyle>
            <a:lvl1pPr>
              <a:defRPr>
                <a:solidFill>
                  <a:schemeClr val="bg1"/>
                </a:solidFill>
              </a:defRPr>
            </a:lvl1pPr>
          </a:lstStyle>
          <a:p>
            <a:r>
              <a:rPr lang="en-US"/>
              <a:t>Click to edit Master title style</a:t>
            </a:r>
            <a:endParaRPr lang="en-GB"/>
          </a:p>
        </p:txBody>
      </p:sp>
      <p:sp>
        <p:nvSpPr>
          <p:cNvPr id="14" name="Text Placeholder 3">
            <a:extLst>
              <a:ext uri="{FF2B5EF4-FFF2-40B4-BE49-F238E27FC236}">
                <a16:creationId xmlns:a16="http://schemas.microsoft.com/office/drawing/2014/main" id="{F23E93F2-6A96-924E-ADF9-C3E512F73649}"/>
              </a:ext>
            </a:extLst>
          </p:cNvPr>
          <p:cNvSpPr>
            <a:spLocks noGrp="1"/>
          </p:cNvSpPr>
          <p:nvPr>
            <p:ph type="body" sz="quarter" idx="28"/>
          </p:nvPr>
        </p:nvSpPr>
        <p:spPr>
          <a:xfrm>
            <a:off x="371475" y="2054225"/>
            <a:ext cx="6315075" cy="4117975"/>
          </a:xfrm>
        </p:spPr>
        <p:txBody>
          <a:bodyPr/>
          <a:lstStyle>
            <a:lvl1pPr>
              <a:defRPr>
                <a:solidFill>
                  <a:schemeClr val="bg1"/>
                </a:solidFill>
              </a:defRPr>
            </a:lvl1pPr>
            <a:lvl2pPr>
              <a:defRPr>
                <a:solidFill>
                  <a:schemeClr val="accent4"/>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0BC5A2D8-C237-514E-B0D7-324475DE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8564195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 title #4">
    <p:spTree>
      <p:nvGrpSpPr>
        <p:cNvPr id="1" name=""/>
        <p:cNvGrpSpPr/>
        <p:nvPr/>
      </p:nvGrpSpPr>
      <p:grpSpPr>
        <a:xfrm>
          <a:off x="0" y="0"/>
          <a:ext cx="0" cy="0"/>
          <a:chOff x="0" y="0"/>
          <a:chExt cx="0" cy="0"/>
        </a:xfrm>
      </p:grpSpPr>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6096000" y="53"/>
            <a:ext cx="6096000" cy="6857894"/>
          </a:xfrm>
          <a:prstGeom prst="rect">
            <a:avLst/>
          </a:prstGeom>
          <a:solidFill>
            <a:schemeClr val="accent5"/>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 </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6473027" y="574591"/>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Text Placeholder 24">
            <a:extLst>
              <a:ext uri="{FF2B5EF4-FFF2-40B4-BE49-F238E27FC236}">
                <a16:creationId xmlns:a16="http://schemas.microsoft.com/office/drawing/2014/main" id="{016FBE8B-3576-FA42-A4BD-5AC33EE1F8B6}"/>
              </a:ext>
            </a:extLst>
          </p:cNvPr>
          <p:cNvSpPr>
            <a:spLocks noGrp="1"/>
          </p:cNvSpPr>
          <p:nvPr>
            <p:ph type="body" sz="quarter" idx="28" hasCustomPrompt="1"/>
          </p:nvPr>
        </p:nvSpPr>
        <p:spPr>
          <a:xfrm>
            <a:off x="0" y="0"/>
            <a:ext cx="6095998" cy="6858950"/>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dirty="0"/>
              <a:t>Box</a:t>
            </a:r>
          </a:p>
        </p:txBody>
      </p:sp>
      <p:sp>
        <p:nvSpPr>
          <p:cNvPr id="6" name="Text Placeholder 5">
            <a:extLst>
              <a:ext uri="{FF2B5EF4-FFF2-40B4-BE49-F238E27FC236}">
                <a16:creationId xmlns:a16="http://schemas.microsoft.com/office/drawing/2014/main" id="{43890F38-D2AA-0140-B83F-BCD41747CF54}"/>
              </a:ext>
            </a:extLst>
          </p:cNvPr>
          <p:cNvSpPr>
            <a:spLocks noGrp="1"/>
          </p:cNvSpPr>
          <p:nvPr>
            <p:ph type="body" sz="quarter" idx="30" hasCustomPrompt="1"/>
          </p:nvPr>
        </p:nvSpPr>
        <p:spPr>
          <a:xfrm>
            <a:off x="1306284" y="1687285"/>
            <a:ext cx="3483430" cy="3483430"/>
          </a:xfrm>
          <a:prstGeom prst="ellipse">
            <a:avLst/>
          </a:prstGeom>
          <a:noFill/>
          <a:ln w="28575">
            <a:solidFill>
              <a:schemeClr val="accent3"/>
            </a:solidFill>
          </a:ln>
        </p:spPr>
        <p:txBody>
          <a:bodyPr lIns="0" rIns="0" anchor="t"/>
          <a:lstStyle>
            <a:lvl1pPr algn="ctr">
              <a:defRPr sz="200">
                <a:solidFill>
                  <a:schemeClr val="bg1"/>
                </a:solidFill>
                <a:latin typeface="Century Gothic" charset="0"/>
                <a:ea typeface="Century Gothic" charset="0"/>
                <a:cs typeface="Century Gothic" charset="0"/>
              </a:defRPr>
            </a:lvl1pPr>
          </a:lstStyle>
          <a:p>
            <a:pPr lvl="0"/>
            <a:r>
              <a:rPr lang="en-US" dirty="0"/>
              <a:t>Circle</a:t>
            </a:r>
          </a:p>
        </p:txBody>
      </p:sp>
      <p:sp>
        <p:nvSpPr>
          <p:cNvPr id="4" name="Picture Placeholder 3">
            <a:extLst>
              <a:ext uri="{FF2B5EF4-FFF2-40B4-BE49-F238E27FC236}">
                <a16:creationId xmlns:a16="http://schemas.microsoft.com/office/drawing/2014/main" id="{6D9273C6-AD6F-C947-99BF-0D77BAB63341}"/>
              </a:ext>
            </a:extLst>
          </p:cNvPr>
          <p:cNvSpPr>
            <a:spLocks noGrp="1" noChangeAspect="1"/>
          </p:cNvSpPr>
          <p:nvPr>
            <p:ph type="pic" sz="quarter" idx="29"/>
          </p:nvPr>
        </p:nvSpPr>
        <p:spPr>
          <a:xfrm>
            <a:off x="1458684" y="1839687"/>
            <a:ext cx="3178630" cy="3178628"/>
          </a:xfrm>
          <a:prstGeom prst="ellipse">
            <a:avLst/>
          </a:prstGeom>
          <a:solidFill>
            <a:schemeClr val="bg1">
              <a:lumMod val="95000"/>
            </a:schemeClr>
          </a:solidFill>
        </p:spPr>
        <p:txBody>
          <a:bodyPr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19" name="Slide Number Placeholder 11">
            <a:extLst>
              <a:ext uri="{FF2B5EF4-FFF2-40B4-BE49-F238E27FC236}">
                <a16:creationId xmlns:a16="http://schemas.microsoft.com/office/drawing/2014/main" id="{42D4AE1A-7641-104A-A170-FE0373CA804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AD5C9381-ACBF-F949-85BB-8FB0F79AD4B9}"/>
              </a:ext>
            </a:extLst>
          </p:cNvPr>
          <p:cNvSpPr>
            <a:spLocks noGrp="1"/>
          </p:cNvSpPr>
          <p:nvPr>
            <p:ph type="title"/>
          </p:nvPr>
        </p:nvSpPr>
        <p:spPr>
          <a:xfrm>
            <a:off x="6473020" y="728662"/>
            <a:ext cx="5006486" cy="1325563"/>
          </a:xfrm>
        </p:spPr>
        <p:txBody>
          <a:bodyPr/>
          <a:lstStyle>
            <a:lvl1pPr>
              <a:defRPr>
                <a:solidFill>
                  <a:schemeClr val="tx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527A23FE-B016-E544-8CA4-4E52032F2BD1}"/>
              </a:ext>
            </a:extLst>
          </p:cNvPr>
          <p:cNvSpPr>
            <a:spLocks noGrp="1"/>
          </p:cNvSpPr>
          <p:nvPr>
            <p:ph type="body" sz="quarter" idx="31"/>
          </p:nvPr>
        </p:nvSpPr>
        <p:spPr>
          <a:xfrm>
            <a:off x="6472238" y="2054225"/>
            <a:ext cx="5345112" cy="3624263"/>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4CA52843-975F-2746-A90D-9E2E07ABFB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917724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 title + call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398889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988894" y="0"/>
            <a:ext cx="5895887" cy="6858000"/>
          </a:xfrm>
          <a:prstGeom prst="rect">
            <a:avLst/>
          </a:prstGeom>
          <a:solidFill>
            <a:schemeClr val="bg1">
              <a:lumMod val="95000"/>
            </a:schemeClr>
          </a:solidFill>
          <a:ln>
            <a:noFill/>
          </a:ln>
        </p:spPr>
        <p:txBody>
          <a:bodyPr lIns="684000" tIns="0" bIns="0" anchor="ctr">
            <a:normAutofit/>
          </a:bodyPr>
          <a:lstStyle>
            <a:lvl1pPr marL="0" indent="0" algn="l">
              <a:buNone/>
              <a:defRPr sz="1400" b="0">
                <a:solidFill>
                  <a:schemeClr val="accent3"/>
                </a:solidFill>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338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9884781" y="1"/>
            <a:ext cx="2307219" cy="6857998"/>
          </a:xfrm>
          <a:prstGeom prst="rect">
            <a:avLst/>
          </a:prstGeom>
          <a:solidFill>
            <a:schemeClr val="tx1"/>
          </a:solidFill>
        </p:spPr>
        <p:txBody>
          <a:bodyPr/>
          <a:lstStyle>
            <a:lvl1pPr marL="0" indent="0">
              <a:buNone/>
              <a:defRPr sz="200">
                <a:solidFill>
                  <a:schemeClr val="bg2"/>
                </a:solidFill>
                <a:latin typeface="Century Gothic" charset="0"/>
                <a:ea typeface="Century Gothic" charset="0"/>
                <a:cs typeface="Century Gothic" charset="0"/>
              </a:defRPr>
            </a:lvl1pPr>
          </a:lstStyle>
          <a:p>
            <a:pPr lvl="0"/>
            <a:r>
              <a:rPr lang="en-US" dirty="0"/>
              <a:t>Box</a:t>
            </a:r>
          </a:p>
        </p:txBody>
      </p:sp>
      <p:sp>
        <p:nvSpPr>
          <p:cNvPr id="19" name="Slide Number Placeholder 11">
            <a:extLst>
              <a:ext uri="{FF2B5EF4-FFF2-40B4-BE49-F238E27FC236}">
                <a16:creationId xmlns:a16="http://schemas.microsoft.com/office/drawing/2014/main" id="{BFCF55DA-0D01-0B42-AD82-C590D5CD8776}"/>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8D51B2AB-FC8D-3148-A466-F88F6FA4990B}"/>
              </a:ext>
            </a:extLst>
          </p:cNvPr>
          <p:cNvSpPr>
            <a:spLocks noGrp="1"/>
          </p:cNvSpPr>
          <p:nvPr>
            <p:ph type="title"/>
          </p:nvPr>
        </p:nvSpPr>
        <p:spPr>
          <a:xfrm>
            <a:off x="371476" y="728662"/>
            <a:ext cx="3245943" cy="1325563"/>
          </a:xfrm>
        </p:spPr>
        <p:txBody>
          <a:body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9ACC01B8-0CAE-4042-82B9-4E7D7110B777}"/>
              </a:ext>
            </a:extLst>
          </p:cNvPr>
          <p:cNvSpPr>
            <a:spLocks noGrp="1"/>
          </p:cNvSpPr>
          <p:nvPr>
            <p:ph type="body" sz="quarter" idx="28"/>
          </p:nvPr>
        </p:nvSpPr>
        <p:spPr>
          <a:xfrm>
            <a:off x="371475" y="2613025"/>
            <a:ext cx="3245943" cy="355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AF9076AB-82DA-2E40-BDDF-60D7770BA18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43601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a:extLst>
              <a:ext uri="{FF2B5EF4-FFF2-40B4-BE49-F238E27FC236}">
                <a16:creationId xmlns:a16="http://schemas.microsoft.com/office/drawing/2014/main" id="{868320E1-AA96-724C-A001-336B6A7A58EA}"/>
              </a:ext>
            </a:extLst>
          </p:cNvPr>
          <p:cNvSpPr>
            <a:spLocks noGrp="1"/>
          </p:cNvSpPr>
          <p:nvPr>
            <p:ph type="pic" sz="quarter" idx="16"/>
          </p:nvPr>
        </p:nvSpPr>
        <p:spPr>
          <a:xfrm>
            <a:off x="-1" y="346075"/>
            <a:ext cx="12192001"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1364258"/>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094414" y="2054225"/>
            <a:ext cx="5722935" cy="4117974"/>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16412BE4-06CF-F54E-814A-F3D5669EA7CB}"/>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5465451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ge + callout + cop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7041395" y="0"/>
            <a:ext cx="51506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0"/>
            <a:ext cx="7041394" cy="685800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a:p>
        </p:txBody>
      </p:sp>
      <p:sp>
        <p:nvSpPr>
          <p:cNvPr id="4" name="Text Placeholder 3">
            <a:extLst>
              <a:ext uri="{FF2B5EF4-FFF2-40B4-BE49-F238E27FC236}">
                <a16:creationId xmlns:a16="http://schemas.microsoft.com/office/drawing/2014/main" id="{00E17507-28F5-0B4B-B26A-9A48BC4926C3}"/>
              </a:ext>
            </a:extLst>
          </p:cNvPr>
          <p:cNvSpPr>
            <a:spLocks noGrp="1"/>
          </p:cNvSpPr>
          <p:nvPr>
            <p:ph type="body" sz="quarter" idx="18" hasCustomPrompt="1"/>
          </p:nvPr>
        </p:nvSpPr>
        <p:spPr>
          <a:xfrm>
            <a:off x="7416044" y="685800"/>
            <a:ext cx="4401306" cy="2346067"/>
          </a:xfrm>
          <a:prstGeom prst="rect">
            <a:avLst/>
          </a:prstGeom>
        </p:spPr>
        <p:txBody>
          <a:bodyPr anchor="b"/>
          <a:lstStyle>
            <a:lvl1pPr marL="0" indent="0">
              <a:lnSpc>
                <a:spcPct val="80000"/>
              </a:lnSpc>
              <a:spcBef>
                <a:spcPts val="0"/>
              </a:spcBef>
              <a:buNone/>
              <a:defRPr sz="8000" b="1">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Callout</a:t>
            </a:r>
          </a:p>
        </p:txBody>
      </p:sp>
      <p:sp>
        <p:nvSpPr>
          <p:cNvPr id="14" name="Slide Number Placeholder 11">
            <a:extLst>
              <a:ext uri="{FF2B5EF4-FFF2-40B4-BE49-F238E27FC236}">
                <a16:creationId xmlns:a16="http://schemas.microsoft.com/office/drawing/2014/main" id="{D66F88E8-E8BF-DD42-882A-CADB7A4EDBAB}"/>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2" name="Text Placeholder 2">
            <a:extLst>
              <a:ext uri="{FF2B5EF4-FFF2-40B4-BE49-F238E27FC236}">
                <a16:creationId xmlns:a16="http://schemas.microsoft.com/office/drawing/2014/main" id="{8F8F983B-F4FF-B24B-81A7-77A1A1FB1B4D}"/>
              </a:ext>
            </a:extLst>
          </p:cNvPr>
          <p:cNvSpPr>
            <a:spLocks noGrp="1"/>
          </p:cNvSpPr>
          <p:nvPr>
            <p:ph type="body" sz="quarter" idx="19"/>
          </p:nvPr>
        </p:nvSpPr>
        <p:spPr>
          <a:xfrm>
            <a:off x="7416800" y="3032125"/>
            <a:ext cx="4400550" cy="3140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86ACC644-A24C-824F-877A-00D2A91C6E6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2218596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center + title + call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4060825"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060825" y="0"/>
            <a:ext cx="4022725" cy="6858000"/>
          </a:xfrm>
          <a:prstGeom prst="rect">
            <a:avLst/>
          </a:prstGeom>
          <a:solidFill>
            <a:schemeClr val="accent2"/>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p:nvPr>
        </p:nvSpPr>
        <p:spPr>
          <a:xfrm>
            <a:off x="8083551" y="1"/>
            <a:ext cx="4108450" cy="6857998"/>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endParaRPr lang="en-US" dirty="0"/>
          </a:p>
        </p:txBody>
      </p:sp>
      <p:sp>
        <p:nvSpPr>
          <p:cNvPr id="19" name="Slide Number Placeholder 11">
            <a:extLst>
              <a:ext uri="{FF2B5EF4-FFF2-40B4-BE49-F238E27FC236}">
                <a16:creationId xmlns:a16="http://schemas.microsoft.com/office/drawing/2014/main" id="{8B5D2F13-F6A2-524E-A177-C57D382CB82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59823EE6-D723-9F40-B1E3-7ED9E44BD1B5}"/>
              </a:ext>
            </a:extLst>
          </p:cNvPr>
          <p:cNvSpPr>
            <a:spLocks noGrp="1"/>
          </p:cNvSpPr>
          <p:nvPr>
            <p:ph type="title"/>
          </p:nvPr>
        </p:nvSpPr>
        <p:spPr>
          <a:xfrm>
            <a:off x="371476" y="728662"/>
            <a:ext cx="3314698" cy="1325563"/>
          </a:xfrm>
        </p:spPr>
        <p:txBody>
          <a:body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5F528813-C6C0-4449-95CC-94D157B3B1A9}"/>
              </a:ext>
            </a:extLst>
          </p:cNvPr>
          <p:cNvSpPr>
            <a:spLocks noGrp="1"/>
          </p:cNvSpPr>
          <p:nvPr>
            <p:ph type="body" sz="quarter" idx="28"/>
          </p:nvPr>
        </p:nvSpPr>
        <p:spPr>
          <a:xfrm>
            <a:off x="8458200" y="685800"/>
            <a:ext cx="3359150" cy="54864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A9B2ABA4-10F0-C544-8B2A-47B9A968494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061358459"/>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 title #5">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0"/>
            <a:ext cx="6341874" cy="6865434"/>
          </a:xfrm>
          <a:prstGeom prst="rect">
            <a:avLst/>
          </a:prstGeom>
          <a:solidFill>
            <a:schemeClr val="bg1">
              <a:lumMod val="95000"/>
            </a:schemeClr>
          </a:solidFill>
          <a:ln>
            <a:noFill/>
          </a:ln>
        </p:spPr>
        <p:txBody>
          <a:bodyPr lIns="4320000" tIns="0" rIns="90000" bIns="0" anchor="ctr">
            <a:normAutofit/>
          </a:bodyPr>
          <a:lstStyle>
            <a:lvl1pPr marL="0" indent="0" algn="r">
              <a:buNone/>
              <a:defRPr sz="1200" b="0">
                <a:solidFill>
                  <a:schemeClr val="accent3"/>
                </a:solidFill>
                <a:latin typeface="Century Gothic" charset="0"/>
                <a:ea typeface="Century Gothic" charset="0"/>
                <a:cs typeface="Century Gothic" charset="0"/>
              </a:defRPr>
            </a:lvl1pPr>
          </a:lstStyle>
          <a:p>
            <a:r>
              <a:rPr lang="en-US" dirty="0"/>
              <a:t>Add image here</a:t>
            </a:r>
          </a:p>
        </p:txBody>
      </p:sp>
      <p:sp>
        <p:nvSpPr>
          <p:cNvPr id="14" name="Text Placeholder 24">
            <a:extLst>
              <a:ext uri="{FF2B5EF4-FFF2-40B4-BE49-F238E27FC236}">
                <a16:creationId xmlns:a16="http://schemas.microsoft.com/office/drawing/2014/main" id="{48C60ECB-C09F-3740-84EA-9918401C168A}"/>
              </a:ext>
            </a:extLst>
          </p:cNvPr>
          <p:cNvSpPr>
            <a:spLocks noGrp="1"/>
          </p:cNvSpPr>
          <p:nvPr>
            <p:ph type="body" sz="quarter" idx="28" hasCustomPrompt="1"/>
          </p:nvPr>
        </p:nvSpPr>
        <p:spPr>
          <a:xfrm>
            <a:off x="0" y="1195698"/>
            <a:ext cx="4229554"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2813823"/>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2884712"/>
            <a:ext cx="3493072" cy="219020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6341873" y="0"/>
            <a:ext cx="5850128" cy="6858000"/>
          </a:xfrm>
          <a:prstGeom prst="rect">
            <a:avLst/>
          </a:prstGeom>
          <a:solidFill>
            <a:schemeClr val="accent5"/>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 </a:t>
            </a:r>
          </a:p>
        </p:txBody>
      </p:sp>
      <p:sp>
        <p:nvSpPr>
          <p:cNvPr id="19" name="Slide Number Placeholder 11">
            <a:extLst>
              <a:ext uri="{FF2B5EF4-FFF2-40B4-BE49-F238E27FC236}">
                <a16:creationId xmlns:a16="http://schemas.microsoft.com/office/drawing/2014/main" id="{73521ACB-546E-AA4C-ABF1-087C2870A8B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8" name="Text Placeholder 2">
            <a:extLst>
              <a:ext uri="{FF2B5EF4-FFF2-40B4-BE49-F238E27FC236}">
                <a16:creationId xmlns:a16="http://schemas.microsoft.com/office/drawing/2014/main" id="{3C7C6E1C-FF8A-6742-B25E-B9202D5C51C5}"/>
              </a:ext>
            </a:extLst>
          </p:cNvPr>
          <p:cNvSpPr>
            <a:spLocks noGrp="1"/>
          </p:cNvSpPr>
          <p:nvPr>
            <p:ph type="body" sz="quarter" idx="29"/>
          </p:nvPr>
        </p:nvSpPr>
        <p:spPr>
          <a:xfrm>
            <a:off x="6713538" y="976313"/>
            <a:ext cx="5103812" cy="491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C7E5791A-089A-EA48-AF26-1E735832F4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7544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 title #6">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0"/>
            <a:ext cx="6262497" cy="6858000"/>
          </a:xfrm>
          <a:prstGeom prst="rect">
            <a:avLst/>
          </a:prstGeom>
          <a:solidFill>
            <a:schemeClr val="bg1">
              <a:lumMod val="95000"/>
            </a:schemeClr>
          </a:solidFill>
          <a:ln>
            <a:noFill/>
          </a:ln>
        </p:spPr>
        <p:txBody>
          <a:bodyPr lIns="0" tIns="0" rIns="0" bIns="0" anchor="ctr">
            <a:normAutofit/>
          </a:bodyPr>
          <a:lstStyle>
            <a:lvl1pPr marL="0" indent="0" algn="ctr">
              <a:buNone/>
              <a:defRPr sz="1200" b="0">
                <a:solidFill>
                  <a:schemeClr val="accent3"/>
                </a:solidFill>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6637146" y="572255"/>
            <a:ext cx="328490" cy="51054"/>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Slide Number Placeholder 11">
            <a:extLst>
              <a:ext uri="{FF2B5EF4-FFF2-40B4-BE49-F238E27FC236}">
                <a16:creationId xmlns:a16="http://schemas.microsoft.com/office/drawing/2014/main" id="{CCECB47B-C9B8-3F49-9D65-2671DBDCEDA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16D9FF6F-3D20-0847-911A-FBD733745580}"/>
              </a:ext>
            </a:extLst>
          </p:cNvPr>
          <p:cNvSpPr>
            <a:spLocks noGrp="1"/>
          </p:cNvSpPr>
          <p:nvPr>
            <p:ph type="title"/>
          </p:nvPr>
        </p:nvSpPr>
        <p:spPr>
          <a:xfrm>
            <a:off x="6637146" y="728662"/>
            <a:ext cx="5034558" cy="1325563"/>
          </a:xfrm>
        </p:spPr>
        <p:txBody>
          <a:bodyPr/>
          <a:lstStyle/>
          <a:p>
            <a:r>
              <a:rPr lang="en-US" dirty="0"/>
              <a:t>Click to edit Master title style</a:t>
            </a:r>
            <a:endParaRPr lang="en-GB" dirty="0"/>
          </a:p>
        </p:txBody>
      </p:sp>
      <p:sp>
        <p:nvSpPr>
          <p:cNvPr id="12" name="Text Placeholder 3">
            <a:extLst>
              <a:ext uri="{FF2B5EF4-FFF2-40B4-BE49-F238E27FC236}">
                <a16:creationId xmlns:a16="http://schemas.microsoft.com/office/drawing/2014/main" id="{9072FEC9-552F-A24E-B25A-CF535CAD50A2}"/>
              </a:ext>
            </a:extLst>
          </p:cNvPr>
          <p:cNvSpPr>
            <a:spLocks noGrp="1"/>
          </p:cNvSpPr>
          <p:nvPr>
            <p:ph type="body" sz="quarter" idx="19"/>
          </p:nvPr>
        </p:nvSpPr>
        <p:spPr>
          <a:xfrm>
            <a:off x="6637338" y="2054225"/>
            <a:ext cx="5180012"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5482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060825" y="0"/>
            <a:ext cx="2035174" cy="6858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Picture Placeholder 3">
            <a:extLst>
              <a:ext uri="{FF2B5EF4-FFF2-40B4-BE49-F238E27FC236}">
                <a16:creationId xmlns:a16="http://schemas.microsoft.com/office/drawing/2014/main" id="{B63DFA72-8900-C540-B4A0-71403C4D9384}"/>
              </a:ext>
            </a:extLst>
          </p:cNvPr>
          <p:cNvSpPr>
            <a:spLocks noGrp="1"/>
          </p:cNvSpPr>
          <p:nvPr>
            <p:ph type="pic" sz="quarter" idx="19"/>
          </p:nvPr>
        </p:nvSpPr>
        <p:spPr>
          <a:xfrm>
            <a:off x="7678245" y="0"/>
            <a:ext cx="4513755" cy="6858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4" name="Text Placeholder 3">
            <a:extLst>
              <a:ext uri="{FF2B5EF4-FFF2-40B4-BE49-F238E27FC236}">
                <a16:creationId xmlns:a16="http://schemas.microsoft.com/office/drawing/2014/main" id="{949664CE-4D57-9144-9C7F-055EC7D47CCB}"/>
              </a:ext>
            </a:extLst>
          </p:cNvPr>
          <p:cNvSpPr>
            <a:spLocks noGrp="1"/>
          </p:cNvSpPr>
          <p:nvPr>
            <p:ph type="body" sz="quarter" idx="20" hasCustomPrompt="1"/>
          </p:nvPr>
        </p:nvSpPr>
        <p:spPr>
          <a:xfrm>
            <a:off x="5127171" y="1196975"/>
            <a:ext cx="2176421" cy="864440"/>
          </a:xfrm>
          <a:prstGeom prst="rect">
            <a:avLst/>
          </a:prstGeom>
          <a:solidFill>
            <a:schemeClr val="tx1"/>
          </a:solidFill>
        </p:spPr>
        <p:txBody>
          <a:bodyPr wrap="square" lIns="108000" tIns="108000" rIns="108000" bIns="108000">
            <a:spAutoFit/>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20" name="Text Placeholder 3">
            <a:extLst>
              <a:ext uri="{FF2B5EF4-FFF2-40B4-BE49-F238E27FC236}">
                <a16:creationId xmlns:a16="http://schemas.microsoft.com/office/drawing/2014/main" id="{D1E68ED0-60B8-EA45-80A5-6528B91EFC02}"/>
              </a:ext>
            </a:extLst>
          </p:cNvPr>
          <p:cNvSpPr>
            <a:spLocks noGrp="1"/>
          </p:cNvSpPr>
          <p:nvPr>
            <p:ph type="body" sz="quarter" idx="21" hasCustomPrompt="1"/>
          </p:nvPr>
        </p:nvSpPr>
        <p:spPr>
          <a:xfrm>
            <a:off x="7303592" y="5300990"/>
            <a:ext cx="2403455" cy="864440"/>
          </a:xfrm>
          <a:prstGeom prst="rect">
            <a:avLst/>
          </a:prstGeom>
          <a:solidFill>
            <a:schemeClr val="tx1"/>
          </a:solidFill>
        </p:spPr>
        <p:txBody>
          <a:bodyPr wrap="square" lIns="108000" tIns="108000" rIns="108000" bIns="108000" anchor="b">
            <a:spAutoFit/>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21" name="Slide Number Placeholder 11">
            <a:extLst>
              <a:ext uri="{FF2B5EF4-FFF2-40B4-BE49-F238E27FC236}">
                <a16:creationId xmlns:a16="http://schemas.microsoft.com/office/drawing/2014/main" id="{387ECA9D-E9A2-BC4C-A8FD-CCC9CCAF6DB4}"/>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DA42CD32-4432-6E4C-85E2-C41B0274FDC5}"/>
              </a:ext>
            </a:extLst>
          </p:cNvPr>
          <p:cNvSpPr>
            <a:spLocks noGrp="1"/>
          </p:cNvSpPr>
          <p:nvPr>
            <p:ph type="title"/>
          </p:nvPr>
        </p:nvSpPr>
        <p:spPr>
          <a:xfrm>
            <a:off x="371476" y="728662"/>
            <a:ext cx="3472499" cy="1325563"/>
          </a:xfrm>
        </p:spPr>
        <p:txBody>
          <a:bodyPr/>
          <a:lstStyle>
            <a:lvl1pPr>
              <a:defRPr>
                <a:solidFill>
                  <a:schemeClr val="bg1"/>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7F8810D7-874A-2648-B1ED-5192D0ED3F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3174795073"/>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222171" y="0"/>
            <a:ext cx="2873828" cy="6858000"/>
          </a:xfrm>
          <a:prstGeom prst="rect">
            <a:avLst/>
          </a:prstGeom>
          <a:solidFill>
            <a:schemeClr val="bg1">
              <a:lumMod val="95000"/>
            </a:schemeClr>
          </a:solidFill>
          <a:ln>
            <a:noFill/>
          </a:ln>
        </p:spPr>
        <p:txBody>
          <a:bodyPr lIns="0" tIns="0" rIns="0" bIns="0" anchor="ctr">
            <a:normAutofit/>
          </a:bodyPr>
          <a:lstStyle>
            <a:lvl1pPr marL="0" indent="0" algn="ctr">
              <a:buNone/>
              <a:defRPr sz="1200" b="0">
                <a:solidFill>
                  <a:schemeClr val="accent3"/>
                </a:solidFill>
                <a:latin typeface="Century Gothic" charset="0"/>
                <a:ea typeface="Century Gothic" charset="0"/>
                <a:cs typeface="Century Gothic" charset="0"/>
              </a:defRPr>
            </a:lvl1pPr>
          </a:lstStyle>
          <a:p>
            <a:endParaRPr lang="en-US"/>
          </a:p>
        </p:txBody>
      </p:sp>
      <p:sp>
        <p:nvSpPr>
          <p:cNvPr id="14" name="Picture Placeholder 3">
            <a:extLst>
              <a:ext uri="{FF2B5EF4-FFF2-40B4-BE49-F238E27FC236}">
                <a16:creationId xmlns:a16="http://schemas.microsoft.com/office/drawing/2014/main" id="{B63DFA72-8900-C540-B4A0-71403C4D9384}"/>
              </a:ext>
            </a:extLst>
          </p:cNvPr>
          <p:cNvSpPr>
            <a:spLocks noGrp="1"/>
          </p:cNvSpPr>
          <p:nvPr>
            <p:ph type="pic" sz="quarter" idx="19"/>
          </p:nvPr>
        </p:nvSpPr>
        <p:spPr>
          <a:xfrm>
            <a:off x="8128001" y="0"/>
            <a:ext cx="4064000" cy="6858000"/>
          </a:xfrm>
          <a:prstGeom prst="rect">
            <a:avLst/>
          </a:prstGeom>
          <a:solidFill>
            <a:schemeClr val="bg1">
              <a:lumMod val="95000"/>
            </a:schemeClr>
          </a:solidFill>
          <a:ln>
            <a:noFill/>
          </a:ln>
        </p:spPr>
        <p:txBody>
          <a:bodyPr lIns="0" tIns="0" rIns="0" bIns="0" anchor="ctr">
            <a:normAutofit/>
          </a:bodyPr>
          <a:lstStyle>
            <a:lvl1pPr marL="0" indent="0" algn="ctr">
              <a:buNone/>
              <a:defRPr sz="1200" b="0">
                <a:solidFill>
                  <a:schemeClr val="accent3"/>
                </a:solidFill>
                <a:latin typeface="Century Gothic" charset="0"/>
                <a:ea typeface="Century Gothic" charset="0"/>
                <a:cs typeface="Century Gothic" charset="0"/>
              </a:defRPr>
            </a:lvl1pPr>
          </a:lstStyle>
          <a:p>
            <a:endParaRPr lang="en-US"/>
          </a:p>
        </p:txBody>
      </p:sp>
      <p:sp>
        <p:nvSpPr>
          <p:cNvPr id="4" name="Text Placeholder 3">
            <a:extLst>
              <a:ext uri="{FF2B5EF4-FFF2-40B4-BE49-F238E27FC236}">
                <a16:creationId xmlns:a16="http://schemas.microsoft.com/office/drawing/2014/main" id="{949664CE-4D57-9144-9C7F-055EC7D47CCB}"/>
              </a:ext>
            </a:extLst>
          </p:cNvPr>
          <p:cNvSpPr>
            <a:spLocks noGrp="1"/>
          </p:cNvSpPr>
          <p:nvPr>
            <p:ph type="body" sz="quarter" idx="20" hasCustomPrompt="1"/>
          </p:nvPr>
        </p:nvSpPr>
        <p:spPr>
          <a:xfrm>
            <a:off x="1114217" y="2055300"/>
            <a:ext cx="2482604" cy="828089"/>
          </a:xfrm>
          <a:prstGeom prst="rect">
            <a:avLst/>
          </a:prstGeom>
          <a:solidFill>
            <a:schemeClr val="accent5"/>
          </a:solidFill>
        </p:spPr>
        <p:txBody>
          <a:bodyPr wrap="square" lIns="36000" tIns="72000" rIns="108000" bIns="108000" anchor="t">
            <a:spAutoFit/>
          </a:bodyPr>
          <a:lstStyle>
            <a:lvl1pPr marL="0" indent="0">
              <a:lnSpc>
                <a:spcPct val="100000"/>
              </a:lnSpc>
              <a:buNone/>
              <a:defRPr sz="1400" b="0">
                <a:solidFill>
                  <a:schemeClr val="tx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1114216" y="2009580"/>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Text Placeholder 3">
            <a:extLst>
              <a:ext uri="{FF2B5EF4-FFF2-40B4-BE49-F238E27FC236}">
                <a16:creationId xmlns:a16="http://schemas.microsoft.com/office/drawing/2014/main" id="{F9196F53-4DD2-5944-BC6E-86ACACF3600A}"/>
              </a:ext>
            </a:extLst>
          </p:cNvPr>
          <p:cNvSpPr>
            <a:spLocks noGrp="1"/>
          </p:cNvSpPr>
          <p:nvPr>
            <p:ph type="body" sz="quarter" idx="21" hasCustomPrompt="1"/>
          </p:nvPr>
        </p:nvSpPr>
        <p:spPr>
          <a:xfrm>
            <a:off x="7036045" y="3430075"/>
            <a:ext cx="1466605" cy="1258976"/>
          </a:xfrm>
          <a:prstGeom prst="rect">
            <a:avLst/>
          </a:prstGeom>
          <a:solidFill>
            <a:schemeClr val="accent5"/>
          </a:solidFill>
        </p:spPr>
        <p:txBody>
          <a:bodyPr wrap="square" lIns="36000" tIns="72000" rIns="108000" bIns="108000" anchor="t">
            <a:spAutoFit/>
          </a:bodyPr>
          <a:lstStyle>
            <a:lvl1pPr marL="0" indent="0">
              <a:lnSpc>
                <a:spcPct val="100000"/>
              </a:lnSpc>
              <a:buNone/>
              <a:defRPr sz="1400" b="0">
                <a:solidFill>
                  <a:schemeClr val="tx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21" name="Text Placeholder 14">
            <a:extLst>
              <a:ext uri="{FF2B5EF4-FFF2-40B4-BE49-F238E27FC236}">
                <a16:creationId xmlns:a16="http://schemas.microsoft.com/office/drawing/2014/main" id="{0F64A743-EF9B-9E47-BF01-8A9E6CB0F55D}"/>
              </a:ext>
            </a:extLst>
          </p:cNvPr>
          <p:cNvSpPr>
            <a:spLocks noGrp="1"/>
          </p:cNvSpPr>
          <p:nvPr>
            <p:ph type="body" sz="quarter" idx="22" hasCustomPrompt="1"/>
          </p:nvPr>
        </p:nvSpPr>
        <p:spPr>
          <a:xfrm>
            <a:off x="7036045" y="3384355"/>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0" name="Slide Number Placeholder 11">
            <a:extLst>
              <a:ext uri="{FF2B5EF4-FFF2-40B4-BE49-F238E27FC236}">
                <a16:creationId xmlns:a16="http://schemas.microsoft.com/office/drawing/2014/main" id="{73D3ED0C-D965-4A4C-A6B7-F552F3D7974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pic>
        <p:nvPicPr>
          <p:cNvPr id="17" name="Picture 16">
            <a:extLst>
              <a:ext uri="{FF2B5EF4-FFF2-40B4-BE49-F238E27FC236}">
                <a16:creationId xmlns:a16="http://schemas.microsoft.com/office/drawing/2014/main" id="{F33ECFE5-306E-B14A-B60E-42E6E7F055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244440329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600" y="0"/>
            <a:ext cx="1219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6096000" y="1"/>
            <a:ext cx="2048400" cy="2282586"/>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2890170"/>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1" name="Picture Placeholder 3">
            <a:extLst>
              <a:ext uri="{FF2B5EF4-FFF2-40B4-BE49-F238E27FC236}">
                <a16:creationId xmlns:a16="http://schemas.microsoft.com/office/drawing/2014/main" id="{DF163864-63C0-9B42-8947-D65BC7FB6685}"/>
              </a:ext>
            </a:extLst>
          </p:cNvPr>
          <p:cNvSpPr>
            <a:spLocks noGrp="1"/>
          </p:cNvSpPr>
          <p:nvPr>
            <p:ph type="pic" sz="quarter" idx="19"/>
          </p:nvPr>
        </p:nvSpPr>
        <p:spPr>
          <a:xfrm>
            <a:off x="6096000" y="2286000"/>
            <a:ext cx="2048400" cy="2282587"/>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2" name="Picture Placeholder 3">
            <a:extLst>
              <a:ext uri="{FF2B5EF4-FFF2-40B4-BE49-F238E27FC236}">
                <a16:creationId xmlns:a16="http://schemas.microsoft.com/office/drawing/2014/main" id="{F8F50113-34F7-684C-8F30-A83D4E6AB26F}"/>
              </a:ext>
            </a:extLst>
          </p:cNvPr>
          <p:cNvSpPr>
            <a:spLocks noGrp="1"/>
          </p:cNvSpPr>
          <p:nvPr>
            <p:ph type="pic" sz="quarter" idx="20"/>
          </p:nvPr>
        </p:nvSpPr>
        <p:spPr>
          <a:xfrm>
            <a:off x="6096000" y="4572000"/>
            <a:ext cx="2048400" cy="2289413"/>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8" name="Text Placeholder 7">
            <a:extLst>
              <a:ext uri="{FF2B5EF4-FFF2-40B4-BE49-F238E27FC236}">
                <a16:creationId xmlns:a16="http://schemas.microsoft.com/office/drawing/2014/main" id="{60E0A594-ACDF-FC4B-909C-0A81D9DB060A}"/>
              </a:ext>
            </a:extLst>
          </p:cNvPr>
          <p:cNvSpPr>
            <a:spLocks noGrp="1"/>
          </p:cNvSpPr>
          <p:nvPr>
            <p:ph type="body" sz="quarter" idx="21" hasCustomPrompt="1"/>
          </p:nvPr>
        </p:nvSpPr>
        <p:spPr>
          <a:xfrm>
            <a:off x="8147050" y="2282587"/>
            <a:ext cx="4042800" cy="2289412"/>
          </a:xfrm>
          <a:prstGeom prst="rect">
            <a:avLst/>
          </a:prstGeom>
          <a:solidFill>
            <a:srgbClr val="8D99AE">
              <a:alpha val="50196"/>
            </a:srgbClr>
          </a:solidFill>
        </p:spPr>
        <p:txBody>
          <a:bodyPr/>
          <a:lstStyle>
            <a:lvl1pPr marL="0" indent="0">
              <a:buNone/>
              <a:defRPr sz="200">
                <a:solidFill>
                  <a:schemeClr val="accent1">
                    <a:lumMod val="50000"/>
                  </a:schemeClr>
                </a:solidFill>
                <a:latin typeface="Century Gothic" charset="0"/>
                <a:ea typeface="Century Gothic" charset="0"/>
                <a:cs typeface="Century Gothic" charset="0"/>
              </a:defRPr>
            </a:lvl1pPr>
            <a:lvl2pPr marL="457200" indent="0">
              <a:buNone/>
              <a:defRPr sz="200">
                <a:solidFill>
                  <a:schemeClr val="accent1">
                    <a:lumMod val="50000"/>
                  </a:schemeClr>
                </a:solidFill>
              </a:defRPr>
            </a:lvl2pPr>
            <a:lvl3pPr marL="914400" indent="0">
              <a:buNone/>
              <a:defRPr sz="200">
                <a:solidFill>
                  <a:schemeClr val="accent1">
                    <a:lumMod val="50000"/>
                  </a:schemeClr>
                </a:solidFill>
              </a:defRPr>
            </a:lvl3pPr>
            <a:lvl4pPr marL="1371600" indent="0">
              <a:buNone/>
              <a:defRPr sz="200">
                <a:solidFill>
                  <a:schemeClr val="accent1">
                    <a:lumMod val="50000"/>
                  </a:schemeClr>
                </a:solidFill>
              </a:defRPr>
            </a:lvl4pPr>
            <a:lvl5pPr marL="1828800" indent="0">
              <a:buNone/>
              <a:defRPr sz="200">
                <a:solidFill>
                  <a:schemeClr val="accent1">
                    <a:lumMod val="50000"/>
                  </a:schemeClr>
                </a:solidFill>
              </a:defRPr>
            </a:lvl5pPr>
          </a:lstStyle>
          <a:p>
            <a:pPr lvl="0"/>
            <a:r>
              <a:rPr lang="en-US" dirty="0"/>
              <a:t>Box</a:t>
            </a:r>
          </a:p>
        </p:txBody>
      </p:sp>
      <p:sp>
        <p:nvSpPr>
          <p:cNvPr id="23" name="Text Placeholder 22">
            <a:extLst>
              <a:ext uri="{FF2B5EF4-FFF2-40B4-BE49-F238E27FC236}">
                <a16:creationId xmlns:a16="http://schemas.microsoft.com/office/drawing/2014/main" id="{EFDF9F02-5E11-D140-B134-9A9295E3CADE}"/>
              </a:ext>
            </a:extLst>
          </p:cNvPr>
          <p:cNvSpPr>
            <a:spLocks noGrp="1"/>
          </p:cNvSpPr>
          <p:nvPr>
            <p:ph type="body" sz="quarter" idx="22" hasCustomPrompt="1"/>
          </p:nvPr>
        </p:nvSpPr>
        <p:spPr>
          <a:xfrm>
            <a:off x="8519049" y="462757"/>
            <a:ext cx="3298301" cy="1368425"/>
          </a:xfrm>
          <a:prstGeom prst="rect">
            <a:avLst/>
          </a:prstGeom>
        </p:spPr>
        <p:txBody>
          <a:bodyPr/>
          <a:lstStyle>
            <a:lvl1pPr marL="0" indent="0">
              <a:lnSpc>
                <a:spcPct val="100000"/>
              </a:lnSpc>
              <a:buNone/>
              <a:defRPr sz="1400" b="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1 caption goes here</a:t>
            </a:r>
          </a:p>
        </p:txBody>
      </p:sp>
      <p:sp>
        <p:nvSpPr>
          <p:cNvPr id="24" name="Text Placeholder 22">
            <a:extLst>
              <a:ext uri="{FF2B5EF4-FFF2-40B4-BE49-F238E27FC236}">
                <a16:creationId xmlns:a16="http://schemas.microsoft.com/office/drawing/2014/main" id="{02EF1CCB-AABD-5E4E-A78B-986E54DBC248}"/>
              </a:ext>
            </a:extLst>
          </p:cNvPr>
          <p:cNvSpPr>
            <a:spLocks noGrp="1"/>
          </p:cNvSpPr>
          <p:nvPr>
            <p:ph type="body" sz="quarter" idx="23" hasCustomPrompt="1"/>
          </p:nvPr>
        </p:nvSpPr>
        <p:spPr>
          <a:xfrm>
            <a:off x="8519048" y="2744788"/>
            <a:ext cx="3298301" cy="136842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400" b="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2 caption goes here</a:t>
            </a:r>
          </a:p>
        </p:txBody>
      </p:sp>
      <p:sp>
        <p:nvSpPr>
          <p:cNvPr id="25" name="Text Placeholder 22">
            <a:extLst>
              <a:ext uri="{FF2B5EF4-FFF2-40B4-BE49-F238E27FC236}">
                <a16:creationId xmlns:a16="http://schemas.microsoft.com/office/drawing/2014/main" id="{CBC86FEF-E6CD-C045-BE9E-A29DED4CB174}"/>
              </a:ext>
            </a:extLst>
          </p:cNvPr>
          <p:cNvSpPr>
            <a:spLocks noGrp="1"/>
          </p:cNvSpPr>
          <p:nvPr>
            <p:ph type="body" sz="quarter" idx="24" hasCustomPrompt="1"/>
          </p:nvPr>
        </p:nvSpPr>
        <p:spPr>
          <a:xfrm>
            <a:off x="8519048" y="5030787"/>
            <a:ext cx="3298301" cy="1368425"/>
          </a:xfrm>
          <a:prstGeom prst="rect">
            <a:avLst/>
          </a:prstGeom>
        </p:spPr>
        <p:txBody>
          <a:bodyPr/>
          <a:lstStyle>
            <a:lvl1pPr marL="0" indent="0">
              <a:lnSpc>
                <a:spcPct val="100000"/>
              </a:lnSpc>
              <a:buNone/>
              <a:defRPr sz="1400" b="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3 caption goes here</a:t>
            </a:r>
          </a:p>
        </p:txBody>
      </p:sp>
      <p:sp>
        <p:nvSpPr>
          <p:cNvPr id="20" name="Slide Number Placeholder 11">
            <a:extLst>
              <a:ext uri="{FF2B5EF4-FFF2-40B4-BE49-F238E27FC236}">
                <a16:creationId xmlns:a16="http://schemas.microsoft.com/office/drawing/2014/main" id="{2572096A-6CF4-5D4F-8799-9F00AB516E2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A97BF62F-61BC-D447-ADDE-EDFCB37D2C09}"/>
              </a:ext>
            </a:extLst>
          </p:cNvPr>
          <p:cNvSpPr>
            <a:spLocks noGrp="1"/>
          </p:cNvSpPr>
          <p:nvPr>
            <p:ph type="title"/>
          </p:nvPr>
        </p:nvSpPr>
        <p:spPr>
          <a:xfrm>
            <a:off x="371476" y="3011750"/>
            <a:ext cx="5592509" cy="1325563"/>
          </a:xfrm>
        </p:spPr>
        <p:txBody>
          <a:bodyPr/>
          <a:lstStyle>
            <a:lvl1pPr>
              <a:defRPr>
                <a:solidFill>
                  <a:schemeClr val="bg1"/>
                </a:solidFill>
              </a:defRPr>
            </a:lvl1pPr>
          </a:lstStyle>
          <a:p>
            <a:r>
              <a:rPr lang="en-US" dirty="0"/>
              <a:t>Click to edit Master title style</a:t>
            </a:r>
            <a:endParaRPr lang="en-GB" dirty="0"/>
          </a:p>
        </p:txBody>
      </p:sp>
      <p:pic>
        <p:nvPicPr>
          <p:cNvPr id="27" name="Picture 26">
            <a:extLst>
              <a:ext uri="{FF2B5EF4-FFF2-40B4-BE49-F238E27FC236}">
                <a16:creationId xmlns:a16="http://schemas.microsoft.com/office/drawing/2014/main" id="{89BA25BC-B9B8-EC4E-9477-D2545F6EDB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62334391"/>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6096000" cy="6511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29000"/>
            <a:ext cx="3049200" cy="3429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7174" y="573381"/>
            <a:ext cx="322792"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6" name="Text Placeholder 5">
            <a:extLst>
              <a:ext uri="{FF2B5EF4-FFF2-40B4-BE49-F238E27FC236}">
                <a16:creationId xmlns:a16="http://schemas.microsoft.com/office/drawing/2014/main" id="{AB7C55D7-BF6B-5E4D-BDA7-20C1675C32A7}"/>
              </a:ext>
            </a:extLst>
          </p:cNvPr>
          <p:cNvSpPr>
            <a:spLocks noGrp="1"/>
          </p:cNvSpPr>
          <p:nvPr>
            <p:ph type="body" sz="quarter" idx="19"/>
          </p:nvPr>
        </p:nvSpPr>
        <p:spPr>
          <a:xfrm>
            <a:off x="3049200" y="3429000"/>
            <a:ext cx="3046800" cy="3429000"/>
          </a:xfrm>
          <a:prstGeom prst="rect">
            <a:avLst/>
          </a:prstGeom>
          <a:solidFill>
            <a:schemeClr val="bg1"/>
          </a:solidFill>
        </p:spPr>
        <p:txBody>
          <a:bodyPr lIns="360000" tIns="540000" rIns="288000" bIns="288000" anchor="t"/>
          <a:lstStyle>
            <a:lvl1pPr marL="0" indent="0">
              <a:lnSpc>
                <a:spcPct val="100000"/>
              </a:lnSpc>
              <a:buNone/>
              <a:defRPr sz="1400">
                <a:latin typeface="Century Gothic" charset="0"/>
                <a:ea typeface="Century Gothic" charset="0"/>
                <a:cs typeface="Century Gothic" charset="0"/>
              </a:defRPr>
            </a:lvl1pPr>
          </a:lstStyle>
          <a:p>
            <a:pPr lvl="0"/>
            <a:r>
              <a:rPr lang="en-US" dirty="0"/>
              <a:t>Edit Master text styles</a:t>
            </a:r>
          </a:p>
        </p:txBody>
      </p:sp>
      <p:sp>
        <p:nvSpPr>
          <p:cNvPr id="19" name="Picture Placeholder 3">
            <a:extLst>
              <a:ext uri="{FF2B5EF4-FFF2-40B4-BE49-F238E27FC236}">
                <a16:creationId xmlns:a16="http://schemas.microsoft.com/office/drawing/2014/main" id="{7E46DCB1-11BB-8248-8FD4-45CA73B4E052}"/>
              </a:ext>
            </a:extLst>
          </p:cNvPr>
          <p:cNvSpPr>
            <a:spLocks noGrp="1"/>
          </p:cNvSpPr>
          <p:nvPr>
            <p:ph type="pic" sz="quarter" idx="20"/>
          </p:nvPr>
        </p:nvSpPr>
        <p:spPr>
          <a:xfrm>
            <a:off x="6096000" y="3429000"/>
            <a:ext cx="3049200" cy="3429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9142800" y="0"/>
            <a:ext cx="3049200" cy="6857999"/>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6097200" y="-3549"/>
            <a:ext cx="3046800" cy="3432549"/>
          </a:xfrm>
          <a:prstGeom prst="rect">
            <a:avLst/>
          </a:prstGeom>
          <a:solidFill>
            <a:schemeClr val="bg1"/>
          </a:solidFill>
        </p:spPr>
        <p:txBody>
          <a:bodyPr lIns="360000" tIns="540000" rIns="288000" bIns="288000" anchor="t"/>
          <a:lstStyle>
            <a:lvl1pPr marL="0" indent="0">
              <a:lnSpc>
                <a:spcPct val="100000"/>
              </a:lnSpc>
              <a:buNone/>
              <a:defRPr sz="1400">
                <a:latin typeface="Century Gothic" charset="0"/>
                <a:ea typeface="Century Gothic" charset="0"/>
                <a:cs typeface="Century Gothic" charset="0"/>
              </a:defRPr>
            </a:lvl1pPr>
          </a:lstStyle>
          <a:p>
            <a:pPr lvl="0"/>
            <a:r>
              <a:rPr lang="en-US" dirty="0"/>
              <a:t>Edit Master text styles</a:t>
            </a:r>
          </a:p>
        </p:txBody>
      </p:sp>
      <p:sp>
        <p:nvSpPr>
          <p:cNvPr id="21" name="Slide Number Placeholder 11">
            <a:extLst>
              <a:ext uri="{FF2B5EF4-FFF2-40B4-BE49-F238E27FC236}">
                <a16:creationId xmlns:a16="http://schemas.microsoft.com/office/drawing/2014/main" id="{158A2B81-3F2B-4544-B216-DFACCEC4A691}"/>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1DD408F5-9B2B-D44A-84E1-56124473E9BA}"/>
              </a:ext>
            </a:extLst>
          </p:cNvPr>
          <p:cNvSpPr>
            <a:spLocks noGrp="1"/>
          </p:cNvSpPr>
          <p:nvPr>
            <p:ph type="title"/>
          </p:nvPr>
        </p:nvSpPr>
        <p:spPr>
          <a:xfrm>
            <a:off x="371476" y="728662"/>
            <a:ext cx="5196463" cy="1325563"/>
          </a:xfrm>
        </p:spPr>
        <p:txBody>
          <a:bodyPr/>
          <a:lstStyle>
            <a:lvl1pPr>
              <a:defRPr>
                <a:solidFill>
                  <a:schemeClr val="bg1"/>
                </a:solidFill>
              </a:defRPr>
            </a:lvl1pPr>
          </a:lstStyle>
          <a:p>
            <a:r>
              <a:rPr lang="en-US"/>
              <a:t>Click to edit Master title style</a:t>
            </a:r>
            <a:endParaRPr lang="en-GB"/>
          </a:p>
        </p:txBody>
      </p:sp>
      <p:pic>
        <p:nvPicPr>
          <p:cNvPr id="14" name="Picture 13">
            <a:extLst>
              <a:ext uri="{FF2B5EF4-FFF2-40B4-BE49-F238E27FC236}">
                <a16:creationId xmlns:a16="http://schemas.microsoft.com/office/drawing/2014/main" id="{70D0327F-963E-E44A-814A-3E79449093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1590617160"/>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29000"/>
            <a:ext cx="3049200" cy="3413502"/>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4"/>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Picture Placeholder 3">
            <a:extLst>
              <a:ext uri="{FF2B5EF4-FFF2-40B4-BE49-F238E27FC236}">
                <a16:creationId xmlns:a16="http://schemas.microsoft.com/office/drawing/2014/main" id="{7E46DCB1-11BB-8248-8FD4-45CA73B4E052}"/>
              </a:ext>
            </a:extLst>
          </p:cNvPr>
          <p:cNvSpPr>
            <a:spLocks noGrp="1"/>
          </p:cNvSpPr>
          <p:nvPr>
            <p:ph type="pic" sz="quarter" idx="20"/>
          </p:nvPr>
        </p:nvSpPr>
        <p:spPr>
          <a:xfrm>
            <a:off x="6096000" y="3429000"/>
            <a:ext cx="3049200" cy="3429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6096000" y="1"/>
            <a:ext cx="6096000" cy="3429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9141600" y="3429001"/>
            <a:ext cx="3050400" cy="3077678"/>
          </a:xfrm>
          <a:prstGeom prst="rect">
            <a:avLst/>
          </a:prstGeom>
          <a:noFill/>
        </p:spPr>
        <p:txBody>
          <a:bodyPr lIns="360000" tIns="540000" rIns="288000" bIns="28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dirty="0"/>
              <a:t>Edit Master text styles</a:t>
            </a:r>
          </a:p>
        </p:txBody>
      </p:sp>
      <p:sp>
        <p:nvSpPr>
          <p:cNvPr id="17" name="Picture Placeholder 3">
            <a:extLst>
              <a:ext uri="{FF2B5EF4-FFF2-40B4-BE49-F238E27FC236}">
                <a16:creationId xmlns:a16="http://schemas.microsoft.com/office/drawing/2014/main" id="{A22B7A89-19A9-7743-851E-1BD1A982921D}"/>
              </a:ext>
            </a:extLst>
          </p:cNvPr>
          <p:cNvSpPr>
            <a:spLocks noGrp="1"/>
          </p:cNvSpPr>
          <p:nvPr>
            <p:ph type="pic" sz="quarter" idx="23"/>
          </p:nvPr>
        </p:nvSpPr>
        <p:spPr>
          <a:xfrm>
            <a:off x="3045600" y="3429000"/>
            <a:ext cx="3049200" cy="3429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A9711BF1-39B3-5840-B4AE-536F3FB00272}"/>
              </a:ext>
            </a:extLst>
          </p:cNvPr>
          <p:cNvSpPr>
            <a:spLocks noGrp="1"/>
          </p:cNvSpPr>
          <p:nvPr>
            <p:ph type="title"/>
          </p:nvPr>
        </p:nvSpPr>
        <p:spPr>
          <a:xfrm>
            <a:off x="371476" y="728662"/>
            <a:ext cx="5429431" cy="1325563"/>
          </a:xfrm>
        </p:spPr>
        <p:txBody>
          <a:bodyPr/>
          <a:lstStyle>
            <a:lvl1pPr>
              <a:defRPr>
                <a:solidFill>
                  <a:schemeClr val="bg1"/>
                </a:solidFill>
              </a:defRPr>
            </a:lvl1pPr>
          </a:lstStyle>
          <a:p>
            <a:r>
              <a:rPr lang="en-US"/>
              <a:t>Click to edit Master title style</a:t>
            </a:r>
            <a:endParaRPr lang="en-GB"/>
          </a:p>
        </p:txBody>
      </p:sp>
      <p:sp>
        <p:nvSpPr>
          <p:cNvPr id="24" name="Text Placeholder 3">
            <a:extLst>
              <a:ext uri="{FF2B5EF4-FFF2-40B4-BE49-F238E27FC236}">
                <a16:creationId xmlns:a16="http://schemas.microsoft.com/office/drawing/2014/main" id="{217BE439-4ABF-3D48-ACA8-2C325F0B0D15}"/>
              </a:ext>
            </a:extLst>
          </p:cNvPr>
          <p:cNvSpPr>
            <a:spLocks noGrp="1"/>
          </p:cNvSpPr>
          <p:nvPr>
            <p:ph type="body" sz="quarter" idx="24"/>
          </p:nvPr>
        </p:nvSpPr>
        <p:spPr>
          <a:xfrm>
            <a:off x="371475" y="1821257"/>
            <a:ext cx="5429430" cy="1374775"/>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EF906F18-407F-904B-BDAA-ADF9007D1D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464876659"/>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7044"/>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4060825" y="346075"/>
            <a:ext cx="2035175" cy="4096472"/>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4060825" y="4442547"/>
            <a:ext cx="2035175" cy="1729653"/>
          </a:xfrm>
          <a:prstGeom prst="rect">
            <a:avLst/>
          </a:prstGeom>
          <a:noFill/>
        </p:spPr>
        <p:txBody>
          <a:bodyPr lIns="108000" tIns="108000" rIns="108000" bIns="108000" anchor="t"/>
          <a:lstStyle>
            <a:lvl1pPr marL="0" indent="0">
              <a:lnSpc>
                <a:spcPct val="100000"/>
              </a:lnSpc>
              <a:buNone/>
              <a:defRPr sz="1400" b="0">
                <a:solidFill>
                  <a:schemeClr val="tx1"/>
                </a:solidFill>
                <a:latin typeface="Century Gothic" charset="0"/>
                <a:ea typeface="Century Gothic" charset="0"/>
                <a:cs typeface="Century Gothic" charset="0"/>
              </a:defRPr>
            </a:lvl1pPr>
          </a:lstStyle>
          <a:p>
            <a:pPr lvl="0"/>
            <a:r>
              <a:rPr lang="en-US" dirty="0"/>
              <a:t>Edit Master text styles</a:t>
            </a:r>
          </a:p>
        </p:txBody>
      </p:sp>
      <p:sp>
        <p:nvSpPr>
          <p:cNvPr id="25" name="Picture Placeholder 3">
            <a:extLst>
              <a:ext uri="{FF2B5EF4-FFF2-40B4-BE49-F238E27FC236}">
                <a16:creationId xmlns:a16="http://schemas.microsoft.com/office/drawing/2014/main" id="{68E8B911-00FD-9B47-A463-9712C9F38CB2}"/>
              </a:ext>
            </a:extLst>
          </p:cNvPr>
          <p:cNvSpPr>
            <a:spLocks noGrp="1"/>
          </p:cNvSpPr>
          <p:nvPr>
            <p:ph type="pic" sz="quarter" idx="23"/>
          </p:nvPr>
        </p:nvSpPr>
        <p:spPr>
          <a:xfrm>
            <a:off x="6096000" y="346075"/>
            <a:ext cx="2035175" cy="4096472"/>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6" name="Text Placeholder 5">
            <a:extLst>
              <a:ext uri="{FF2B5EF4-FFF2-40B4-BE49-F238E27FC236}">
                <a16:creationId xmlns:a16="http://schemas.microsoft.com/office/drawing/2014/main" id="{95A63C4A-9056-AF47-88B9-EDB83DFFE0CB}"/>
              </a:ext>
            </a:extLst>
          </p:cNvPr>
          <p:cNvSpPr>
            <a:spLocks noGrp="1"/>
          </p:cNvSpPr>
          <p:nvPr>
            <p:ph type="body" sz="quarter" idx="24"/>
          </p:nvPr>
        </p:nvSpPr>
        <p:spPr>
          <a:xfrm>
            <a:off x="6096000" y="4442547"/>
            <a:ext cx="2035175" cy="1729653"/>
          </a:xfrm>
          <a:prstGeom prst="rect">
            <a:avLst/>
          </a:prstGeom>
          <a:noFill/>
        </p:spPr>
        <p:txBody>
          <a:bodyPr lIns="108000" tIns="108000" rIns="108000" bIns="108000" anchor="t"/>
          <a:lstStyle>
            <a:lvl1pPr marL="0" indent="0">
              <a:lnSpc>
                <a:spcPct val="100000"/>
              </a:lnSpc>
              <a:buNone/>
              <a:defRPr sz="1400" b="0">
                <a:solidFill>
                  <a:schemeClr val="tx1"/>
                </a:solidFill>
                <a:latin typeface="Century Gothic" charset="0"/>
                <a:ea typeface="Century Gothic" charset="0"/>
                <a:cs typeface="Century Gothic" charset="0"/>
              </a:defRPr>
            </a:lvl1pPr>
          </a:lstStyle>
          <a:p>
            <a:pPr lvl="0"/>
            <a:r>
              <a:rPr lang="en-US" dirty="0"/>
              <a:t>Edit Master text styles</a:t>
            </a:r>
          </a:p>
        </p:txBody>
      </p:sp>
      <p:sp>
        <p:nvSpPr>
          <p:cNvPr id="27" name="Picture Placeholder 3">
            <a:extLst>
              <a:ext uri="{FF2B5EF4-FFF2-40B4-BE49-F238E27FC236}">
                <a16:creationId xmlns:a16="http://schemas.microsoft.com/office/drawing/2014/main" id="{9850B52D-C28C-E547-A09F-8DF0F5B20F28}"/>
              </a:ext>
            </a:extLst>
          </p:cNvPr>
          <p:cNvSpPr>
            <a:spLocks noGrp="1"/>
          </p:cNvSpPr>
          <p:nvPr>
            <p:ph type="pic" sz="quarter" idx="25"/>
          </p:nvPr>
        </p:nvSpPr>
        <p:spPr>
          <a:xfrm>
            <a:off x="8128000" y="346075"/>
            <a:ext cx="2035175" cy="4096472"/>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8" name="Text Placeholder 5">
            <a:extLst>
              <a:ext uri="{FF2B5EF4-FFF2-40B4-BE49-F238E27FC236}">
                <a16:creationId xmlns:a16="http://schemas.microsoft.com/office/drawing/2014/main" id="{A3CE6253-E482-A94E-91AD-C3B814E18073}"/>
              </a:ext>
            </a:extLst>
          </p:cNvPr>
          <p:cNvSpPr>
            <a:spLocks noGrp="1"/>
          </p:cNvSpPr>
          <p:nvPr>
            <p:ph type="body" sz="quarter" idx="26"/>
          </p:nvPr>
        </p:nvSpPr>
        <p:spPr>
          <a:xfrm>
            <a:off x="8128000" y="4442547"/>
            <a:ext cx="2035175" cy="1729653"/>
          </a:xfrm>
          <a:prstGeom prst="rect">
            <a:avLst/>
          </a:prstGeom>
          <a:noFill/>
        </p:spPr>
        <p:txBody>
          <a:bodyPr lIns="108000" tIns="108000" rIns="108000" bIns="108000" anchor="t"/>
          <a:lstStyle>
            <a:lvl1pPr marL="0" indent="0">
              <a:lnSpc>
                <a:spcPct val="100000"/>
              </a:lnSpc>
              <a:buNone/>
              <a:defRPr sz="1400" b="0">
                <a:solidFill>
                  <a:schemeClr val="tx1"/>
                </a:solidFill>
                <a:latin typeface="Century Gothic" charset="0"/>
                <a:ea typeface="Century Gothic" charset="0"/>
                <a:cs typeface="Century Gothic" charset="0"/>
              </a:defRPr>
            </a:lvl1pPr>
          </a:lstStyle>
          <a:p>
            <a:pPr lvl="0"/>
            <a:r>
              <a:rPr lang="en-US" dirty="0"/>
              <a:t>Edit Master text styles</a:t>
            </a:r>
          </a:p>
        </p:txBody>
      </p:sp>
      <p:sp>
        <p:nvSpPr>
          <p:cNvPr id="29" name="Picture Placeholder 3">
            <a:extLst>
              <a:ext uri="{FF2B5EF4-FFF2-40B4-BE49-F238E27FC236}">
                <a16:creationId xmlns:a16="http://schemas.microsoft.com/office/drawing/2014/main" id="{7308A43C-19E9-5346-BE9E-D88677BC1833}"/>
              </a:ext>
            </a:extLst>
          </p:cNvPr>
          <p:cNvSpPr>
            <a:spLocks noGrp="1"/>
          </p:cNvSpPr>
          <p:nvPr>
            <p:ph type="pic" sz="quarter" idx="27"/>
          </p:nvPr>
        </p:nvSpPr>
        <p:spPr>
          <a:xfrm>
            <a:off x="10166350" y="346075"/>
            <a:ext cx="2035175" cy="4096472"/>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30" name="Text Placeholder 5">
            <a:extLst>
              <a:ext uri="{FF2B5EF4-FFF2-40B4-BE49-F238E27FC236}">
                <a16:creationId xmlns:a16="http://schemas.microsoft.com/office/drawing/2014/main" id="{44297238-6687-394E-9D8C-015EEB4CA6FA}"/>
              </a:ext>
            </a:extLst>
          </p:cNvPr>
          <p:cNvSpPr>
            <a:spLocks noGrp="1"/>
          </p:cNvSpPr>
          <p:nvPr>
            <p:ph type="body" sz="quarter" idx="28"/>
          </p:nvPr>
        </p:nvSpPr>
        <p:spPr>
          <a:xfrm>
            <a:off x="10166350" y="4442547"/>
            <a:ext cx="2035175" cy="1729653"/>
          </a:xfrm>
          <a:prstGeom prst="rect">
            <a:avLst/>
          </a:prstGeom>
          <a:noFill/>
        </p:spPr>
        <p:txBody>
          <a:bodyPr lIns="108000" tIns="108000" rIns="108000" bIns="108000" anchor="t"/>
          <a:lstStyle>
            <a:lvl1pPr marL="0" indent="0">
              <a:lnSpc>
                <a:spcPct val="100000"/>
              </a:lnSpc>
              <a:buNone/>
              <a:defRPr sz="1400" b="0">
                <a:solidFill>
                  <a:schemeClr val="tx1"/>
                </a:solidFill>
                <a:latin typeface="Century Gothic" charset="0"/>
                <a:ea typeface="Century Gothic" charset="0"/>
                <a:cs typeface="Century Gothic" charset="0"/>
              </a:defRPr>
            </a:lvl1pPr>
          </a:lstStyle>
          <a:p>
            <a:pPr lvl="0"/>
            <a:r>
              <a:rPr lang="en-US" dirty="0"/>
              <a:t>Edit Master text styles</a:t>
            </a:r>
          </a:p>
        </p:txBody>
      </p:sp>
      <p:sp>
        <p:nvSpPr>
          <p:cNvPr id="21" name="Slide Number Placeholder 11">
            <a:extLst>
              <a:ext uri="{FF2B5EF4-FFF2-40B4-BE49-F238E27FC236}">
                <a16:creationId xmlns:a16="http://schemas.microsoft.com/office/drawing/2014/main" id="{FA32838A-7752-1C42-AA43-7C890E1EE550}"/>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441DECD0-56FB-DB4A-B962-963654E6C375}"/>
              </a:ext>
            </a:extLst>
          </p:cNvPr>
          <p:cNvSpPr>
            <a:spLocks noGrp="1"/>
          </p:cNvSpPr>
          <p:nvPr>
            <p:ph type="title"/>
          </p:nvPr>
        </p:nvSpPr>
        <p:spPr>
          <a:xfrm>
            <a:off x="371475" y="728662"/>
            <a:ext cx="3367663" cy="1325563"/>
          </a:xfrm>
        </p:spPr>
        <p:txBody>
          <a:bodyPr/>
          <a:lstStyle>
            <a:lvl1pPr>
              <a:defRPr>
                <a:solidFill>
                  <a:schemeClr val="tx1"/>
                </a:solidFill>
              </a:defRPr>
            </a:lvl1pPr>
          </a:lstStyle>
          <a:p>
            <a:r>
              <a:rPr lang="en-US" dirty="0"/>
              <a:t>Click to edit Master title style</a:t>
            </a:r>
            <a:endParaRPr lang="en-GB" dirty="0"/>
          </a:p>
        </p:txBody>
      </p:sp>
      <p:pic>
        <p:nvPicPr>
          <p:cNvPr id="16" name="Picture 15">
            <a:extLst>
              <a:ext uri="{FF2B5EF4-FFF2-40B4-BE49-F238E27FC236}">
                <a16:creationId xmlns:a16="http://schemas.microsoft.com/office/drawing/2014/main" id="{EF3B632E-6134-BE41-B878-95E30469C1A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6763929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4" y="2054225"/>
            <a:ext cx="11445875" cy="4117974"/>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1026647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Image sli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1" name="Slide Number Placeholder 11">
            <a:extLst>
              <a:ext uri="{FF2B5EF4-FFF2-40B4-BE49-F238E27FC236}">
                <a16:creationId xmlns:a16="http://schemas.microsoft.com/office/drawing/2014/main" id="{387ECA9D-E9A2-BC4C-A8FD-CCC9CCAF6DB4}"/>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9" name="Picture Placeholder 3">
            <a:extLst>
              <a:ext uri="{FF2B5EF4-FFF2-40B4-BE49-F238E27FC236}">
                <a16:creationId xmlns:a16="http://schemas.microsoft.com/office/drawing/2014/main" id="{B7408EF8-C8D9-4748-8266-E7C709DBAC76}"/>
              </a:ext>
            </a:extLst>
          </p:cNvPr>
          <p:cNvSpPr>
            <a:spLocks noGrp="1"/>
          </p:cNvSpPr>
          <p:nvPr>
            <p:ph type="pic" sz="quarter" idx="16"/>
          </p:nvPr>
        </p:nvSpPr>
        <p:spPr>
          <a:xfrm>
            <a:off x="0" y="1664317"/>
            <a:ext cx="3048622" cy="4847608"/>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30" name="Picture Placeholder 3">
            <a:extLst>
              <a:ext uri="{FF2B5EF4-FFF2-40B4-BE49-F238E27FC236}">
                <a16:creationId xmlns:a16="http://schemas.microsoft.com/office/drawing/2014/main" id="{93F9F1A3-086D-DA4B-A64F-D1F492A3B8B4}"/>
              </a:ext>
            </a:extLst>
          </p:cNvPr>
          <p:cNvSpPr>
            <a:spLocks noGrp="1"/>
          </p:cNvSpPr>
          <p:nvPr>
            <p:ph type="pic" sz="quarter" idx="17"/>
          </p:nvPr>
        </p:nvSpPr>
        <p:spPr>
          <a:xfrm>
            <a:off x="3050008" y="1664317"/>
            <a:ext cx="3040818" cy="4847608"/>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31" name="Picture Placeholder 3">
            <a:extLst>
              <a:ext uri="{FF2B5EF4-FFF2-40B4-BE49-F238E27FC236}">
                <a16:creationId xmlns:a16="http://schemas.microsoft.com/office/drawing/2014/main" id="{C2C97BD3-61EC-E944-A7B6-A4B556E0D8FD}"/>
              </a:ext>
            </a:extLst>
          </p:cNvPr>
          <p:cNvSpPr>
            <a:spLocks noGrp="1"/>
          </p:cNvSpPr>
          <p:nvPr>
            <p:ph type="pic" sz="quarter" idx="18"/>
          </p:nvPr>
        </p:nvSpPr>
        <p:spPr>
          <a:xfrm>
            <a:off x="6090826" y="1664317"/>
            <a:ext cx="3084078" cy="4847608"/>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32" name="Picture Placeholder 3">
            <a:extLst>
              <a:ext uri="{FF2B5EF4-FFF2-40B4-BE49-F238E27FC236}">
                <a16:creationId xmlns:a16="http://schemas.microsoft.com/office/drawing/2014/main" id="{FC0EEFF8-233B-0946-9BA4-604E254A1B93}"/>
              </a:ext>
            </a:extLst>
          </p:cNvPr>
          <p:cNvSpPr>
            <a:spLocks noGrp="1"/>
          </p:cNvSpPr>
          <p:nvPr>
            <p:ph type="pic" sz="quarter" idx="19"/>
          </p:nvPr>
        </p:nvSpPr>
        <p:spPr>
          <a:xfrm>
            <a:off x="9174904" y="1664317"/>
            <a:ext cx="3017096" cy="4847608"/>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33" name="Text Placeholder 14">
            <a:extLst>
              <a:ext uri="{FF2B5EF4-FFF2-40B4-BE49-F238E27FC236}">
                <a16:creationId xmlns:a16="http://schemas.microsoft.com/office/drawing/2014/main" id="{1CC2AC82-B228-CF48-BB92-60433CF1FC7B}"/>
              </a:ext>
            </a:extLst>
          </p:cNvPr>
          <p:cNvSpPr>
            <a:spLocks noGrp="1"/>
          </p:cNvSpPr>
          <p:nvPr>
            <p:ph type="body" sz="quarter" idx="20" hasCustomPrompt="1"/>
          </p:nvPr>
        </p:nvSpPr>
        <p:spPr>
          <a:xfrm>
            <a:off x="371475" y="577043"/>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 name="Title 1">
            <a:extLst>
              <a:ext uri="{FF2B5EF4-FFF2-40B4-BE49-F238E27FC236}">
                <a16:creationId xmlns:a16="http://schemas.microsoft.com/office/drawing/2014/main" id="{C2855C5C-945C-D94F-8DFA-5FCC1911EE70}"/>
              </a:ext>
            </a:extLst>
          </p:cNvPr>
          <p:cNvSpPr>
            <a:spLocks noGrp="1"/>
          </p:cNvSpPr>
          <p:nvPr>
            <p:ph type="title"/>
          </p:nvPr>
        </p:nvSpPr>
        <p:spPr>
          <a:xfrm>
            <a:off x="371476" y="728662"/>
            <a:ext cx="10081494" cy="764205"/>
          </a:xfrm>
        </p:spPr>
        <p:txBody>
          <a:bodyPr/>
          <a:lstStyle>
            <a:lvl1pPr>
              <a:defRPr>
                <a:solidFill>
                  <a:schemeClr val="bg1"/>
                </a:solidFill>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B6CC8ACF-086A-9A4B-A19A-C416181648B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588179195"/>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ap sli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4731013"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8471665" y="0"/>
            <a:ext cx="3720335" cy="6858000"/>
          </a:xfrm>
          <a:prstGeom prst="rect">
            <a:avLst/>
          </a:prstGeom>
          <a:solidFill>
            <a:schemeClr val="accent5"/>
          </a:solidFill>
          <a:ln>
            <a:noFill/>
          </a:ln>
        </p:spPr>
        <p:txBody>
          <a:bodyPr lIns="288000" tIns="0" rIns="288000" bIns="0" anchor="ctr">
            <a:normAutofit/>
          </a:bodyPr>
          <a:lstStyle>
            <a:lvl1pPr marL="0" indent="0" algn="ctr">
              <a:buNone/>
              <a:defRPr sz="1050" b="0">
                <a:solidFill>
                  <a:schemeClr val="accent3"/>
                </a:solidFill>
                <a:latin typeface="Century Gothic" charset="0"/>
                <a:ea typeface="Century Gothic" charset="0"/>
                <a:cs typeface="Century Gothic" charset="0"/>
              </a:defRPr>
            </a:lvl1pPr>
          </a:lstStyle>
          <a:p>
            <a:r>
              <a:rPr lang="en-US" dirty="0"/>
              <a:t>Image of country/region/city here</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6927"/>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71096EE5-1652-824A-B808-0BB2100A4A4E}"/>
              </a:ext>
            </a:extLst>
          </p:cNvPr>
          <p:cNvSpPr/>
          <p:nvPr userDrawn="1"/>
        </p:nvSpPr>
        <p:spPr>
          <a:xfrm>
            <a:off x="4731013" y="0"/>
            <a:ext cx="37406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4" name="Text Placeholder 3">
            <a:extLst>
              <a:ext uri="{FF2B5EF4-FFF2-40B4-BE49-F238E27FC236}">
                <a16:creationId xmlns:a16="http://schemas.microsoft.com/office/drawing/2014/main" id="{1ED925AE-8274-E748-B872-ABD30923048F}"/>
              </a:ext>
            </a:extLst>
          </p:cNvPr>
          <p:cNvSpPr>
            <a:spLocks noGrp="1"/>
          </p:cNvSpPr>
          <p:nvPr>
            <p:ph type="body" sz="quarter" idx="20" hasCustomPrompt="1"/>
          </p:nvPr>
        </p:nvSpPr>
        <p:spPr>
          <a:xfrm>
            <a:off x="10921169" y="346075"/>
            <a:ext cx="896180" cy="341632"/>
          </a:xfrm>
          <a:prstGeom prst="rect">
            <a:avLst/>
          </a:prstGeom>
          <a:solidFill>
            <a:schemeClr val="bg1"/>
          </a:solidFill>
        </p:spPr>
        <p:txBody>
          <a:bodyPr wrap="none" lIns="108000" rIns="108000" anchor="ctr">
            <a:spAutoFit/>
          </a:bodyPr>
          <a:lstStyle>
            <a:lvl1pPr marL="0" indent="0" algn="r">
              <a:buNone/>
              <a:defRPr sz="1800" b="1" cap="all" baseline="0">
                <a:solidFill>
                  <a:schemeClr val="accent4"/>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1" name="Slide Number Placeholder 11">
            <a:extLst>
              <a:ext uri="{FF2B5EF4-FFF2-40B4-BE49-F238E27FC236}">
                <a16:creationId xmlns:a16="http://schemas.microsoft.com/office/drawing/2014/main" id="{E51EE8B2-251D-3E49-A43C-446F3447207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1B965A7C-40A0-7848-9929-E7FD13AD2D49}"/>
              </a:ext>
            </a:extLst>
          </p:cNvPr>
          <p:cNvSpPr>
            <a:spLocks noGrp="1"/>
          </p:cNvSpPr>
          <p:nvPr>
            <p:ph type="title"/>
          </p:nvPr>
        </p:nvSpPr>
        <p:spPr>
          <a:xfrm>
            <a:off x="371476" y="728662"/>
            <a:ext cx="3984886" cy="1325563"/>
          </a:xfrm>
        </p:spPr>
        <p:txBody>
          <a:bodyPr/>
          <a:lstStyle/>
          <a:p>
            <a:r>
              <a:rPr lang="en-US" dirty="0"/>
              <a:t>Click to edit Master title style</a:t>
            </a:r>
            <a:endParaRPr lang="en-GB" dirty="0"/>
          </a:p>
        </p:txBody>
      </p:sp>
      <p:sp>
        <p:nvSpPr>
          <p:cNvPr id="17" name="Text Placeholder 4">
            <a:extLst>
              <a:ext uri="{FF2B5EF4-FFF2-40B4-BE49-F238E27FC236}">
                <a16:creationId xmlns:a16="http://schemas.microsoft.com/office/drawing/2014/main" id="{3DCFDF47-6905-E34B-B34C-6207F65D59EF}"/>
              </a:ext>
            </a:extLst>
          </p:cNvPr>
          <p:cNvSpPr>
            <a:spLocks noGrp="1"/>
          </p:cNvSpPr>
          <p:nvPr>
            <p:ph type="body" sz="quarter" idx="21"/>
          </p:nvPr>
        </p:nvSpPr>
        <p:spPr>
          <a:xfrm>
            <a:off x="371475" y="2054225"/>
            <a:ext cx="3984625"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6">
            <a:extLst>
              <a:ext uri="{FF2B5EF4-FFF2-40B4-BE49-F238E27FC236}">
                <a16:creationId xmlns:a16="http://schemas.microsoft.com/office/drawing/2014/main" id="{BFF23D80-A05C-4041-BACA-09A9330A558D}"/>
              </a:ext>
            </a:extLst>
          </p:cNvPr>
          <p:cNvSpPr>
            <a:spLocks noGrp="1"/>
          </p:cNvSpPr>
          <p:nvPr>
            <p:ph type="body" sz="quarter" idx="22"/>
          </p:nvPr>
        </p:nvSpPr>
        <p:spPr>
          <a:xfrm>
            <a:off x="5102225" y="3429000"/>
            <a:ext cx="2994025" cy="27432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a:extLst>
              <a:ext uri="{FF2B5EF4-FFF2-40B4-BE49-F238E27FC236}">
                <a16:creationId xmlns:a16="http://schemas.microsoft.com/office/drawing/2014/main" id="{E8E55689-060D-954B-8836-F88B1917EC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2180484722"/>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ap sli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600" y="0"/>
            <a:ext cx="1219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 name="Text Placeholder 3">
            <a:extLst>
              <a:ext uri="{FF2B5EF4-FFF2-40B4-BE49-F238E27FC236}">
                <a16:creationId xmlns:a16="http://schemas.microsoft.com/office/drawing/2014/main" id="{1ED925AE-8274-E748-B872-ABD30923048F}"/>
              </a:ext>
            </a:extLst>
          </p:cNvPr>
          <p:cNvSpPr>
            <a:spLocks noGrp="1"/>
          </p:cNvSpPr>
          <p:nvPr>
            <p:ph type="body" sz="quarter" idx="20" hasCustomPrompt="1"/>
          </p:nvPr>
        </p:nvSpPr>
        <p:spPr>
          <a:xfrm>
            <a:off x="10921169" y="346075"/>
            <a:ext cx="896180" cy="341632"/>
          </a:xfrm>
          <a:prstGeom prst="rect">
            <a:avLst/>
          </a:prstGeom>
          <a:solidFill>
            <a:schemeClr val="bg1"/>
          </a:solidFill>
        </p:spPr>
        <p:txBody>
          <a:bodyPr wrap="none" lIns="108000" rIns="108000" anchor="ctr">
            <a:spAutoFit/>
          </a:bodyPr>
          <a:lstStyle>
            <a:lvl1pPr marL="0" indent="0" algn="r">
              <a:buNone/>
              <a:defRPr sz="1800" b="1" cap="all" baseline="0">
                <a:solidFill>
                  <a:schemeClr val="accent4"/>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16" name="Slide Number Placeholder 11">
            <a:extLst>
              <a:ext uri="{FF2B5EF4-FFF2-40B4-BE49-F238E27FC236}">
                <a16:creationId xmlns:a16="http://schemas.microsoft.com/office/drawing/2014/main" id="{2B04A34F-72D8-FC49-B615-68BF7C60BFFF}"/>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BFD798AF-18C2-994E-8148-3CC8945882A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4" name="Text Placeholder 4">
            <a:extLst>
              <a:ext uri="{FF2B5EF4-FFF2-40B4-BE49-F238E27FC236}">
                <a16:creationId xmlns:a16="http://schemas.microsoft.com/office/drawing/2014/main" id="{3A5C5B8D-5832-3041-8735-F45E946D7C95}"/>
              </a:ext>
            </a:extLst>
          </p:cNvPr>
          <p:cNvSpPr>
            <a:spLocks noGrp="1"/>
          </p:cNvSpPr>
          <p:nvPr>
            <p:ph type="body" sz="quarter" idx="21"/>
          </p:nvPr>
        </p:nvSpPr>
        <p:spPr>
          <a:xfrm>
            <a:off x="371475" y="2054225"/>
            <a:ext cx="11207750" cy="4117975"/>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8B5DA0F8-00A0-3A4F-AB8D-AE89DE3C16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469942397"/>
      </p:ext>
    </p:extLst>
  </p:cSld>
  <p:clrMapOvr>
    <a:masterClrMapping/>
  </p:clrMapOvr>
  <p:extLst>
    <p:ext uri="{DCECCB84-F9BA-43D5-87BE-67443E8EF086}">
      <p15:sldGuideLst xmlns:p15="http://schemas.microsoft.com/office/powerpoint/2012/main">
        <p15:guide id="1" pos="2558">
          <p15:clr>
            <a:srgbClr val="FBAE40"/>
          </p15:clr>
        </p15:guide>
        <p15:guide id="2" pos="51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600" y="0"/>
            <a:ext cx="12193200" cy="6855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5426"/>
            <a:ext cx="3290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3429000"/>
            <a:ext cx="2447698" cy="2743201"/>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200" indent="0">
              <a:lnSpc>
                <a:spcPct val="100000"/>
              </a:lnSpc>
              <a:buNone/>
              <a:defRPr sz="1200">
                <a:solidFill>
                  <a:schemeClr val="tx1"/>
                </a:solidFill>
                <a:latin typeface="Century Gothic" charset="0"/>
                <a:ea typeface="Century Gothic" charset="0"/>
                <a:cs typeface="Century Gothic" charset="0"/>
              </a:defRPr>
            </a:lvl2pPr>
            <a:lvl3pPr marL="914400" indent="0">
              <a:lnSpc>
                <a:spcPct val="100000"/>
              </a:lnSpc>
              <a:buNone/>
              <a:defRPr sz="1100">
                <a:solidFill>
                  <a:schemeClr val="tx1"/>
                </a:solidFill>
                <a:latin typeface="Century Gothic" charset="0"/>
                <a:ea typeface="Century Gothic" charset="0"/>
                <a:cs typeface="Century Gothic" charset="0"/>
              </a:defRPr>
            </a:lvl3pPr>
            <a:lvl4pPr marL="1371600" indent="0">
              <a:lnSpc>
                <a:spcPct val="100000"/>
              </a:lnSpc>
              <a:buNone/>
              <a:defRPr sz="1050">
                <a:solidFill>
                  <a:schemeClr val="tx1"/>
                </a:solidFill>
                <a:latin typeface="Century Gothic" charset="0"/>
                <a:ea typeface="Century Gothic" charset="0"/>
                <a:cs typeface="Century Gothic" charset="0"/>
              </a:defRPr>
            </a:lvl4pPr>
            <a:lvl5pPr marL="1828800" indent="0">
              <a:lnSpc>
                <a:spcPct val="100000"/>
              </a:lnSpc>
              <a:buNone/>
              <a:defRPr sz="1050">
                <a:solidFill>
                  <a:schemeClr val="tx1"/>
                </a:solidFill>
                <a:latin typeface="Century Gothic" charset="0"/>
                <a:ea typeface="Century Gothic" charset="0"/>
                <a:cs typeface="Century Gothic"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71096EE5-1652-824A-B808-0BB2100A4A4E}"/>
              </a:ext>
            </a:extLst>
          </p:cNvPr>
          <p:cNvSpPr/>
          <p:nvPr userDrawn="1"/>
        </p:nvSpPr>
        <p:spPr>
          <a:xfrm>
            <a:off x="2819773" y="-1"/>
            <a:ext cx="9372227" cy="6858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22" name="Text Placeholder 7">
            <a:extLst>
              <a:ext uri="{FF2B5EF4-FFF2-40B4-BE49-F238E27FC236}">
                <a16:creationId xmlns:a16="http://schemas.microsoft.com/office/drawing/2014/main" id="{619623CB-A544-104D-BB92-DCD88D906075}"/>
              </a:ext>
            </a:extLst>
          </p:cNvPr>
          <p:cNvSpPr>
            <a:spLocks noGrp="1"/>
          </p:cNvSpPr>
          <p:nvPr>
            <p:ph type="body" sz="quarter" idx="20" hasCustomPrompt="1"/>
          </p:nvPr>
        </p:nvSpPr>
        <p:spPr>
          <a:xfrm>
            <a:off x="3195023" y="685800"/>
            <a:ext cx="2667110"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dirty="0"/>
              <a:t>Sub title here</a:t>
            </a:r>
          </a:p>
        </p:txBody>
      </p:sp>
      <p:sp>
        <p:nvSpPr>
          <p:cNvPr id="23" name="Text Placeholder 14">
            <a:extLst>
              <a:ext uri="{FF2B5EF4-FFF2-40B4-BE49-F238E27FC236}">
                <a16:creationId xmlns:a16="http://schemas.microsoft.com/office/drawing/2014/main" id="{29919F37-580F-ED41-AE82-439A8D4EDEC6}"/>
              </a:ext>
            </a:extLst>
          </p:cNvPr>
          <p:cNvSpPr>
            <a:spLocks noGrp="1"/>
          </p:cNvSpPr>
          <p:nvPr>
            <p:ph type="body" sz="quarter" idx="21" hasCustomPrompt="1"/>
          </p:nvPr>
        </p:nvSpPr>
        <p:spPr>
          <a:xfrm>
            <a:off x="3293506" y="1302051"/>
            <a:ext cx="1440000" cy="18000"/>
          </a:xfrm>
          <a:prstGeom prst="rect">
            <a:avLst/>
          </a:prstGeom>
          <a:solidFill>
            <a:schemeClr val="accent4"/>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9" name="Rectangle 28">
            <a:extLst>
              <a:ext uri="{FF2B5EF4-FFF2-40B4-BE49-F238E27FC236}">
                <a16:creationId xmlns:a16="http://schemas.microsoft.com/office/drawing/2014/main" id="{47486702-9014-C34B-BB48-D49F65BA7D52}"/>
              </a:ext>
            </a:extLst>
          </p:cNvPr>
          <p:cNvSpPr/>
          <p:nvPr userDrawn="1"/>
        </p:nvSpPr>
        <p:spPr>
          <a:xfrm>
            <a:off x="6096000" y="2649"/>
            <a:ext cx="3062783" cy="6852702"/>
          </a:xfrm>
          <a:prstGeom prst="rect">
            <a:avLst/>
          </a:prstGeom>
          <a:solidFill>
            <a:srgbClr val="8D99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31" name="Text Placeholder 7">
            <a:extLst>
              <a:ext uri="{FF2B5EF4-FFF2-40B4-BE49-F238E27FC236}">
                <a16:creationId xmlns:a16="http://schemas.microsoft.com/office/drawing/2014/main" id="{025E83D1-5BAE-AE40-ADDC-636E401A70AF}"/>
              </a:ext>
            </a:extLst>
          </p:cNvPr>
          <p:cNvSpPr>
            <a:spLocks noGrp="1"/>
          </p:cNvSpPr>
          <p:nvPr>
            <p:ph type="body" sz="quarter" idx="23" hasCustomPrompt="1"/>
          </p:nvPr>
        </p:nvSpPr>
        <p:spPr>
          <a:xfrm>
            <a:off x="6257806" y="685800"/>
            <a:ext cx="2672910"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dirty="0"/>
              <a:t>Sub title here</a:t>
            </a:r>
          </a:p>
        </p:txBody>
      </p:sp>
      <p:sp>
        <p:nvSpPr>
          <p:cNvPr id="32" name="Text Placeholder 14">
            <a:extLst>
              <a:ext uri="{FF2B5EF4-FFF2-40B4-BE49-F238E27FC236}">
                <a16:creationId xmlns:a16="http://schemas.microsoft.com/office/drawing/2014/main" id="{D0EDF16A-3D20-D441-B714-A7C021C9722B}"/>
              </a:ext>
            </a:extLst>
          </p:cNvPr>
          <p:cNvSpPr>
            <a:spLocks noGrp="1"/>
          </p:cNvSpPr>
          <p:nvPr>
            <p:ph type="body" sz="quarter" idx="24" hasCustomPrompt="1"/>
          </p:nvPr>
        </p:nvSpPr>
        <p:spPr>
          <a:xfrm>
            <a:off x="6356289" y="1302051"/>
            <a:ext cx="1440000" cy="18000"/>
          </a:xfrm>
          <a:prstGeom prst="rect">
            <a:avLst/>
          </a:prstGeom>
          <a:solidFill>
            <a:schemeClr val="accent4"/>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5" name="Text Placeholder 7">
            <a:extLst>
              <a:ext uri="{FF2B5EF4-FFF2-40B4-BE49-F238E27FC236}">
                <a16:creationId xmlns:a16="http://schemas.microsoft.com/office/drawing/2014/main" id="{659E5292-C46F-F84F-ACEA-1C427CC5F829}"/>
              </a:ext>
            </a:extLst>
          </p:cNvPr>
          <p:cNvSpPr>
            <a:spLocks noGrp="1"/>
          </p:cNvSpPr>
          <p:nvPr>
            <p:ph type="body" sz="quarter" idx="26" hasCustomPrompt="1"/>
          </p:nvPr>
        </p:nvSpPr>
        <p:spPr>
          <a:xfrm>
            <a:off x="9305366" y="685800"/>
            <a:ext cx="2655214"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dirty="0"/>
              <a:t>Sub title here</a:t>
            </a:r>
          </a:p>
        </p:txBody>
      </p:sp>
      <p:sp>
        <p:nvSpPr>
          <p:cNvPr id="36" name="Text Placeholder 14">
            <a:extLst>
              <a:ext uri="{FF2B5EF4-FFF2-40B4-BE49-F238E27FC236}">
                <a16:creationId xmlns:a16="http://schemas.microsoft.com/office/drawing/2014/main" id="{05CB0F87-3576-354A-8F18-5DDC62A973F3}"/>
              </a:ext>
            </a:extLst>
          </p:cNvPr>
          <p:cNvSpPr>
            <a:spLocks noGrp="1"/>
          </p:cNvSpPr>
          <p:nvPr>
            <p:ph type="body" sz="quarter" idx="27" hasCustomPrompt="1"/>
          </p:nvPr>
        </p:nvSpPr>
        <p:spPr>
          <a:xfrm>
            <a:off x="9403849" y="1302051"/>
            <a:ext cx="1440000" cy="18000"/>
          </a:xfrm>
          <a:prstGeom prst="rect">
            <a:avLst/>
          </a:prstGeom>
          <a:solidFill>
            <a:schemeClr val="accent4"/>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4" name="Slide Number Placeholder 11">
            <a:extLst>
              <a:ext uri="{FF2B5EF4-FFF2-40B4-BE49-F238E27FC236}">
                <a16:creationId xmlns:a16="http://schemas.microsoft.com/office/drawing/2014/main" id="{C74F2A2A-4D2C-C044-A752-D59FE11945E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5" name="Text Placeholder 3">
            <a:extLst>
              <a:ext uri="{FF2B5EF4-FFF2-40B4-BE49-F238E27FC236}">
                <a16:creationId xmlns:a16="http://schemas.microsoft.com/office/drawing/2014/main" id="{A23B83F3-E00C-3740-9C4D-23395F2DBFA7}"/>
              </a:ext>
            </a:extLst>
          </p:cNvPr>
          <p:cNvSpPr>
            <a:spLocks noGrp="1"/>
          </p:cNvSpPr>
          <p:nvPr>
            <p:ph type="body" sz="quarter" idx="28"/>
          </p:nvPr>
        </p:nvSpPr>
        <p:spPr>
          <a:xfrm>
            <a:off x="3195638" y="1495425"/>
            <a:ext cx="2667000" cy="44323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Text Placeholder 3">
            <a:extLst>
              <a:ext uri="{FF2B5EF4-FFF2-40B4-BE49-F238E27FC236}">
                <a16:creationId xmlns:a16="http://schemas.microsoft.com/office/drawing/2014/main" id="{008CC522-2C64-844D-86E6-CB331AF6615D}"/>
              </a:ext>
            </a:extLst>
          </p:cNvPr>
          <p:cNvSpPr>
            <a:spLocks noGrp="1"/>
          </p:cNvSpPr>
          <p:nvPr>
            <p:ph type="body" sz="quarter" idx="30"/>
          </p:nvPr>
        </p:nvSpPr>
        <p:spPr>
          <a:xfrm>
            <a:off x="6259170" y="1495425"/>
            <a:ext cx="2667000" cy="44323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8" name="Text Placeholder 3">
            <a:extLst>
              <a:ext uri="{FF2B5EF4-FFF2-40B4-BE49-F238E27FC236}">
                <a16:creationId xmlns:a16="http://schemas.microsoft.com/office/drawing/2014/main" id="{14B063DF-CC0C-B046-A3B5-DABB730203DF}"/>
              </a:ext>
            </a:extLst>
          </p:cNvPr>
          <p:cNvSpPr>
            <a:spLocks noGrp="1"/>
          </p:cNvSpPr>
          <p:nvPr>
            <p:ph type="body" sz="quarter" idx="31"/>
          </p:nvPr>
        </p:nvSpPr>
        <p:spPr>
          <a:xfrm>
            <a:off x="9293580" y="1495425"/>
            <a:ext cx="2667000" cy="44323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a:extLst>
              <a:ext uri="{FF2B5EF4-FFF2-40B4-BE49-F238E27FC236}">
                <a16:creationId xmlns:a16="http://schemas.microsoft.com/office/drawing/2014/main" id="{8A80EBDF-75B5-8C4A-8F90-8D217E2ECB63}"/>
              </a:ext>
            </a:extLst>
          </p:cNvPr>
          <p:cNvSpPr>
            <a:spLocks noGrp="1"/>
          </p:cNvSpPr>
          <p:nvPr>
            <p:ph type="title"/>
          </p:nvPr>
        </p:nvSpPr>
        <p:spPr>
          <a:xfrm>
            <a:off x="371476" y="728662"/>
            <a:ext cx="2360001" cy="1325563"/>
          </a:xfrm>
        </p:spPr>
        <p:txBody>
          <a:bodyPr/>
          <a:lstStyle/>
          <a:p>
            <a:r>
              <a:rPr lang="en-US" dirty="0"/>
              <a:t>Click to edit Master title style</a:t>
            </a:r>
            <a:endParaRPr lang="en-GB" dirty="0"/>
          </a:p>
        </p:txBody>
      </p:sp>
      <p:pic>
        <p:nvPicPr>
          <p:cNvPr id="20" name="Picture 19">
            <a:extLst>
              <a:ext uri="{FF2B5EF4-FFF2-40B4-BE49-F238E27FC236}">
                <a16:creationId xmlns:a16="http://schemas.microsoft.com/office/drawing/2014/main" id="{E963CAC5-DBF3-D047-9EE3-4B8A2AF74DF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415871685"/>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0"/>
            <a:ext cx="12193200" cy="6855350"/>
          </a:xfrm>
          <a:prstGeom prst="rect">
            <a:avLst/>
          </a:prstGeom>
          <a:solidFill>
            <a:schemeClr val="accent2"/>
          </a:solidFill>
          <a:ln>
            <a:noFill/>
          </a:ln>
        </p:spPr>
        <p:txBody>
          <a:bodyPr lIns="288000" tIns="0" rIns="28800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dirty="0"/>
          </a:p>
        </p:txBody>
      </p:sp>
      <p:sp>
        <p:nvSpPr>
          <p:cNvPr id="5" name="Text Placeholder 4">
            <a:extLst>
              <a:ext uri="{FF2B5EF4-FFF2-40B4-BE49-F238E27FC236}">
                <a16:creationId xmlns:a16="http://schemas.microsoft.com/office/drawing/2014/main" id="{E55B0D44-85AC-DA4D-8DE4-11897C3450E3}"/>
              </a:ext>
            </a:extLst>
          </p:cNvPr>
          <p:cNvSpPr>
            <a:spLocks noGrp="1"/>
          </p:cNvSpPr>
          <p:nvPr>
            <p:ph type="body" sz="quarter" idx="18" hasCustomPrompt="1"/>
          </p:nvPr>
        </p:nvSpPr>
        <p:spPr>
          <a:xfrm>
            <a:off x="8956675" y="0"/>
            <a:ext cx="3235326" cy="6858000"/>
          </a:xfrm>
          <a:prstGeom prst="rect">
            <a:avLst/>
          </a:prstGeom>
          <a:solidFill>
            <a:schemeClr val="bg2"/>
          </a:solidFill>
        </p:spPr>
        <p:txBody>
          <a:bodyPr/>
          <a:lstStyle>
            <a:lvl1pPr marL="0" indent="0">
              <a:buNone/>
              <a:defRPr sz="200">
                <a:solidFill>
                  <a:schemeClr val="bg2"/>
                </a:solidFill>
                <a:latin typeface="Century Gothic" charset="0"/>
                <a:ea typeface="Century Gothic" charset="0"/>
                <a:cs typeface="Century Gothic" charset="0"/>
              </a:defRPr>
            </a:lvl1pPr>
          </a:lstStyle>
          <a:p>
            <a:pPr lvl="0"/>
            <a:r>
              <a:rPr lang="en-US" dirty="0"/>
              <a:t>Box</a:t>
            </a:r>
          </a:p>
        </p:txBody>
      </p:sp>
      <p:sp>
        <p:nvSpPr>
          <p:cNvPr id="21" name="Text Placeholder 7">
            <a:extLst>
              <a:ext uri="{FF2B5EF4-FFF2-40B4-BE49-F238E27FC236}">
                <a16:creationId xmlns:a16="http://schemas.microsoft.com/office/drawing/2014/main" id="{CBCA9F6D-E4E0-D34C-9D82-38E0CEF9BB62}"/>
              </a:ext>
            </a:extLst>
          </p:cNvPr>
          <p:cNvSpPr>
            <a:spLocks noGrp="1"/>
          </p:cNvSpPr>
          <p:nvPr>
            <p:ph type="body" sz="quarter" idx="20" hasCustomPrompt="1"/>
          </p:nvPr>
        </p:nvSpPr>
        <p:spPr>
          <a:xfrm>
            <a:off x="9337639" y="685800"/>
            <a:ext cx="2479711"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dirty="0"/>
              <a:t>Sub Title Here</a:t>
            </a:r>
          </a:p>
        </p:txBody>
      </p:sp>
      <p:sp>
        <p:nvSpPr>
          <p:cNvPr id="22" name="Text Placeholder 14">
            <a:extLst>
              <a:ext uri="{FF2B5EF4-FFF2-40B4-BE49-F238E27FC236}">
                <a16:creationId xmlns:a16="http://schemas.microsoft.com/office/drawing/2014/main" id="{A635974C-545A-0946-9DA7-DD4FBEA43BB1}"/>
              </a:ext>
            </a:extLst>
          </p:cNvPr>
          <p:cNvSpPr>
            <a:spLocks noGrp="1"/>
          </p:cNvSpPr>
          <p:nvPr>
            <p:ph type="body" sz="quarter" idx="21" hasCustomPrompt="1"/>
          </p:nvPr>
        </p:nvSpPr>
        <p:spPr>
          <a:xfrm>
            <a:off x="9436122" y="1302051"/>
            <a:ext cx="1440000" cy="18000"/>
          </a:xfrm>
          <a:prstGeom prst="rect">
            <a:avLst/>
          </a:prstGeom>
          <a:solidFill>
            <a:schemeClr val="bg1"/>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5" name="Slide Number Placeholder 11">
            <a:extLst>
              <a:ext uri="{FF2B5EF4-FFF2-40B4-BE49-F238E27FC236}">
                <a16:creationId xmlns:a16="http://schemas.microsoft.com/office/drawing/2014/main" id="{B3B38A39-12EB-D94B-9DFC-86A35C228541}"/>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ext Placeholder 2">
            <a:extLst>
              <a:ext uri="{FF2B5EF4-FFF2-40B4-BE49-F238E27FC236}">
                <a16:creationId xmlns:a16="http://schemas.microsoft.com/office/drawing/2014/main" id="{621791B2-C309-404A-A3F7-159FF28E0293}"/>
              </a:ext>
            </a:extLst>
          </p:cNvPr>
          <p:cNvSpPr>
            <a:spLocks noGrp="1"/>
          </p:cNvSpPr>
          <p:nvPr>
            <p:ph type="body" sz="quarter" idx="22"/>
          </p:nvPr>
        </p:nvSpPr>
        <p:spPr>
          <a:xfrm>
            <a:off x="9336439" y="1489112"/>
            <a:ext cx="2479710" cy="4008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8216644"/>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ients + award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0"/>
            <a:ext cx="12193200" cy="6858000"/>
          </a:xfrm>
          <a:prstGeom prst="rect">
            <a:avLst/>
          </a:prstGeom>
          <a:solidFill>
            <a:schemeClr val="bg1">
              <a:lumMod val="95000"/>
            </a:schemeClr>
          </a:solidFill>
          <a:ln>
            <a:noFill/>
          </a:ln>
        </p:spPr>
        <p:txBody>
          <a:bodyPr tIns="324000">
            <a:normAutofit/>
          </a:bodyPr>
          <a:lstStyle>
            <a:lvl1pPr marL="0" indent="0" algn="ctr">
              <a:buNone/>
              <a:defRPr sz="1400" b="0">
                <a:solidFill>
                  <a:schemeClr val="accent3"/>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0"/>
            <a:ext cx="4229554" cy="6857382"/>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4812225" y="1621938"/>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Top 5 Clients</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6" y="289017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2" name="Text Placeholder 5">
            <a:extLst>
              <a:ext uri="{FF2B5EF4-FFF2-40B4-BE49-F238E27FC236}">
                <a16:creationId xmlns:a16="http://schemas.microsoft.com/office/drawing/2014/main" id="{478AD10C-4C19-1340-A5B2-475191A6AA39}"/>
              </a:ext>
            </a:extLst>
          </p:cNvPr>
          <p:cNvSpPr>
            <a:spLocks noGrp="1"/>
          </p:cNvSpPr>
          <p:nvPr>
            <p:ph type="body" sz="quarter" idx="28" hasCustomPrompt="1"/>
          </p:nvPr>
        </p:nvSpPr>
        <p:spPr>
          <a:xfrm>
            <a:off x="4812225" y="3016275"/>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Major Wins</a:t>
            </a:r>
          </a:p>
        </p:txBody>
      </p:sp>
      <p:sp>
        <p:nvSpPr>
          <p:cNvPr id="33" name="Text Placeholder 5">
            <a:extLst>
              <a:ext uri="{FF2B5EF4-FFF2-40B4-BE49-F238E27FC236}">
                <a16:creationId xmlns:a16="http://schemas.microsoft.com/office/drawing/2014/main" id="{A76709AC-8CD0-CF46-A043-8908C92FC7B1}"/>
              </a:ext>
            </a:extLst>
          </p:cNvPr>
          <p:cNvSpPr>
            <a:spLocks noGrp="1"/>
          </p:cNvSpPr>
          <p:nvPr>
            <p:ph type="body" sz="quarter" idx="29" hasCustomPrompt="1"/>
          </p:nvPr>
        </p:nvSpPr>
        <p:spPr>
          <a:xfrm>
            <a:off x="4812225" y="4432100"/>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Award Wins</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106241"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7231913"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8366786"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1" name="Text Placeholder 5">
            <a:extLst>
              <a:ext uri="{FF2B5EF4-FFF2-40B4-BE49-F238E27FC236}">
                <a16:creationId xmlns:a16="http://schemas.microsoft.com/office/drawing/2014/main" id="{6C97AA56-0AA8-DF40-B6CA-993CD519F558}"/>
              </a:ext>
            </a:extLst>
          </p:cNvPr>
          <p:cNvSpPr>
            <a:spLocks noGrp="1"/>
          </p:cNvSpPr>
          <p:nvPr>
            <p:ph type="body" sz="quarter" idx="37" hasCustomPrompt="1"/>
          </p:nvPr>
        </p:nvSpPr>
        <p:spPr>
          <a:xfrm>
            <a:off x="9501884"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3" name="Text Placeholder 5">
            <a:extLst>
              <a:ext uri="{FF2B5EF4-FFF2-40B4-BE49-F238E27FC236}">
                <a16:creationId xmlns:a16="http://schemas.microsoft.com/office/drawing/2014/main" id="{0C7A0612-8385-0A49-B7A2-CE2CAF3A1335}"/>
              </a:ext>
            </a:extLst>
          </p:cNvPr>
          <p:cNvSpPr>
            <a:spLocks noGrp="1"/>
          </p:cNvSpPr>
          <p:nvPr>
            <p:ph type="body" sz="quarter" idx="39" hasCustomPrompt="1"/>
          </p:nvPr>
        </p:nvSpPr>
        <p:spPr>
          <a:xfrm>
            <a:off x="10632269"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06466"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7232138"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8367011"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6" name="Text Placeholder 2">
            <a:extLst>
              <a:ext uri="{FF2B5EF4-FFF2-40B4-BE49-F238E27FC236}">
                <a16:creationId xmlns:a16="http://schemas.microsoft.com/office/drawing/2014/main" id="{A1BDC354-D2AD-F24E-B7C5-36BA65B7C724}"/>
              </a:ext>
            </a:extLst>
          </p:cNvPr>
          <p:cNvSpPr>
            <a:spLocks noGrp="1" noChangeAspect="1"/>
          </p:cNvSpPr>
          <p:nvPr>
            <p:ph type="body" sz="quarter" idx="63" hasCustomPrompt="1"/>
          </p:nvPr>
        </p:nvSpPr>
        <p:spPr>
          <a:xfrm>
            <a:off x="9502109"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7" name="Text Placeholder 2">
            <a:extLst>
              <a:ext uri="{FF2B5EF4-FFF2-40B4-BE49-F238E27FC236}">
                <a16:creationId xmlns:a16="http://schemas.microsoft.com/office/drawing/2014/main" id="{F4B22C64-AC86-EA46-809B-068AD4FBF3CF}"/>
              </a:ext>
            </a:extLst>
          </p:cNvPr>
          <p:cNvSpPr>
            <a:spLocks noGrp="1" noChangeAspect="1"/>
          </p:cNvSpPr>
          <p:nvPr>
            <p:ph type="body" sz="quarter" idx="64" hasCustomPrompt="1"/>
          </p:nvPr>
        </p:nvSpPr>
        <p:spPr>
          <a:xfrm>
            <a:off x="10632494"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8" name="Text Placeholder 5">
            <a:extLst>
              <a:ext uri="{FF2B5EF4-FFF2-40B4-BE49-F238E27FC236}">
                <a16:creationId xmlns:a16="http://schemas.microsoft.com/office/drawing/2014/main" id="{CD44EEFB-7296-2445-A83C-3D8C3F855F4D}"/>
              </a:ext>
            </a:extLst>
          </p:cNvPr>
          <p:cNvSpPr>
            <a:spLocks noGrp="1"/>
          </p:cNvSpPr>
          <p:nvPr>
            <p:ph type="body" sz="quarter" idx="65" hasCustomPrompt="1"/>
          </p:nvPr>
        </p:nvSpPr>
        <p:spPr>
          <a:xfrm>
            <a:off x="6106241"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69" name="Text Placeholder 5">
            <a:extLst>
              <a:ext uri="{FF2B5EF4-FFF2-40B4-BE49-F238E27FC236}">
                <a16:creationId xmlns:a16="http://schemas.microsoft.com/office/drawing/2014/main" id="{24213613-03FA-9649-BF8B-20D9B8CE3B58}"/>
              </a:ext>
            </a:extLst>
          </p:cNvPr>
          <p:cNvSpPr>
            <a:spLocks noGrp="1"/>
          </p:cNvSpPr>
          <p:nvPr>
            <p:ph type="body" sz="quarter" idx="66" hasCustomPrompt="1"/>
          </p:nvPr>
        </p:nvSpPr>
        <p:spPr>
          <a:xfrm>
            <a:off x="7231913"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0" name="Text Placeholder 5">
            <a:extLst>
              <a:ext uri="{FF2B5EF4-FFF2-40B4-BE49-F238E27FC236}">
                <a16:creationId xmlns:a16="http://schemas.microsoft.com/office/drawing/2014/main" id="{93F2D1AC-D567-6E43-A710-520F3284D072}"/>
              </a:ext>
            </a:extLst>
          </p:cNvPr>
          <p:cNvSpPr>
            <a:spLocks noGrp="1"/>
          </p:cNvSpPr>
          <p:nvPr>
            <p:ph type="body" sz="quarter" idx="67" hasCustomPrompt="1"/>
          </p:nvPr>
        </p:nvSpPr>
        <p:spPr>
          <a:xfrm>
            <a:off x="8366786"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1" name="Text Placeholder 5">
            <a:extLst>
              <a:ext uri="{FF2B5EF4-FFF2-40B4-BE49-F238E27FC236}">
                <a16:creationId xmlns:a16="http://schemas.microsoft.com/office/drawing/2014/main" id="{B235A992-699A-B749-ADE8-FD2BA46A0D40}"/>
              </a:ext>
            </a:extLst>
          </p:cNvPr>
          <p:cNvSpPr>
            <a:spLocks noGrp="1"/>
          </p:cNvSpPr>
          <p:nvPr>
            <p:ph type="body" sz="quarter" idx="68" hasCustomPrompt="1"/>
          </p:nvPr>
        </p:nvSpPr>
        <p:spPr>
          <a:xfrm>
            <a:off x="9501884"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2" name="Text Placeholder 5">
            <a:extLst>
              <a:ext uri="{FF2B5EF4-FFF2-40B4-BE49-F238E27FC236}">
                <a16:creationId xmlns:a16="http://schemas.microsoft.com/office/drawing/2014/main" id="{EB4AD04A-816F-7F42-8061-87BD9C4DCAA3}"/>
              </a:ext>
            </a:extLst>
          </p:cNvPr>
          <p:cNvSpPr>
            <a:spLocks noGrp="1"/>
          </p:cNvSpPr>
          <p:nvPr>
            <p:ph type="body" sz="quarter" idx="69" hasCustomPrompt="1"/>
          </p:nvPr>
        </p:nvSpPr>
        <p:spPr>
          <a:xfrm>
            <a:off x="10632269"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3" name="Text Placeholder 2">
            <a:extLst>
              <a:ext uri="{FF2B5EF4-FFF2-40B4-BE49-F238E27FC236}">
                <a16:creationId xmlns:a16="http://schemas.microsoft.com/office/drawing/2014/main" id="{8EF25125-7D63-274B-816A-854FCEA91A37}"/>
              </a:ext>
            </a:extLst>
          </p:cNvPr>
          <p:cNvSpPr>
            <a:spLocks noGrp="1" noChangeAspect="1"/>
          </p:cNvSpPr>
          <p:nvPr>
            <p:ph type="body" sz="quarter" idx="70" hasCustomPrompt="1"/>
          </p:nvPr>
        </p:nvSpPr>
        <p:spPr>
          <a:xfrm>
            <a:off x="6106466"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4" name="Text Placeholder 2">
            <a:extLst>
              <a:ext uri="{FF2B5EF4-FFF2-40B4-BE49-F238E27FC236}">
                <a16:creationId xmlns:a16="http://schemas.microsoft.com/office/drawing/2014/main" id="{48E0C292-9EDC-5F4C-9334-34C2CB991443}"/>
              </a:ext>
            </a:extLst>
          </p:cNvPr>
          <p:cNvSpPr>
            <a:spLocks noGrp="1" noChangeAspect="1"/>
          </p:cNvSpPr>
          <p:nvPr>
            <p:ph type="body" sz="quarter" idx="71" hasCustomPrompt="1"/>
          </p:nvPr>
        </p:nvSpPr>
        <p:spPr>
          <a:xfrm>
            <a:off x="7232138"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5" name="Text Placeholder 2">
            <a:extLst>
              <a:ext uri="{FF2B5EF4-FFF2-40B4-BE49-F238E27FC236}">
                <a16:creationId xmlns:a16="http://schemas.microsoft.com/office/drawing/2014/main" id="{E7CBEF5D-F8E8-CE4A-A2A1-F9A7EEBA1058}"/>
              </a:ext>
            </a:extLst>
          </p:cNvPr>
          <p:cNvSpPr>
            <a:spLocks noGrp="1" noChangeAspect="1"/>
          </p:cNvSpPr>
          <p:nvPr>
            <p:ph type="body" sz="quarter" idx="72" hasCustomPrompt="1"/>
          </p:nvPr>
        </p:nvSpPr>
        <p:spPr>
          <a:xfrm>
            <a:off x="8367011"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6" name="Text Placeholder 2">
            <a:extLst>
              <a:ext uri="{FF2B5EF4-FFF2-40B4-BE49-F238E27FC236}">
                <a16:creationId xmlns:a16="http://schemas.microsoft.com/office/drawing/2014/main" id="{12A09CA5-75A6-EA4D-876E-71810E963503}"/>
              </a:ext>
            </a:extLst>
          </p:cNvPr>
          <p:cNvSpPr>
            <a:spLocks noGrp="1" noChangeAspect="1"/>
          </p:cNvSpPr>
          <p:nvPr>
            <p:ph type="body" sz="quarter" idx="73" hasCustomPrompt="1"/>
          </p:nvPr>
        </p:nvSpPr>
        <p:spPr>
          <a:xfrm>
            <a:off x="9502109"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7" name="Text Placeholder 2">
            <a:extLst>
              <a:ext uri="{FF2B5EF4-FFF2-40B4-BE49-F238E27FC236}">
                <a16:creationId xmlns:a16="http://schemas.microsoft.com/office/drawing/2014/main" id="{26FC7DB3-D926-954F-A03E-8BA6F0723E55}"/>
              </a:ext>
            </a:extLst>
          </p:cNvPr>
          <p:cNvSpPr>
            <a:spLocks noGrp="1" noChangeAspect="1"/>
          </p:cNvSpPr>
          <p:nvPr>
            <p:ph type="body" sz="quarter" idx="74" hasCustomPrompt="1"/>
          </p:nvPr>
        </p:nvSpPr>
        <p:spPr>
          <a:xfrm>
            <a:off x="10632494"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8" name="Text Placeholder 5">
            <a:extLst>
              <a:ext uri="{FF2B5EF4-FFF2-40B4-BE49-F238E27FC236}">
                <a16:creationId xmlns:a16="http://schemas.microsoft.com/office/drawing/2014/main" id="{5C105014-483D-2645-A9CF-EB1440B5456F}"/>
              </a:ext>
            </a:extLst>
          </p:cNvPr>
          <p:cNvSpPr>
            <a:spLocks noGrp="1"/>
          </p:cNvSpPr>
          <p:nvPr>
            <p:ph type="body" sz="quarter" idx="75" hasCustomPrompt="1"/>
          </p:nvPr>
        </p:nvSpPr>
        <p:spPr>
          <a:xfrm>
            <a:off x="6106241"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9" name="Text Placeholder 5">
            <a:extLst>
              <a:ext uri="{FF2B5EF4-FFF2-40B4-BE49-F238E27FC236}">
                <a16:creationId xmlns:a16="http://schemas.microsoft.com/office/drawing/2014/main" id="{679842E6-1FD3-854E-8A99-9E764C89CCAF}"/>
              </a:ext>
            </a:extLst>
          </p:cNvPr>
          <p:cNvSpPr>
            <a:spLocks noGrp="1"/>
          </p:cNvSpPr>
          <p:nvPr>
            <p:ph type="body" sz="quarter" idx="76" hasCustomPrompt="1"/>
          </p:nvPr>
        </p:nvSpPr>
        <p:spPr>
          <a:xfrm>
            <a:off x="7231913"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0" name="Text Placeholder 5">
            <a:extLst>
              <a:ext uri="{FF2B5EF4-FFF2-40B4-BE49-F238E27FC236}">
                <a16:creationId xmlns:a16="http://schemas.microsoft.com/office/drawing/2014/main" id="{96930EA0-759B-CE4D-8A95-6DD15C7D8D6F}"/>
              </a:ext>
            </a:extLst>
          </p:cNvPr>
          <p:cNvSpPr>
            <a:spLocks noGrp="1"/>
          </p:cNvSpPr>
          <p:nvPr>
            <p:ph type="body" sz="quarter" idx="77" hasCustomPrompt="1"/>
          </p:nvPr>
        </p:nvSpPr>
        <p:spPr>
          <a:xfrm>
            <a:off x="8366786"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1" name="Text Placeholder 5">
            <a:extLst>
              <a:ext uri="{FF2B5EF4-FFF2-40B4-BE49-F238E27FC236}">
                <a16:creationId xmlns:a16="http://schemas.microsoft.com/office/drawing/2014/main" id="{CE12FC41-D261-E143-A5D4-944940B6C0B6}"/>
              </a:ext>
            </a:extLst>
          </p:cNvPr>
          <p:cNvSpPr>
            <a:spLocks noGrp="1"/>
          </p:cNvSpPr>
          <p:nvPr>
            <p:ph type="body" sz="quarter" idx="78" hasCustomPrompt="1"/>
          </p:nvPr>
        </p:nvSpPr>
        <p:spPr>
          <a:xfrm>
            <a:off x="9501884"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2" name="Text Placeholder 5">
            <a:extLst>
              <a:ext uri="{FF2B5EF4-FFF2-40B4-BE49-F238E27FC236}">
                <a16:creationId xmlns:a16="http://schemas.microsoft.com/office/drawing/2014/main" id="{1A858086-DA2D-044A-9CE6-0250DCFC64A1}"/>
              </a:ext>
            </a:extLst>
          </p:cNvPr>
          <p:cNvSpPr>
            <a:spLocks noGrp="1"/>
          </p:cNvSpPr>
          <p:nvPr>
            <p:ph type="body" sz="quarter" idx="79" hasCustomPrompt="1"/>
          </p:nvPr>
        </p:nvSpPr>
        <p:spPr>
          <a:xfrm>
            <a:off x="10632269"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3" name="Text Placeholder 2">
            <a:extLst>
              <a:ext uri="{FF2B5EF4-FFF2-40B4-BE49-F238E27FC236}">
                <a16:creationId xmlns:a16="http://schemas.microsoft.com/office/drawing/2014/main" id="{B931574E-538B-C148-A425-FDDB73EEDF03}"/>
              </a:ext>
            </a:extLst>
          </p:cNvPr>
          <p:cNvSpPr>
            <a:spLocks noGrp="1" noChangeAspect="1"/>
          </p:cNvSpPr>
          <p:nvPr>
            <p:ph type="body" sz="quarter" idx="80" hasCustomPrompt="1"/>
          </p:nvPr>
        </p:nvSpPr>
        <p:spPr>
          <a:xfrm>
            <a:off x="6106466"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4" name="Text Placeholder 2">
            <a:extLst>
              <a:ext uri="{FF2B5EF4-FFF2-40B4-BE49-F238E27FC236}">
                <a16:creationId xmlns:a16="http://schemas.microsoft.com/office/drawing/2014/main" id="{62AFD410-D73E-044E-BBF2-331F222A0A00}"/>
              </a:ext>
            </a:extLst>
          </p:cNvPr>
          <p:cNvSpPr>
            <a:spLocks noGrp="1" noChangeAspect="1"/>
          </p:cNvSpPr>
          <p:nvPr>
            <p:ph type="body" sz="quarter" idx="81" hasCustomPrompt="1"/>
          </p:nvPr>
        </p:nvSpPr>
        <p:spPr>
          <a:xfrm>
            <a:off x="7232138"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5" name="Text Placeholder 2">
            <a:extLst>
              <a:ext uri="{FF2B5EF4-FFF2-40B4-BE49-F238E27FC236}">
                <a16:creationId xmlns:a16="http://schemas.microsoft.com/office/drawing/2014/main" id="{B520A8ED-DD94-7E4D-961F-EC52DC9E9EFE}"/>
              </a:ext>
            </a:extLst>
          </p:cNvPr>
          <p:cNvSpPr>
            <a:spLocks noGrp="1" noChangeAspect="1"/>
          </p:cNvSpPr>
          <p:nvPr>
            <p:ph type="body" sz="quarter" idx="82" hasCustomPrompt="1"/>
          </p:nvPr>
        </p:nvSpPr>
        <p:spPr>
          <a:xfrm>
            <a:off x="8367011"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6" name="Text Placeholder 2">
            <a:extLst>
              <a:ext uri="{FF2B5EF4-FFF2-40B4-BE49-F238E27FC236}">
                <a16:creationId xmlns:a16="http://schemas.microsoft.com/office/drawing/2014/main" id="{19F0B3AE-6AA5-FF42-A59E-8625F787255B}"/>
              </a:ext>
            </a:extLst>
          </p:cNvPr>
          <p:cNvSpPr>
            <a:spLocks noGrp="1" noChangeAspect="1"/>
          </p:cNvSpPr>
          <p:nvPr>
            <p:ph type="body" sz="quarter" idx="83" hasCustomPrompt="1"/>
          </p:nvPr>
        </p:nvSpPr>
        <p:spPr>
          <a:xfrm>
            <a:off x="9502109"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7" name="Text Placeholder 2">
            <a:extLst>
              <a:ext uri="{FF2B5EF4-FFF2-40B4-BE49-F238E27FC236}">
                <a16:creationId xmlns:a16="http://schemas.microsoft.com/office/drawing/2014/main" id="{91AE10FF-491B-D048-A719-9D9F01CDBC47}"/>
              </a:ext>
            </a:extLst>
          </p:cNvPr>
          <p:cNvSpPr>
            <a:spLocks noGrp="1" noChangeAspect="1"/>
          </p:cNvSpPr>
          <p:nvPr>
            <p:ph type="body" sz="quarter" idx="84" hasCustomPrompt="1"/>
          </p:nvPr>
        </p:nvSpPr>
        <p:spPr>
          <a:xfrm>
            <a:off x="10632494"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5" name="Title 4">
            <a:extLst>
              <a:ext uri="{FF2B5EF4-FFF2-40B4-BE49-F238E27FC236}">
                <a16:creationId xmlns:a16="http://schemas.microsoft.com/office/drawing/2014/main" id="{C91405FF-EE37-754F-84DD-7E85935C0FFF}"/>
              </a:ext>
            </a:extLst>
          </p:cNvPr>
          <p:cNvSpPr>
            <a:spLocks noGrp="1"/>
          </p:cNvSpPr>
          <p:nvPr>
            <p:ph type="title"/>
          </p:nvPr>
        </p:nvSpPr>
        <p:spPr>
          <a:xfrm>
            <a:off x="371476" y="2987462"/>
            <a:ext cx="3544308" cy="937795"/>
          </a:xfrm>
        </p:spPr>
        <p:txBody>
          <a:bodyPr/>
          <a:lstStyle/>
          <a:p>
            <a:r>
              <a:rPr lang="en-US"/>
              <a:t>Click to edit Master title style</a:t>
            </a:r>
            <a:endParaRPr lang="en-GB"/>
          </a:p>
        </p:txBody>
      </p:sp>
      <p:pic>
        <p:nvPicPr>
          <p:cNvPr id="42" name="Picture 41">
            <a:extLst>
              <a:ext uri="{FF2B5EF4-FFF2-40B4-BE49-F238E27FC236}">
                <a16:creationId xmlns:a16="http://schemas.microsoft.com/office/drawing/2014/main" id="{959A74C1-5AA4-D946-8D30-48B1A6A4905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8870486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lients + award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0"/>
            <a:ext cx="12193200" cy="6858000"/>
          </a:xfrm>
          <a:prstGeom prst="rect">
            <a:avLst/>
          </a:prstGeom>
          <a:solidFill>
            <a:schemeClr val="bg1">
              <a:lumMod val="95000"/>
            </a:schemeClr>
          </a:solidFill>
          <a:ln>
            <a:noFill/>
          </a:ln>
        </p:spPr>
        <p:txBody>
          <a:bodyPr tIns="324000">
            <a:normAutofit/>
          </a:bodyPr>
          <a:lstStyle>
            <a:lvl1pPr marL="0" indent="0" algn="ctr">
              <a:buNone/>
              <a:defRPr sz="1400" b="0">
                <a:solidFill>
                  <a:schemeClr val="accent3"/>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0"/>
            <a:ext cx="4229554" cy="6857382"/>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4812225" y="2036879"/>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Top 5 Clients</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6" y="289017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2" name="Text Placeholder 5">
            <a:extLst>
              <a:ext uri="{FF2B5EF4-FFF2-40B4-BE49-F238E27FC236}">
                <a16:creationId xmlns:a16="http://schemas.microsoft.com/office/drawing/2014/main" id="{478AD10C-4C19-1340-A5B2-475191A6AA39}"/>
              </a:ext>
            </a:extLst>
          </p:cNvPr>
          <p:cNvSpPr>
            <a:spLocks noGrp="1"/>
          </p:cNvSpPr>
          <p:nvPr>
            <p:ph type="body" sz="quarter" idx="28" hasCustomPrompt="1"/>
          </p:nvPr>
        </p:nvSpPr>
        <p:spPr>
          <a:xfrm>
            <a:off x="4812225" y="3431216"/>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Major Wins</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106241" y="2935604"/>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7231913" y="2935604"/>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8366786" y="2935604"/>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1" name="Text Placeholder 5">
            <a:extLst>
              <a:ext uri="{FF2B5EF4-FFF2-40B4-BE49-F238E27FC236}">
                <a16:creationId xmlns:a16="http://schemas.microsoft.com/office/drawing/2014/main" id="{6C97AA56-0AA8-DF40-B6CA-993CD519F558}"/>
              </a:ext>
            </a:extLst>
          </p:cNvPr>
          <p:cNvSpPr>
            <a:spLocks noGrp="1"/>
          </p:cNvSpPr>
          <p:nvPr>
            <p:ph type="body" sz="quarter" idx="37" hasCustomPrompt="1"/>
          </p:nvPr>
        </p:nvSpPr>
        <p:spPr>
          <a:xfrm>
            <a:off x="9501884" y="2935604"/>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3" name="Text Placeholder 5">
            <a:extLst>
              <a:ext uri="{FF2B5EF4-FFF2-40B4-BE49-F238E27FC236}">
                <a16:creationId xmlns:a16="http://schemas.microsoft.com/office/drawing/2014/main" id="{0C7A0612-8385-0A49-B7A2-CE2CAF3A1335}"/>
              </a:ext>
            </a:extLst>
          </p:cNvPr>
          <p:cNvSpPr>
            <a:spLocks noGrp="1"/>
          </p:cNvSpPr>
          <p:nvPr>
            <p:ph type="body" sz="quarter" idx="39" hasCustomPrompt="1"/>
          </p:nvPr>
        </p:nvSpPr>
        <p:spPr>
          <a:xfrm>
            <a:off x="10632269" y="2935604"/>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06466" y="196434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7232138" y="196434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8367011" y="196434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6" name="Text Placeholder 2">
            <a:extLst>
              <a:ext uri="{FF2B5EF4-FFF2-40B4-BE49-F238E27FC236}">
                <a16:creationId xmlns:a16="http://schemas.microsoft.com/office/drawing/2014/main" id="{A1BDC354-D2AD-F24E-B7C5-36BA65B7C724}"/>
              </a:ext>
            </a:extLst>
          </p:cNvPr>
          <p:cNvSpPr>
            <a:spLocks noGrp="1" noChangeAspect="1"/>
          </p:cNvSpPr>
          <p:nvPr>
            <p:ph type="body" sz="quarter" idx="63" hasCustomPrompt="1"/>
          </p:nvPr>
        </p:nvSpPr>
        <p:spPr>
          <a:xfrm>
            <a:off x="9502109" y="196434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7" name="Text Placeholder 2">
            <a:extLst>
              <a:ext uri="{FF2B5EF4-FFF2-40B4-BE49-F238E27FC236}">
                <a16:creationId xmlns:a16="http://schemas.microsoft.com/office/drawing/2014/main" id="{F4B22C64-AC86-EA46-809B-068AD4FBF3CF}"/>
              </a:ext>
            </a:extLst>
          </p:cNvPr>
          <p:cNvSpPr>
            <a:spLocks noGrp="1" noChangeAspect="1"/>
          </p:cNvSpPr>
          <p:nvPr>
            <p:ph type="body" sz="quarter" idx="64" hasCustomPrompt="1"/>
          </p:nvPr>
        </p:nvSpPr>
        <p:spPr>
          <a:xfrm>
            <a:off x="10632494" y="196434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8" name="Text Placeholder 5">
            <a:extLst>
              <a:ext uri="{FF2B5EF4-FFF2-40B4-BE49-F238E27FC236}">
                <a16:creationId xmlns:a16="http://schemas.microsoft.com/office/drawing/2014/main" id="{CD44EEFB-7296-2445-A83C-3D8C3F855F4D}"/>
              </a:ext>
            </a:extLst>
          </p:cNvPr>
          <p:cNvSpPr>
            <a:spLocks noGrp="1"/>
          </p:cNvSpPr>
          <p:nvPr>
            <p:ph type="body" sz="quarter" idx="65" hasCustomPrompt="1"/>
          </p:nvPr>
        </p:nvSpPr>
        <p:spPr>
          <a:xfrm>
            <a:off x="6106241" y="4340198"/>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69" name="Text Placeholder 5">
            <a:extLst>
              <a:ext uri="{FF2B5EF4-FFF2-40B4-BE49-F238E27FC236}">
                <a16:creationId xmlns:a16="http://schemas.microsoft.com/office/drawing/2014/main" id="{24213613-03FA-9649-BF8B-20D9B8CE3B58}"/>
              </a:ext>
            </a:extLst>
          </p:cNvPr>
          <p:cNvSpPr>
            <a:spLocks noGrp="1"/>
          </p:cNvSpPr>
          <p:nvPr>
            <p:ph type="body" sz="quarter" idx="66" hasCustomPrompt="1"/>
          </p:nvPr>
        </p:nvSpPr>
        <p:spPr>
          <a:xfrm>
            <a:off x="7231913" y="4340198"/>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0" name="Text Placeholder 5">
            <a:extLst>
              <a:ext uri="{FF2B5EF4-FFF2-40B4-BE49-F238E27FC236}">
                <a16:creationId xmlns:a16="http://schemas.microsoft.com/office/drawing/2014/main" id="{93F2D1AC-D567-6E43-A710-520F3284D072}"/>
              </a:ext>
            </a:extLst>
          </p:cNvPr>
          <p:cNvSpPr>
            <a:spLocks noGrp="1"/>
          </p:cNvSpPr>
          <p:nvPr>
            <p:ph type="body" sz="quarter" idx="67" hasCustomPrompt="1"/>
          </p:nvPr>
        </p:nvSpPr>
        <p:spPr>
          <a:xfrm>
            <a:off x="8366786" y="4340198"/>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1" name="Text Placeholder 5">
            <a:extLst>
              <a:ext uri="{FF2B5EF4-FFF2-40B4-BE49-F238E27FC236}">
                <a16:creationId xmlns:a16="http://schemas.microsoft.com/office/drawing/2014/main" id="{B235A992-699A-B749-ADE8-FD2BA46A0D40}"/>
              </a:ext>
            </a:extLst>
          </p:cNvPr>
          <p:cNvSpPr>
            <a:spLocks noGrp="1"/>
          </p:cNvSpPr>
          <p:nvPr>
            <p:ph type="body" sz="quarter" idx="68" hasCustomPrompt="1"/>
          </p:nvPr>
        </p:nvSpPr>
        <p:spPr>
          <a:xfrm>
            <a:off x="9501884" y="4340198"/>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2" name="Text Placeholder 5">
            <a:extLst>
              <a:ext uri="{FF2B5EF4-FFF2-40B4-BE49-F238E27FC236}">
                <a16:creationId xmlns:a16="http://schemas.microsoft.com/office/drawing/2014/main" id="{EB4AD04A-816F-7F42-8061-87BD9C4DCAA3}"/>
              </a:ext>
            </a:extLst>
          </p:cNvPr>
          <p:cNvSpPr>
            <a:spLocks noGrp="1"/>
          </p:cNvSpPr>
          <p:nvPr>
            <p:ph type="body" sz="quarter" idx="69" hasCustomPrompt="1"/>
          </p:nvPr>
        </p:nvSpPr>
        <p:spPr>
          <a:xfrm>
            <a:off x="10632269" y="4340198"/>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3" name="Text Placeholder 2">
            <a:extLst>
              <a:ext uri="{FF2B5EF4-FFF2-40B4-BE49-F238E27FC236}">
                <a16:creationId xmlns:a16="http://schemas.microsoft.com/office/drawing/2014/main" id="{8EF25125-7D63-274B-816A-854FCEA91A37}"/>
              </a:ext>
            </a:extLst>
          </p:cNvPr>
          <p:cNvSpPr>
            <a:spLocks noGrp="1" noChangeAspect="1"/>
          </p:cNvSpPr>
          <p:nvPr>
            <p:ph type="body" sz="quarter" idx="70" hasCustomPrompt="1"/>
          </p:nvPr>
        </p:nvSpPr>
        <p:spPr>
          <a:xfrm>
            <a:off x="6106466" y="3368935"/>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4" name="Text Placeholder 2">
            <a:extLst>
              <a:ext uri="{FF2B5EF4-FFF2-40B4-BE49-F238E27FC236}">
                <a16:creationId xmlns:a16="http://schemas.microsoft.com/office/drawing/2014/main" id="{48E0C292-9EDC-5F4C-9334-34C2CB991443}"/>
              </a:ext>
            </a:extLst>
          </p:cNvPr>
          <p:cNvSpPr>
            <a:spLocks noGrp="1" noChangeAspect="1"/>
          </p:cNvSpPr>
          <p:nvPr>
            <p:ph type="body" sz="quarter" idx="71" hasCustomPrompt="1"/>
          </p:nvPr>
        </p:nvSpPr>
        <p:spPr>
          <a:xfrm>
            <a:off x="7232138" y="3368935"/>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5" name="Text Placeholder 2">
            <a:extLst>
              <a:ext uri="{FF2B5EF4-FFF2-40B4-BE49-F238E27FC236}">
                <a16:creationId xmlns:a16="http://schemas.microsoft.com/office/drawing/2014/main" id="{E7CBEF5D-F8E8-CE4A-A2A1-F9A7EEBA1058}"/>
              </a:ext>
            </a:extLst>
          </p:cNvPr>
          <p:cNvSpPr>
            <a:spLocks noGrp="1" noChangeAspect="1"/>
          </p:cNvSpPr>
          <p:nvPr>
            <p:ph type="body" sz="quarter" idx="72" hasCustomPrompt="1"/>
          </p:nvPr>
        </p:nvSpPr>
        <p:spPr>
          <a:xfrm>
            <a:off x="8367011" y="3368935"/>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6" name="Text Placeholder 2">
            <a:extLst>
              <a:ext uri="{FF2B5EF4-FFF2-40B4-BE49-F238E27FC236}">
                <a16:creationId xmlns:a16="http://schemas.microsoft.com/office/drawing/2014/main" id="{12A09CA5-75A6-EA4D-876E-71810E963503}"/>
              </a:ext>
            </a:extLst>
          </p:cNvPr>
          <p:cNvSpPr>
            <a:spLocks noGrp="1" noChangeAspect="1"/>
          </p:cNvSpPr>
          <p:nvPr>
            <p:ph type="body" sz="quarter" idx="73" hasCustomPrompt="1"/>
          </p:nvPr>
        </p:nvSpPr>
        <p:spPr>
          <a:xfrm>
            <a:off x="9502109" y="3368935"/>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7" name="Text Placeholder 2">
            <a:extLst>
              <a:ext uri="{FF2B5EF4-FFF2-40B4-BE49-F238E27FC236}">
                <a16:creationId xmlns:a16="http://schemas.microsoft.com/office/drawing/2014/main" id="{26FC7DB3-D926-954F-A03E-8BA6F0723E55}"/>
              </a:ext>
            </a:extLst>
          </p:cNvPr>
          <p:cNvSpPr>
            <a:spLocks noGrp="1" noChangeAspect="1"/>
          </p:cNvSpPr>
          <p:nvPr>
            <p:ph type="body" sz="quarter" idx="74" hasCustomPrompt="1"/>
          </p:nvPr>
        </p:nvSpPr>
        <p:spPr>
          <a:xfrm>
            <a:off x="10632494" y="3368935"/>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5" name="Title 4">
            <a:extLst>
              <a:ext uri="{FF2B5EF4-FFF2-40B4-BE49-F238E27FC236}">
                <a16:creationId xmlns:a16="http://schemas.microsoft.com/office/drawing/2014/main" id="{65FF0348-F0B8-3F4F-8DEC-37F255F3FDC2}"/>
              </a:ext>
            </a:extLst>
          </p:cNvPr>
          <p:cNvSpPr>
            <a:spLocks noGrp="1"/>
          </p:cNvSpPr>
          <p:nvPr>
            <p:ph type="title"/>
          </p:nvPr>
        </p:nvSpPr>
        <p:spPr>
          <a:xfrm>
            <a:off x="371476" y="2986827"/>
            <a:ext cx="3513268" cy="1325563"/>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6115128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Clients + award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651DE83-89A7-A040-8380-57F8843C1CFC}"/>
              </a:ext>
            </a:extLst>
          </p:cNvPr>
          <p:cNvSpPr/>
          <p:nvPr userDrawn="1"/>
        </p:nvSpPr>
        <p:spPr>
          <a:xfrm>
            <a:off x="-1" y="0"/>
            <a:ext cx="1219200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85" name="Text Placeholder 24">
            <a:extLst>
              <a:ext uri="{FF2B5EF4-FFF2-40B4-BE49-F238E27FC236}">
                <a16:creationId xmlns:a16="http://schemas.microsoft.com/office/drawing/2014/main" id="{37BBDAE8-5205-6042-B568-34FAA64BBEBA}"/>
              </a:ext>
            </a:extLst>
          </p:cNvPr>
          <p:cNvSpPr>
            <a:spLocks noGrp="1"/>
          </p:cNvSpPr>
          <p:nvPr>
            <p:ph type="body" sz="quarter" idx="27" hasCustomPrompt="1"/>
          </p:nvPr>
        </p:nvSpPr>
        <p:spPr>
          <a:xfrm>
            <a:off x="-1" y="-618"/>
            <a:ext cx="4229554" cy="6858618"/>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6" y="289017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8" name="Text Placeholder 5">
            <a:extLst>
              <a:ext uri="{FF2B5EF4-FFF2-40B4-BE49-F238E27FC236}">
                <a16:creationId xmlns:a16="http://schemas.microsoft.com/office/drawing/2014/main" id="{F440CAD9-C734-4E41-8776-C1DF8741F52C}"/>
              </a:ext>
            </a:extLst>
          </p:cNvPr>
          <p:cNvSpPr>
            <a:spLocks noGrp="1"/>
          </p:cNvSpPr>
          <p:nvPr>
            <p:ph type="body" sz="quarter" idx="31" hasCustomPrompt="1"/>
          </p:nvPr>
        </p:nvSpPr>
        <p:spPr>
          <a:xfrm>
            <a:off x="8583248" y="1858366"/>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0" name="Text Placeholder 5">
            <a:extLst>
              <a:ext uri="{FF2B5EF4-FFF2-40B4-BE49-F238E27FC236}">
                <a16:creationId xmlns:a16="http://schemas.microsoft.com/office/drawing/2014/main" id="{9FB58C24-DCE5-3842-8F93-00EF55FEC619}"/>
              </a:ext>
            </a:extLst>
          </p:cNvPr>
          <p:cNvSpPr>
            <a:spLocks noGrp="1"/>
          </p:cNvSpPr>
          <p:nvPr>
            <p:ph type="body" sz="quarter" idx="33" hasCustomPrompt="1"/>
          </p:nvPr>
        </p:nvSpPr>
        <p:spPr>
          <a:xfrm>
            <a:off x="10503095" y="1858366"/>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8" name="Text Placeholder 2">
            <a:extLst>
              <a:ext uri="{FF2B5EF4-FFF2-40B4-BE49-F238E27FC236}">
                <a16:creationId xmlns:a16="http://schemas.microsoft.com/office/drawing/2014/main" id="{02EABCF1-24B4-FC43-AF66-E8CEECB35A21}"/>
              </a:ext>
            </a:extLst>
          </p:cNvPr>
          <p:cNvSpPr>
            <a:spLocks noGrp="1" noChangeAspect="1"/>
          </p:cNvSpPr>
          <p:nvPr>
            <p:ph type="body" sz="quarter" idx="60" hasCustomPrompt="1"/>
          </p:nvPr>
        </p:nvSpPr>
        <p:spPr>
          <a:xfrm>
            <a:off x="8583473" y="887103"/>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9" name="Text Placeholder 2">
            <a:extLst>
              <a:ext uri="{FF2B5EF4-FFF2-40B4-BE49-F238E27FC236}">
                <a16:creationId xmlns:a16="http://schemas.microsoft.com/office/drawing/2014/main" id="{0489DA18-A491-FD47-99F5-0DD8E4542AA4}"/>
              </a:ext>
            </a:extLst>
          </p:cNvPr>
          <p:cNvSpPr>
            <a:spLocks noGrp="1" noChangeAspect="1"/>
          </p:cNvSpPr>
          <p:nvPr>
            <p:ph type="body" sz="quarter" idx="61" hasCustomPrompt="1"/>
          </p:nvPr>
        </p:nvSpPr>
        <p:spPr>
          <a:xfrm>
            <a:off x="10503320" y="887103"/>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3" name="Text Placeholder 5">
            <a:extLst>
              <a:ext uri="{FF2B5EF4-FFF2-40B4-BE49-F238E27FC236}">
                <a16:creationId xmlns:a16="http://schemas.microsoft.com/office/drawing/2014/main" id="{8A863953-A637-A346-BE02-216A04E0F0A3}"/>
              </a:ext>
            </a:extLst>
          </p:cNvPr>
          <p:cNvSpPr>
            <a:spLocks noGrp="1"/>
          </p:cNvSpPr>
          <p:nvPr>
            <p:ph type="body" sz="quarter" idx="62" hasCustomPrompt="1"/>
          </p:nvPr>
        </p:nvSpPr>
        <p:spPr>
          <a:xfrm>
            <a:off x="8583248" y="3688511"/>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8" name="Text Placeholder 5">
            <a:extLst>
              <a:ext uri="{FF2B5EF4-FFF2-40B4-BE49-F238E27FC236}">
                <a16:creationId xmlns:a16="http://schemas.microsoft.com/office/drawing/2014/main" id="{D1AC2FD9-5738-464B-90FC-501B20D7732E}"/>
              </a:ext>
            </a:extLst>
          </p:cNvPr>
          <p:cNvSpPr>
            <a:spLocks noGrp="1"/>
          </p:cNvSpPr>
          <p:nvPr>
            <p:ph type="body" sz="quarter" idx="63" hasCustomPrompt="1"/>
          </p:nvPr>
        </p:nvSpPr>
        <p:spPr>
          <a:xfrm>
            <a:off x="10503095" y="3688511"/>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9" name="Text Placeholder 2">
            <a:extLst>
              <a:ext uri="{FF2B5EF4-FFF2-40B4-BE49-F238E27FC236}">
                <a16:creationId xmlns:a16="http://schemas.microsoft.com/office/drawing/2014/main" id="{EB351D9B-C233-8E48-AA1D-BA12E43409C0}"/>
              </a:ext>
            </a:extLst>
          </p:cNvPr>
          <p:cNvSpPr>
            <a:spLocks noGrp="1" noChangeAspect="1"/>
          </p:cNvSpPr>
          <p:nvPr>
            <p:ph type="body" sz="quarter" idx="64" hasCustomPrompt="1"/>
          </p:nvPr>
        </p:nvSpPr>
        <p:spPr>
          <a:xfrm>
            <a:off x="8583473" y="2717248"/>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0" name="Text Placeholder 2">
            <a:extLst>
              <a:ext uri="{FF2B5EF4-FFF2-40B4-BE49-F238E27FC236}">
                <a16:creationId xmlns:a16="http://schemas.microsoft.com/office/drawing/2014/main" id="{EAB3217D-1442-6144-AB3A-EA2DCB1BD147}"/>
              </a:ext>
            </a:extLst>
          </p:cNvPr>
          <p:cNvSpPr>
            <a:spLocks noGrp="1" noChangeAspect="1"/>
          </p:cNvSpPr>
          <p:nvPr>
            <p:ph type="body" sz="quarter" idx="65" hasCustomPrompt="1"/>
          </p:nvPr>
        </p:nvSpPr>
        <p:spPr>
          <a:xfrm>
            <a:off x="10503320" y="2717248"/>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1" name="Text Placeholder 5">
            <a:extLst>
              <a:ext uri="{FF2B5EF4-FFF2-40B4-BE49-F238E27FC236}">
                <a16:creationId xmlns:a16="http://schemas.microsoft.com/office/drawing/2014/main" id="{42481B95-2B0F-5A4F-A20A-00EB875F08C2}"/>
              </a:ext>
            </a:extLst>
          </p:cNvPr>
          <p:cNvSpPr>
            <a:spLocks noGrp="1"/>
          </p:cNvSpPr>
          <p:nvPr>
            <p:ph type="body" sz="quarter" idx="66" hasCustomPrompt="1"/>
          </p:nvPr>
        </p:nvSpPr>
        <p:spPr>
          <a:xfrm>
            <a:off x="8583248" y="5642040"/>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2" name="Text Placeholder 5">
            <a:extLst>
              <a:ext uri="{FF2B5EF4-FFF2-40B4-BE49-F238E27FC236}">
                <a16:creationId xmlns:a16="http://schemas.microsoft.com/office/drawing/2014/main" id="{C2C0AB3A-95F8-2B44-A749-26FF4342C8CC}"/>
              </a:ext>
            </a:extLst>
          </p:cNvPr>
          <p:cNvSpPr>
            <a:spLocks noGrp="1"/>
          </p:cNvSpPr>
          <p:nvPr>
            <p:ph type="body" sz="quarter" idx="67" hasCustomPrompt="1"/>
          </p:nvPr>
        </p:nvSpPr>
        <p:spPr>
          <a:xfrm>
            <a:off x="10503095" y="5642040"/>
            <a:ext cx="972000" cy="225049"/>
          </a:xfrm>
          <a:prstGeom prst="rect">
            <a:avLst/>
          </a:prstGeom>
        </p:spPr>
        <p:txBody>
          <a:bodyPr lIns="0" rIns="0" anchor="t"/>
          <a:lstStyle>
            <a:lvl1pPr marL="0" indent="0" algn="ctr">
              <a:spcBef>
                <a:spcPts val="0"/>
              </a:spcBef>
              <a:spcAft>
                <a:spcPts val="0"/>
              </a:spcAft>
              <a:buNone/>
              <a:defRPr sz="1000" b="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3" name="Text Placeholder 2">
            <a:extLst>
              <a:ext uri="{FF2B5EF4-FFF2-40B4-BE49-F238E27FC236}">
                <a16:creationId xmlns:a16="http://schemas.microsoft.com/office/drawing/2014/main" id="{C88481A1-7ABB-804A-96FD-C88212BCD00A}"/>
              </a:ext>
            </a:extLst>
          </p:cNvPr>
          <p:cNvSpPr>
            <a:spLocks noGrp="1" noChangeAspect="1"/>
          </p:cNvSpPr>
          <p:nvPr>
            <p:ph type="body" sz="quarter" idx="68" hasCustomPrompt="1"/>
          </p:nvPr>
        </p:nvSpPr>
        <p:spPr>
          <a:xfrm>
            <a:off x="8583473" y="4670777"/>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4" name="Text Placeholder 2">
            <a:extLst>
              <a:ext uri="{FF2B5EF4-FFF2-40B4-BE49-F238E27FC236}">
                <a16:creationId xmlns:a16="http://schemas.microsoft.com/office/drawing/2014/main" id="{25463227-A22B-8249-8497-11FE8CC2A56E}"/>
              </a:ext>
            </a:extLst>
          </p:cNvPr>
          <p:cNvSpPr>
            <a:spLocks noGrp="1" noChangeAspect="1"/>
          </p:cNvSpPr>
          <p:nvPr>
            <p:ph type="body" sz="quarter" idx="69" hasCustomPrompt="1"/>
          </p:nvPr>
        </p:nvSpPr>
        <p:spPr>
          <a:xfrm>
            <a:off x="10503320" y="4670777"/>
            <a:ext cx="971550" cy="971550"/>
          </a:xfrm>
          <a:prstGeom prst="ellipse">
            <a:avLst/>
          </a:prstGeom>
          <a:solidFill>
            <a:schemeClr val="bg1"/>
          </a:solidFill>
        </p:spPr>
        <p:txBody>
          <a:bodyPr/>
          <a:lstStyle>
            <a:lvl1pPr marL="0" indent="0" algn="ctr">
              <a:buNone/>
              <a:defRPr sz="200" b="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6" name="Picture Placeholder 3">
            <a:extLst>
              <a:ext uri="{FF2B5EF4-FFF2-40B4-BE49-F238E27FC236}">
                <a16:creationId xmlns:a16="http://schemas.microsoft.com/office/drawing/2014/main" id="{6048BD69-3DC6-C74F-8F4E-6C2A8DCDDC71}"/>
              </a:ext>
            </a:extLst>
          </p:cNvPr>
          <p:cNvSpPr>
            <a:spLocks noGrp="1"/>
          </p:cNvSpPr>
          <p:nvPr>
            <p:ph type="pic" sz="quarter" idx="16" hasCustomPrompt="1"/>
          </p:nvPr>
        </p:nvSpPr>
        <p:spPr>
          <a:xfrm>
            <a:off x="4229553" y="0"/>
            <a:ext cx="3743263" cy="6858000"/>
          </a:xfrm>
          <a:prstGeom prst="rect">
            <a:avLst/>
          </a:prstGeom>
          <a:solidFill>
            <a:schemeClr val="bg1">
              <a:lumMod val="95000"/>
            </a:schemeClr>
          </a:solidFill>
          <a:ln>
            <a:noFill/>
          </a:ln>
        </p:spPr>
        <p:txBody>
          <a:bodyPr tIns="324000">
            <a:normAutofit/>
          </a:bodyPr>
          <a:lstStyle>
            <a:lvl1pPr marL="0" indent="0" algn="ctr">
              <a:buNone/>
              <a:defRPr sz="1200" b="0">
                <a:solidFill>
                  <a:schemeClr val="accent3"/>
                </a:solidFill>
                <a:latin typeface="Century Gothic" charset="0"/>
                <a:ea typeface="Century Gothic" charset="0"/>
                <a:cs typeface="Century Gothic" charset="0"/>
              </a:defRPr>
            </a:lvl1pPr>
          </a:lstStyle>
          <a:p>
            <a:r>
              <a:rPr lang="en-US" dirty="0"/>
              <a:t>Add image here</a:t>
            </a:r>
          </a:p>
        </p:txBody>
      </p:sp>
      <p:sp>
        <p:nvSpPr>
          <p:cNvPr id="5" name="Text Placeholder 4">
            <a:extLst>
              <a:ext uri="{FF2B5EF4-FFF2-40B4-BE49-F238E27FC236}">
                <a16:creationId xmlns:a16="http://schemas.microsoft.com/office/drawing/2014/main" id="{9A61E37E-1876-CD45-BAF7-A5B6EF52DB7F}"/>
              </a:ext>
            </a:extLst>
          </p:cNvPr>
          <p:cNvSpPr>
            <a:spLocks noGrp="1"/>
          </p:cNvSpPr>
          <p:nvPr>
            <p:ph type="body" sz="quarter" idx="70"/>
          </p:nvPr>
        </p:nvSpPr>
        <p:spPr>
          <a:xfrm>
            <a:off x="371475" y="4208464"/>
            <a:ext cx="3544309" cy="1014890"/>
          </a:xfrm>
          <a:prstGeom prst="rect">
            <a:avLst/>
          </a:prstGeom>
        </p:spPr>
        <p:txBody>
          <a:bodyPr/>
          <a:lstStyle>
            <a:lvl1pPr marL="0" indent="0">
              <a:buNone/>
              <a:defRPr sz="105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Edit Master text styles</a:t>
            </a:r>
          </a:p>
        </p:txBody>
      </p:sp>
      <p:sp>
        <p:nvSpPr>
          <p:cNvPr id="2" name="Title 1">
            <a:extLst>
              <a:ext uri="{FF2B5EF4-FFF2-40B4-BE49-F238E27FC236}">
                <a16:creationId xmlns:a16="http://schemas.microsoft.com/office/drawing/2014/main" id="{507D9CCD-1926-AD4B-9B7B-CCAC0AC47634}"/>
              </a:ext>
            </a:extLst>
          </p:cNvPr>
          <p:cNvSpPr>
            <a:spLocks noGrp="1"/>
          </p:cNvSpPr>
          <p:nvPr>
            <p:ph type="title"/>
          </p:nvPr>
        </p:nvSpPr>
        <p:spPr>
          <a:xfrm>
            <a:off x="371476" y="2986828"/>
            <a:ext cx="3588983" cy="1050186"/>
          </a:xfrm>
        </p:spPr>
        <p:txBody>
          <a:bodyPr/>
          <a:lstStyle/>
          <a:p>
            <a:r>
              <a:rPr lang="en-US" dirty="0"/>
              <a:t>Click to edit Master title style</a:t>
            </a:r>
            <a:endParaRPr lang="en-GB" dirty="0"/>
          </a:p>
        </p:txBody>
      </p:sp>
      <p:pic>
        <p:nvPicPr>
          <p:cNvPr id="23" name="Picture 22">
            <a:extLst>
              <a:ext uri="{FF2B5EF4-FFF2-40B4-BE49-F238E27FC236}">
                <a16:creationId xmlns:a16="http://schemas.microsoft.com/office/drawing/2014/main" id="{ED01DDE0-396A-0341-A30E-1A1ED336A0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5841443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Clients + award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0"/>
            <a:ext cx="12193200" cy="6858000"/>
          </a:xfrm>
          <a:prstGeom prst="rect">
            <a:avLst/>
          </a:prstGeom>
          <a:solidFill>
            <a:schemeClr val="bg1">
              <a:lumMod val="95000"/>
            </a:schemeClr>
          </a:solidFill>
          <a:ln>
            <a:noFill/>
          </a:ln>
        </p:spPr>
        <p:txBody>
          <a:bodyPr tIns="324000">
            <a:normAutofit/>
          </a:bodyPr>
          <a:lstStyle>
            <a:lvl1pPr marL="0" indent="0" algn="ctr">
              <a:buNone/>
              <a:defRPr sz="1400" b="0">
                <a:solidFill>
                  <a:schemeClr val="accent3"/>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0"/>
            <a:ext cx="4229554" cy="6857382"/>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6" y="289017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379938" y="305125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8315662" y="305125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10181894" y="305125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42091" y="1506138"/>
            <a:ext cx="1471695" cy="1471695"/>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8065815" y="1506138"/>
            <a:ext cx="1471695" cy="1471695"/>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9932047" y="1506138"/>
            <a:ext cx="1471695" cy="1471695"/>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userDrawn="1"/>
        </p:nvSpPr>
        <p:spPr>
          <a:xfrm>
            <a:off x="337857"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3" name="Text Placeholder 5">
            <a:extLst>
              <a:ext uri="{FF2B5EF4-FFF2-40B4-BE49-F238E27FC236}">
                <a16:creationId xmlns:a16="http://schemas.microsoft.com/office/drawing/2014/main" id="{1E811444-87D7-A341-855C-5255D1C7B8C9}"/>
              </a:ext>
            </a:extLst>
          </p:cNvPr>
          <p:cNvSpPr>
            <a:spLocks noGrp="1"/>
          </p:cNvSpPr>
          <p:nvPr>
            <p:ph type="body" sz="quarter" idx="63" hasCustomPrompt="1"/>
          </p:nvPr>
        </p:nvSpPr>
        <p:spPr>
          <a:xfrm>
            <a:off x="7360364" y="511678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4" name="Text Placeholder 5">
            <a:extLst>
              <a:ext uri="{FF2B5EF4-FFF2-40B4-BE49-F238E27FC236}">
                <a16:creationId xmlns:a16="http://schemas.microsoft.com/office/drawing/2014/main" id="{30FC71A8-24E2-F744-B5E1-49C71BFB160D}"/>
              </a:ext>
            </a:extLst>
          </p:cNvPr>
          <p:cNvSpPr>
            <a:spLocks noGrp="1"/>
          </p:cNvSpPr>
          <p:nvPr>
            <p:ph type="body" sz="quarter" idx="64" hasCustomPrompt="1"/>
          </p:nvPr>
        </p:nvSpPr>
        <p:spPr>
          <a:xfrm>
            <a:off x="9296088" y="511678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8" name="Text Placeholder 2">
            <a:extLst>
              <a:ext uri="{FF2B5EF4-FFF2-40B4-BE49-F238E27FC236}">
                <a16:creationId xmlns:a16="http://schemas.microsoft.com/office/drawing/2014/main" id="{A681A59F-A967-D347-9C3C-A8924AA8BCDB}"/>
              </a:ext>
            </a:extLst>
          </p:cNvPr>
          <p:cNvSpPr>
            <a:spLocks noGrp="1" noChangeAspect="1"/>
          </p:cNvSpPr>
          <p:nvPr>
            <p:ph type="body" sz="quarter" idx="66" hasCustomPrompt="1"/>
          </p:nvPr>
        </p:nvSpPr>
        <p:spPr>
          <a:xfrm>
            <a:off x="7122517" y="3571669"/>
            <a:ext cx="1471695" cy="1471695"/>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0" name="Text Placeholder 2">
            <a:extLst>
              <a:ext uri="{FF2B5EF4-FFF2-40B4-BE49-F238E27FC236}">
                <a16:creationId xmlns:a16="http://schemas.microsoft.com/office/drawing/2014/main" id="{BF16495D-DDCA-3342-9D70-8F2352B9E181}"/>
              </a:ext>
            </a:extLst>
          </p:cNvPr>
          <p:cNvSpPr>
            <a:spLocks noGrp="1" noChangeAspect="1"/>
          </p:cNvSpPr>
          <p:nvPr>
            <p:ph type="body" sz="quarter" idx="67" hasCustomPrompt="1"/>
          </p:nvPr>
        </p:nvSpPr>
        <p:spPr>
          <a:xfrm>
            <a:off x="9046241" y="3571669"/>
            <a:ext cx="1471695" cy="1471695"/>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4" name="Text Placeholder 5">
            <a:extLst>
              <a:ext uri="{FF2B5EF4-FFF2-40B4-BE49-F238E27FC236}">
                <a16:creationId xmlns:a16="http://schemas.microsoft.com/office/drawing/2014/main" id="{D99D4A6E-28D5-FA4A-B00B-65ADFA690473}"/>
              </a:ext>
            </a:extLst>
          </p:cNvPr>
          <p:cNvSpPr>
            <a:spLocks noGrp="1"/>
          </p:cNvSpPr>
          <p:nvPr>
            <p:ph type="body" sz="quarter" idx="20" hasCustomPrompt="1"/>
          </p:nvPr>
        </p:nvSpPr>
        <p:spPr>
          <a:xfrm>
            <a:off x="4812225" y="3013651"/>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Top 5 Clients</a:t>
            </a:r>
          </a:p>
        </p:txBody>
      </p:sp>
      <p:sp>
        <p:nvSpPr>
          <p:cNvPr id="2" name="Title 1">
            <a:extLst>
              <a:ext uri="{FF2B5EF4-FFF2-40B4-BE49-F238E27FC236}">
                <a16:creationId xmlns:a16="http://schemas.microsoft.com/office/drawing/2014/main" id="{45DCC934-1C1B-184F-8E62-134E512B1C61}"/>
              </a:ext>
            </a:extLst>
          </p:cNvPr>
          <p:cNvSpPr>
            <a:spLocks noGrp="1"/>
          </p:cNvSpPr>
          <p:nvPr>
            <p:ph type="title"/>
          </p:nvPr>
        </p:nvSpPr>
        <p:spPr>
          <a:xfrm>
            <a:off x="371475" y="2981953"/>
            <a:ext cx="3546517" cy="1325563"/>
          </a:xfrm>
        </p:spPr>
        <p:txBody>
          <a:bodyPr/>
          <a:lstStyle/>
          <a:p>
            <a:r>
              <a:rPr lang="en-US" dirty="0"/>
              <a:t>Click to edit Master title style</a:t>
            </a:r>
            <a:endParaRPr lang="en-GB" dirty="0"/>
          </a:p>
        </p:txBody>
      </p:sp>
      <p:pic>
        <p:nvPicPr>
          <p:cNvPr id="20" name="Picture 19">
            <a:extLst>
              <a:ext uri="{FF2B5EF4-FFF2-40B4-BE49-F238E27FC236}">
                <a16:creationId xmlns:a16="http://schemas.microsoft.com/office/drawing/2014/main" id="{8C58FFEE-6D8C-E141-8243-A11DA4D8644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9241061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lients + award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0"/>
            <a:ext cx="12193200" cy="6858000"/>
          </a:xfrm>
          <a:prstGeom prst="rect">
            <a:avLst/>
          </a:prstGeom>
          <a:solidFill>
            <a:schemeClr val="bg1">
              <a:lumMod val="95000"/>
            </a:schemeClr>
          </a:solidFill>
          <a:ln>
            <a:noFill/>
          </a:ln>
        </p:spPr>
        <p:txBody>
          <a:bodyPr tIns="324000">
            <a:normAutofit/>
          </a:bodyPr>
          <a:lstStyle>
            <a:lvl1pPr marL="0" indent="0" algn="ctr">
              <a:buNone/>
              <a:defRPr sz="1200" b="0">
                <a:solidFill>
                  <a:schemeClr val="accent3"/>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0"/>
            <a:ext cx="4229554" cy="6857382"/>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4812225" y="754375"/>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Top 5 Clients</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6" y="289017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2" name="Text Placeholder 5">
            <a:extLst>
              <a:ext uri="{FF2B5EF4-FFF2-40B4-BE49-F238E27FC236}">
                <a16:creationId xmlns:a16="http://schemas.microsoft.com/office/drawing/2014/main" id="{478AD10C-4C19-1340-A5B2-475191A6AA39}"/>
              </a:ext>
            </a:extLst>
          </p:cNvPr>
          <p:cNvSpPr>
            <a:spLocks noGrp="1"/>
          </p:cNvSpPr>
          <p:nvPr>
            <p:ph type="body" sz="quarter" idx="28" hasCustomPrompt="1"/>
          </p:nvPr>
        </p:nvSpPr>
        <p:spPr>
          <a:xfrm>
            <a:off x="4812225" y="2148712"/>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Major Wins</a:t>
            </a:r>
          </a:p>
        </p:txBody>
      </p:sp>
      <p:sp>
        <p:nvSpPr>
          <p:cNvPr id="33" name="Text Placeholder 5">
            <a:extLst>
              <a:ext uri="{FF2B5EF4-FFF2-40B4-BE49-F238E27FC236}">
                <a16:creationId xmlns:a16="http://schemas.microsoft.com/office/drawing/2014/main" id="{A76709AC-8CD0-CF46-A043-8908C92FC7B1}"/>
              </a:ext>
            </a:extLst>
          </p:cNvPr>
          <p:cNvSpPr>
            <a:spLocks noGrp="1"/>
          </p:cNvSpPr>
          <p:nvPr>
            <p:ph type="body" sz="quarter" idx="29" hasCustomPrompt="1"/>
          </p:nvPr>
        </p:nvSpPr>
        <p:spPr>
          <a:xfrm>
            <a:off x="4812225" y="3564537"/>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Award Wins</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106241" y="16531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7231913" y="16531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8366786" y="16531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1" name="Text Placeholder 5">
            <a:extLst>
              <a:ext uri="{FF2B5EF4-FFF2-40B4-BE49-F238E27FC236}">
                <a16:creationId xmlns:a16="http://schemas.microsoft.com/office/drawing/2014/main" id="{6C97AA56-0AA8-DF40-B6CA-993CD519F558}"/>
              </a:ext>
            </a:extLst>
          </p:cNvPr>
          <p:cNvSpPr>
            <a:spLocks noGrp="1"/>
          </p:cNvSpPr>
          <p:nvPr>
            <p:ph type="body" sz="quarter" idx="37" hasCustomPrompt="1"/>
          </p:nvPr>
        </p:nvSpPr>
        <p:spPr>
          <a:xfrm>
            <a:off x="9501884" y="16531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3" name="Text Placeholder 5">
            <a:extLst>
              <a:ext uri="{FF2B5EF4-FFF2-40B4-BE49-F238E27FC236}">
                <a16:creationId xmlns:a16="http://schemas.microsoft.com/office/drawing/2014/main" id="{0C7A0612-8385-0A49-B7A2-CE2CAF3A1335}"/>
              </a:ext>
            </a:extLst>
          </p:cNvPr>
          <p:cNvSpPr>
            <a:spLocks noGrp="1"/>
          </p:cNvSpPr>
          <p:nvPr>
            <p:ph type="body" sz="quarter" idx="39" hasCustomPrompt="1"/>
          </p:nvPr>
        </p:nvSpPr>
        <p:spPr>
          <a:xfrm>
            <a:off x="10632269" y="16531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06466" y="681837"/>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7232138" y="681837"/>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8367011" y="681837"/>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6" name="Text Placeholder 2">
            <a:extLst>
              <a:ext uri="{FF2B5EF4-FFF2-40B4-BE49-F238E27FC236}">
                <a16:creationId xmlns:a16="http://schemas.microsoft.com/office/drawing/2014/main" id="{A1BDC354-D2AD-F24E-B7C5-36BA65B7C724}"/>
              </a:ext>
            </a:extLst>
          </p:cNvPr>
          <p:cNvSpPr>
            <a:spLocks noGrp="1" noChangeAspect="1"/>
          </p:cNvSpPr>
          <p:nvPr>
            <p:ph type="body" sz="quarter" idx="63" hasCustomPrompt="1"/>
          </p:nvPr>
        </p:nvSpPr>
        <p:spPr>
          <a:xfrm>
            <a:off x="9502109" y="681837"/>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7" name="Text Placeholder 2">
            <a:extLst>
              <a:ext uri="{FF2B5EF4-FFF2-40B4-BE49-F238E27FC236}">
                <a16:creationId xmlns:a16="http://schemas.microsoft.com/office/drawing/2014/main" id="{F4B22C64-AC86-EA46-809B-068AD4FBF3CF}"/>
              </a:ext>
            </a:extLst>
          </p:cNvPr>
          <p:cNvSpPr>
            <a:spLocks noGrp="1" noChangeAspect="1"/>
          </p:cNvSpPr>
          <p:nvPr>
            <p:ph type="body" sz="quarter" idx="64" hasCustomPrompt="1"/>
          </p:nvPr>
        </p:nvSpPr>
        <p:spPr>
          <a:xfrm>
            <a:off x="10632494" y="681837"/>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8" name="Text Placeholder 5">
            <a:extLst>
              <a:ext uri="{FF2B5EF4-FFF2-40B4-BE49-F238E27FC236}">
                <a16:creationId xmlns:a16="http://schemas.microsoft.com/office/drawing/2014/main" id="{CD44EEFB-7296-2445-A83C-3D8C3F855F4D}"/>
              </a:ext>
            </a:extLst>
          </p:cNvPr>
          <p:cNvSpPr>
            <a:spLocks noGrp="1"/>
          </p:cNvSpPr>
          <p:nvPr>
            <p:ph type="body" sz="quarter" idx="65" hasCustomPrompt="1"/>
          </p:nvPr>
        </p:nvSpPr>
        <p:spPr>
          <a:xfrm>
            <a:off x="6106241" y="305769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69" name="Text Placeholder 5">
            <a:extLst>
              <a:ext uri="{FF2B5EF4-FFF2-40B4-BE49-F238E27FC236}">
                <a16:creationId xmlns:a16="http://schemas.microsoft.com/office/drawing/2014/main" id="{24213613-03FA-9649-BF8B-20D9B8CE3B58}"/>
              </a:ext>
            </a:extLst>
          </p:cNvPr>
          <p:cNvSpPr>
            <a:spLocks noGrp="1"/>
          </p:cNvSpPr>
          <p:nvPr>
            <p:ph type="body" sz="quarter" idx="66" hasCustomPrompt="1"/>
          </p:nvPr>
        </p:nvSpPr>
        <p:spPr>
          <a:xfrm>
            <a:off x="7231913" y="305769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0" name="Text Placeholder 5">
            <a:extLst>
              <a:ext uri="{FF2B5EF4-FFF2-40B4-BE49-F238E27FC236}">
                <a16:creationId xmlns:a16="http://schemas.microsoft.com/office/drawing/2014/main" id="{93F2D1AC-D567-6E43-A710-520F3284D072}"/>
              </a:ext>
            </a:extLst>
          </p:cNvPr>
          <p:cNvSpPr>
            <a:spLocks noGrp="1"/>
          </p:cNvSpPr>
          <p:nvPr>
            <p:ph type="body" sz="quarter" idx="67" hasCustomPrompt="1"/>
          </p:nvPr>
        </p:nvSpPr>
        <p:spPr>
          <a:xfrm>
            <a:off x="8366786" y="305769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1" name="Text Placeholder 5">
            <a:extLst>
              <a:ext uri="{FF2B5EF4-FFF2-40B4-BE49-F238E27FC236}">
                <a16:creationId xmlns:a16="http://schemas.microsoft.com/office/drawing/2014/main" id="{B235A992-699A-B749-ADE8-FD2BA46A0D40}"/>
              </a:ext>
            </a:extLst>
          </p:cNvPr>
          <p:cNvSpPr>
            <a:spLocks noGrp="1"/>
          </p:cNvSpPr>
          <p:nvPr>
            <p:ph type="body" sz="quarter" idx="68" hasCustomPrompt="1"/>
          </p:nvPr>
        </p:nvSpPr>
        <p:spPr>
          <a:xfrm>
            <a:off x="9501884" y="305769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2" name="Text Placeholder 5">
            <a:extLst>
              <a:ext uri="{FF2B5EF4-FFF2-40B4-BE49-F238E27FC236}">
                <a16:creationId xmlns:a16="http://schemas.microsoft.com/office/drawing/2014/main" id="{EB4AD04A-816F-7F42-8061-87BD9C4DCAA3}"/>
              </a:ext>
            </a:extLst>
          </p:cNvPr>
          <p:cNvSpPr>
            <a:spLocks noGrp="1"/>
          </p:cNvSpPr>
          <p:nvPr>
            <p:ph type="body" sz="quarter" idx="69" hasCustomPrompt="1"/>
          </p:nvPr>
        </p:nvSpPr>
        <p:spPr>
          <a:xfrm>
            <a:off x="10632269" y="305769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3" name="Text Placeholder 2">
            <a:extLst>
              <a:ext uri="{FF2B5EF4-FFF2-40B4-BE49-F238E27FC236}">
                <a16:creationId xmlns:a16="http://schemas.microsoft.com/office/drawing/2014/main" id="{8EF25125-7D63-274B-816A-854FCEA91A37}"/>
              </a:ext>
            </a:extLst>
          </p:cNvPr>
          <p:cNvSpPr>
            <a:spLocks noGrp="1" noChangeAspect="1"/>
          </p:cNvSpPr>
          <p:nvPr>
            <p:ph type="body" sz="quarter" idx="70" hasCustomPrompt="1"/>
          </p:nvPr>
        </p:nvSpPr>
        <p:spPr>
          <a:xfrm>
            <a:off x="6106466" y="208643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4" name="Text Placeholder 2">
            <a:extLst>
              <a:ext uri="{FF2B5EF4-FFF2-40B4-BE49-F238E27FC236}">
                <a16:creationId xmlns:a16="http://schemas.microsoft.com/office/drawing/2014/main" id="{48E0C292-9EDC-5F4C-9334-34C2CB991443}"/>
              </a:ext>
            </a:extLst>
          </p:cNvPr>
          <p:cNvSpPr>
            <a:spLocks noGrp="1" noChangeAspect="1"/>
          </p:cNvSpPr>
          <p:nvPr>
            <p:ph type="body" sz="quarter" idx="71" hasCustomPrompt="1"/>
          </p:nvPr>
        </p:nvSpPr>
        <p:spPr>
          <a:xfrm>
            <a:off x="7232138" y="208643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5" name="Text Placeholder 2">
            <a:extLst>
              <a:ext uri="{FF2B5EF4-FFF2-40B4-BE49-F238E27FC236}">
                <a16:creationId xmlns:a16="http://schemas.microsoft.com/office/drawing/2014/main" id="{E7CBEF5D-F8E8-CE4A-A2A1-F9A7EEBA1058}"/>
              </a:ext>
            </a:extLst>
          </p:cNvPr>
          <p:cNvSpPr>
            <a:spLocks noGrp="1" noChangeAspect="1"/>
          </p:cNvSpPr>
          <p:nvPr>
            <p:ph type="body" sz="quarter" idx="72" hasCustomPrompt="1"/>
          </p:nvPr>
        </p:nvSpPr>
        <p:spPr>
          <a:xfrm>
            <a:off x="8367011" y="208643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6" name="Text Placeholder 2">
            <a:extLst>
              <a:ext uri="{FF2B5EF4-FFF2-40B4-BE49-F238E27FC236}">
                <a16:creationId xmlns:a16="http://schemas.microsoft.com/office/drawing/2014/main" id="{12A09CA5-75A6-EA4D-876E-71810E963503}"/>
              </a:ext>
            </a:extLst>
          </p:cNvPr>
          <p:cNvSpPr>
            <a:spLocks noGrp="1" noChangeAspect="1"/>
          </p:cNvSpPr>
          <p:nvPr>
            <p:ph type="body" sz="quarter" idx="73" hasCustomPrompt="1"/>
          </p:nvPr>
        </p:nvSpPr>
        <p:spPr>
          <a:xfrm>
            <a:off x="9502109" y="208643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7" name="Text Placeholder 2">
            <a:extLst>
              <a:ext uri="{FF2B5EF4-FFF2-40B4-BE49-F238E27FC236}">
                <a16:creationId xmlns:a16="http://schemas.microsoft.com/office/drawing/2014/main" id="{26FC7DB3-D926-954F-A03E-8BA6F0723E55}"/>
              </a:ext>
            </a:extLst>
          </p:cNvPr>
          <p:cNvSpPr>
            <a:spLocks noGrp="1" noChangeAspect="1"/>
          </p:cNvSpPr>
          <p:nvPr>
            <p:ph type="body" sz="quarter" idx="74" hasCustomPrompt="1"/>
          </p:nvPr>
        </p:nvSpPr>
        <p:spPr>
          <a:xfrm>
            <a:off x="10632494" y="208643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8" name="Text Placeholder 5">
            <a:extLst>
              <a:ext uri="{FF2B5EF4-FFF2-40B4-BE49-F238E27FC236}">
                <a16:creationId xmlns:a16="http://schemas.microsoft.com/office/drawing/2014/main" id="{5C105014-483D-2645-A9CF-EB1440B5456F}"/>
              </a:ext>
            </a:extLst>
          </p:cNvPr>
          <p:cNvSpPr>
            <a:spLocks noGrp="1"/>
          </p:cNvSpPr>
          <p:nvPr>
            <p:ph type="body" sz="quarter" idx="75" hasCustomPrompt="1"/>
          </p:nvPr>
        </p:nvSpPr>
        <p:spPr>
          <a:xfrm>
            <a:off x="6106241" y="447171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79" name="Text Placeholder 5">
            <a:extLst>
              <a:ext uri="{FF2B5EF4-FFF2-40B4-BE49-F238E27FC236}">
                <a16:creationId xmlns:a16="http://schemas.microsoft.com/office/drawing/2014/main" id="{679842E6-1FD3-854E-8A99-9E764C89CCAF}"/>
              </a:ext>
            </a:extLst>
          </p:cNvPr>
          <p:cNvSpPr>
            <a:spLocks noGrp="1"/>
          </p:cNvSpPr>
          <p:nvPr>
            <p:ph type="body" sz="quarter" idx="76" hasCustomPrompt="1"/>
          </p:nvPr>
        </p:nvSpPr>
        <p:spPr>
          <a:xfrm>
            <a:off x="7231913" y="447171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0" name="Text Placeholder 5">
            <a:extLst>
              <a:ext uri="{FF2B5EF4-FFF2-40B4-BE49-F238E27FC236}">
                <a16:creationId xmlns:a16="http://schemas.microsoft.com/office/drawing/2014/main" id="{96930EA0-759B-CE4D-8A95-6DD15C7D8D6F}"/>
              </a:ext>
            </a:extLst>
          </p:cNvPr>
          <p:cNvSpPr>
            <a:spLocks noGrp="1"/>
          </p:cNvSpPr>
          <p:nvPr>
            <p:ph type="body" sz="quarter" idx="77" hasCustomPrompt="1"/>
          </p:nvPr>
        </p:nvSpPr>
        <p:spPr>
          <a:xfrm>
            <a:off x="8366786" y="447171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1" name="Text Placeholder 5">
            <a:extLst>
              <a:ext uri="{FF2B5EF4-FFF2-40B4-BE49-F238E27FC236}">
                <a16:creationId xmlns:a16="http://schemas.microsoft.com/office/drawing/2014/main" id="{CE12FC41-D261-E143-A5D4-944940B6C0B6}"/>
              </a:ext>
            </a:extLst>
          </p:cNvPr>
          <p:cNvSpPr>
            <a:spLocks noGrp="1"/>
          </p:cNvSpPr>
          <p:nvPr>
            <p:ph type="body" sz="quarter" idx="78" hasCustomPrompt="1"/>
          </p:nvPr>
        </p:nvSpPr>
        <p:spPr>
          <a:xfrm>
            <a:off x="9501884" y="447171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2" name="Text Placeholder 5">
            <a:extLst>
              <a:ext uri="{FF2B5EF4-FFF2-40B4-BE49-F238E27FC236}">
                <a16:creationId xmlns:a16="http://schemas.microsoft.com/office/drawing/2014/main" id="{1A858086-DA2D-044A-9CE6-0250DCFC64A1}"/>
              </a:ext>
            </a:extLst>
          </p:cNvPr>
          <p:cNvSpPr>
            <a:spLocks noGrp="1"/>
          </p:cNvSpPr>
          <p:nvPr>
            <p:ph type="body" sz="quarter" idx="79" hasCustomPrompt="1"/>
          </p:nvPr>
        </p:nvSpPr>
        <p:spPr>
          <a:xfrm>
            <a:off x="10632269" y="447171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83" name="Text Placeholder 2">
            <a:extLst>
              <a:ext uri="{FF2B5EF4-FFF2-40B4-BE49-F238E27FC236}">
                <a16:creationId xmlns:a16="http://schemas.microsoft.com/office/drawing/2014/main" id="{B931574E-538B-C148-A425-FDDB73EEDF03}"/>
              </a:ext>
            </a:extLst>
          </p:cNvPr>
          <p:cNvSpPr>
            <a:spLocks noGrp="1" noChangeAspect="1"/>
          </p:cNvSpPr>
          <p:nvPr>
            <p:ph type="body" sz="quarter" idx="80" hasCustomPrompt="1"/>
          </p:nvPr>
        </p:nvSpPr>
        <p:spPr>
          <a:xfrm>
            <a:off x="6106466" y="3500452"/>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4" name="Text Placeholder 2">
            <a:extLst>
              <a:ext uri="{FF2B5EF4-FFF2-40B4-BE49-F238E27FC236}">
                <a16:creationId xmlns:a16="http://schemas.microsoft.com/office/drawing/2014/main" id="{62AFD410-D73E-044E-BBF2-331F222A0A00}"/>
              </a:ext>
            </a:extLst>
          </p:cNvPr>
          <p:cNvSpPr>
            <a:spLocks noGrp="1" noChangeAspect="1"/>
          </p:cNvSpPr>
          <p:nvPr>
            <p:ph type="body" sz="quarter" idx="81" hasCustomPrompt="1"/>
          </p:nvPr>
        </p:nvSpPr>
        <p:spPr>
          <a:xfrm>
            <a:off x="7232138" y="3500452"/>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5" name="Text Placeholder 2">
            <a:extLst>
              <a:ext uri="{FF2B5EF4-FFF2-40B4-BE49-F238E27FC236}">
                <a16:creationId xmlns:a16="http://schemas.microsoft.com/office/drawing/2014/main" id="{B520A8ED-DD94-7E4D-961F-EC52DC9E9EFE}"/>
              </a:ext>
            </a:extLst>
          </p:cNvPr>
          <p:cNvSpPr>
            <a:spLocks noGrp="1" noChangeAspect="1"/>
          </p:cNvSpPr>
          <p:nvPr>
            <p:ph type="body" sz="quarter" idx="82" hasCustomPrompt="1"/>
          </p:nvPr>
        </p:nvSpPr>
        <p:spPr>
          <a:xfrm>
            <a:off x="8367011" y="3500452"/>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6" name="Text Placeholder 2">
            <a:extLst>
              <a:ext uri="{FF2B5EF4-FFF2-40B4-BE49-F238E27FC236}">
                <a16:creationId xmlns:a16="http://schemas.microsoft.com/office/drawing/2014/main" id="{19F0B3AE-6AA5-FF42-A59E-8625F787255B}"/>
              </a:ext>
            </a:extLst>
          </p:cNvPr>
          <p:cNvSpPr>
            <a:spLocks noGrp="1" noChangeAspect="1"/>
          </p:cNvSpPr>
          <p:nvPr>
            <p:ph type="body" sz="quarter" idx="83" hasCustomPrompt="1"/>
          </p:nvPr>
        </p:nvSpPr>
        <p:spPr>
          <a:xfrm>
            <a:off x="9502109" y="3500452"/>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7" name="Text Placeholder 2">
            <a:extLst>
              <a:ext uri="{FF2B5EF4-FFF2-40B4-BE49-F238E27FC236}">
                <a16:creationId xmlns:a16="http://schemas.microsoft.com/office/drawing/2014/main" id="{91AE10FF-491B-D048-A719-9D9F01CDBC47}"/>
              </a:ext>
            </a:extLst>
          </p:cNvPr>
          <p:cNvSpPr>
            <a:spLocks noGrp="1" noChangeAspect="1"/>
          </p:cNvSpPr>
          <p:nvPr>
            <p:ph type="body" sz="quarter" idx="84" hasCustomPrompt="1"/>
          </p:nvPr>
        </p:nvSpPr>
        <p:spPr>
          <a:xfrm>
            <a:off x="10632494" y="3500452"/>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42" name="Text Placeholder 5">
            <a:extLst>
              <a:ext uri="{FF2B5EF4-FFF2-40B4-BE49-F238E27FC236}">
                <a16:creationId xmlns:a16="http://schemas.microsoft.com/office/drawing/2014/main" id="{28E71D44-1C3D-8F42-A3FA-1BAB4031D1A9}"/>
              </a:ext>
            </a:extLst>
          </p:cNvPr>
          <p:cNvSpPr>
            <a:spLocks noGrp="1"/>
          </p:cNvSpPr>
          <p:nvPr>
            <p:ph type="body" sz="quarter" idx="85" hasCustomPrompt="1"/>
          </p:nvPr>
        </p:nvSpPr>
        <p:spPr>
          <a:xfrm>
            <a:off x="4812225" y="5043936"/>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Award Wins</a:t>
            </a:r>
          </a:p>
        </p:txBody>
      </p:sp>
      <p:sp>
        <p:nvSpPr>
          <p:cNvPr id="44" name="Text Placeholder 5">
            <a:extLst>
              <a:ext uri="{FF2B5EF4-FFF2-40B4-BE49-F238E27FC236}">
                <a16:creationId xmlns:a16="http://schemas.microsoft.com/office/drawing/2014/main" id="{85820748-4F26-ED42-A980-F4FE995DC467}"/>
              </a:ext>
            </a:extLst>
          </p:cNvPr>
          <p:cNvSpPr>
            <a:spLocks noGrp="1"/>
          </p:cNvSpPr>
          <p:nvPr>
            <p:ph type="body" sz="quarter" idx="86" hasCustomPrompt="1"/>
          </p:nvPr>
        </p:nvSpPr>
        <p:spPr>
          <a:xfrm>
            <a:off x="6106241" y="595111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6" name="Text Placeholder 5">
            <a:extLst>
              <a:ext uri="{FF2B5EF4-FFF2-40B4-BE49-F238E27FC236}">
                <a16:creationId xmlns:a16="http://schemas.microsoft.com/office/drawing/2014/main" id="{97FDC1FE-FB5B-AA45-A01A-F73CB503F344}"/>
              </a:ext>
            </a:extLst>
          </p:cNvPr>
          <p:cNvSpPr>
            <a:spLocks noGrp="1"/>
          </p:cNvSpPr>
          <p:nvPr>
            <p:ph type="body" sz="quarter" idx="87" hasCustomPrompt="1"/>
          </p:nvPr>
        </p:nvSpPr>
        <p:spPr>
          <a:xfrm>
            <a:off x="7231913" y="595111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8" name="Text Placeholder 5">
            <a:extLst>
              <a:ext uri="{FF2B5EF4-FFF2-40B4-BE49-F238E27FC236}">
                <a16:creationId xmlns:a16="http://schemas.microsoft.com/office/drawing/2014/main" id="{EC207306-472E-CC47-B149-0302A7C1A31E}"/>
              </a:ext>
            </a:extLst>
          </p:cNvPr>
          <p:cNvSpPr>
            <a:spLocks noGrp="1"/>
          </p:cNvSpPr>
          <p:nvPr>
            <p:ph type="body" sz="quarter" idx="88" hasCustomPrompt="1"/>
          </p:nvPr>
        </p:nvSpPr>
        <p:spPr>
          <a:xfrm>
            <a:off x="8366786" y="595111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49" name="Text Placeholder 5">
            <a:extLst>
              <a:ext uri="{FF2B5EF4-FFF2-40B4-BE49-F238E27FC236}">
                <a16:creationId xmlns:a16="http://schemas.microsoft.com/office/drawing/2014/main" id="{EEC3795B-3C6A-7844-958F-AD424752EC0F}"/>
              </a:ext>
            </a:extLst>
          </p:cNvPr>
          <p:cNvSpPr>
            <a:spLocks noGrp="1"/>
          </p:cNvSpPr>
          <p:nvPr>
            <p:ph type="body" sz="quarter" idx="89" hasCustomPrompt="1"/>
          </p:nvPr>
        </p:nvSpPr>
        <p:spPr>
          <a:xfrm>
            <a:off x="9501884" y="595111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50" name="Text Placeholder 5">
            <a:extLst>
              <a:ext uri="{FF2B5EF4-FFF2-40B4-BE49-F238E27FC236}">
                <a16:creationId xmlns:a16="http://schemas.microsoft.com/office/drawing/2014/main" id="{E82546E2-27FA-4D42-85F3-774518DB0C84}"/>
              </a:ext>
            </a:extLst>
          </p:cNvPr>
          <p:cNvSpPr>
            <a:spLocks noGrp="1"/>
          </p:cNvSpPr>
          <p:nvPr>
            <p:ph type="body" sz="quarter" idx="90" hasCustomPrompt="1"/>
          </p:nvPr>
        </p:nvSpPr>
        <p:spPr>
          <a:xfrm>
            <a:off x="10632269" y="5951114"/>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Copy</a:t>
            </a:r>
          </a:p>
        </p:txBody>
      </p:sp>
      <p:sp>
        <p:nvSpPr>
          <p:cNvPr id="51" name="Text Placeholder 2">
            <a:extLst>
              <a:ext uri="{FF2B5EF4-FFF2-40B4-BE49-F238E27FC236}">
                <a16:creationId xmlns:a16="http://schemas.microsoft.com/office/drawing/2014/main" id="{12309CCB-92A9-5849-85C5-C9413567A744}"/>
              </a:ext>
            </a:extLst>
          </p:cNvPr>
          <p:cNvSpPr>
            <a:spLocks noGrp="1" noChangeAspect="1"/>
          </p:cNvSpPr>
          <p:nvPr>
            <p:ph type="body" sz="quarter" idx="91" hasCustomPrompt="1"/>
          </p:nvPr>
        </p:nvSpPr>
        <p:spPr>
          <a:xfrm>
            <a:off x="6106466" y="497985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2" name="Text Placeholder 2">
            <a:extLst>
              <a:ext uri="{FF2B5EF4-FFF2-40B4-BE49-F238E27FC236}">
                <a16:creationId xmlns:a16="http://schemas.microsoft.com/office/drawing/2014/main" id="{9E42DF39-7A23-EE49-BACB-325F6C9E9B81}"/>
              </a:ext>
            </a:extLst>
          </p:cNvPr>
          <p:cNvSpPr>
            <a:spLocks noGrp="1" noChangeAspect="1"/>
          </p:cNvSpPr>
          <p:nvPr>
            <p:ph type="body" sz="quarter" idx="92" hasCustomPrompt="1"/>
          </p:nvPr>
        </p:nvSpPr>
        <p:spPr>
          <a:xfrm>
            <a:off x="7232138" y="497985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3" name="Text Placeholder 2">
            <a:extLst>
              <a:ext uri="{FF2B5EF4-FFF2-40B4-BE49-F238E27FC236}">
                <a16:creationId xmlns:a16="http://schemas.microsoft.com/office/drawing/2014/main" id="{13CA7147-6CF5-8B44-A534-6178C6C010C5}"/>
              </a:ext>
            </a:extLst>
          </p:cNvPr>
          <p:cNvSpPr>
            <a:spLocks noGrp="1" noChangeAspect="1"/>
          </p:cNvSpPr>
          <p:nvPr>
            <p:ph type="body" sz="quarter" idx="93" hasCustomPrompt="1"/>
          </p:nvPr>
        </p:nvSpPr>
        <p:spPr>
          <a:xfrm>
            <a:off x="8367011" y="497985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4" name="Text Placeholder 2">
            <a:extLst>
              <a:ext uri="{FF2B5EF4-FFF2-40B4-BE49-F238E27FC236}">
                <a16:creationId xmlns:a16="http://schemas.microsoft.com/office/drawing/2014/main" id="{75DC71B2-A46A-9F4C-A4C7-4B328D9FB826}"/>
              </a:ext>
            </a:extLst>
          </p:cNvPr>
          <p:cNvSpPr>
            <a:spLocks noGrp="1" noChangeAspect="1"/>
          </p:cNvSpPr>
          <p:nvPr>
            <p:ph type="body" sz="quarter" idx="94" hasCustomPrompt="1"/>
          </p:nvPr>
        </p:nvSpPr>
        <p:spPr>
          <a:xfrm>
            <a:off x="9502109" y="497985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5" name="Text Placeholder 2">
            <a:extLst>
              <a:ext uri="{FF2B5EF4-FFF2-40B4-BE49-F238E27FC236}">
                <a16:creationId xmlns:a16="http://schemas.microsoft.com/office/drawing/2014/main" id="{C8AF0A71-88BD-5B44-866B-1695D61D1DD9}"/>
              </a:ext>
            </a:extLst>
          </p:cNvPr>
          <p:cNvSpPr>
            <a:spLocks noGrp="1" noChangeAspect="1"/>
          </p:cNvSpPr>
          <p:nvPr>
            <p:ph type="body" sz="quarter" idx="95" hasCustomPrompt="1"/>
          </p:nvPr>
        </p:nvSpPr>
        <p:spPr>
          <a:xfrm>
            <a:off x="10632494" y="4979851"/>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2" name="Title 1">
            <a:extLst>
              <a:ext uri="{FF2B5EF4-FFF2-40B4-BE49-F238E27FC236}">
                <a16:creationId xmlns:a16="http://schemas.microsoft.com/office/drawing/2014/main" id="{DDACAF37-71F1-A14D-BC46-3A0F010652C8}"/>
              </a:ext>
            </a:extLst>
          </p:cNvPr>
          <p:cNvSpPr>
            <a:spLocks noGrp="1"/>
          </p:cNvSpPr>
          <p:nvPr>
            <p:ph type="title"/>
          </p:nvPr>
        </p:nvSpPr>
        <p:spPr>
          <a:xfrm>
            <a:off x="371476" y="3013651"/>
            <a:ext cx="3163816" cy="825450"/>
          </a:xfrm>
        </p:spPr>
        <p:txBody>
          <a:bodyPr/>
          <a:lstStyle/>
          <a:p>
            <a:r>
              <a:rPr lang="en-US" dirty="0"/>
              <a:t>Click to edit Master title style</a:t>
            </a:r>
            <a:endParaRPr lang="en-GB" dirty="0"/>
          </a:p>
        </p:txBody>
      </p:sp>
      <p:pic>
        <p:nvPicPr>
          <p:cNvPr id="56" name="Picture 55">
            <a:extLst>
              <a:ext uri="{FF2B5EF4-FFF2-40B4-BE49-F238E27FC236}">
                <a16:creationId xmlns:a16="http://schemas.microsoft.com/office/drawing/2014/main" id="{40BA9D9D-341C-0F44-A86F-090B3C53C9D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853456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 do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4" y="2054225"/>
            <a:ext cx="11445875" cy="4117974"/>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69890" y="569918"/>
            <a:ext cx="330080"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Slide Number Placeholder 11">
            <a:extLst>
              <a:ext uri="{FF2B5EF4-FFF2-40B4-BE49-F238E27FC236}">
                <a16:creationId xmlns:a16="http://schemas.microsoft.com/office/drawing/2014/main" id="{96710692-AAD8-DC46-B4B9-91D3635EFF06}"/>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1559777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1" y="0"/>
            <a:ext cx="12192000" cy="68727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9688"/>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90" name="Picture Placeholder 3">
            <a:extLst>
              <a:ext uri="{FF2B5EF4-FFF2-40B4-BE49-F238E27FC236}">
                <a16:creationId xmlns:a16="http://schemas.microsoft.com/office/drawing/2014/main" id="{21DC4480-126D-094C-AD2B-FEB002B29EF2}"/>
              </a:ext>
            </a:extLst>
          </p:cNvPr>
          <p:cNvSpPr>
            <a:spLocks noGrp="1"/>
          </p:cNvSpPr>
          <p:nvPr>
            <p:ph type="pic" sz="quarter" idx="41" hasCustomPrompt="1"/>
          </p:nvPr>
        </p:nvSpPr>
        <p:spPr>
          <a:xfrm>
            <a:off x="376906"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91" name="Text Placeholder 14">
            <a:extLst>
              <a:ext uri="{FF2B5EF4-FFF2-40B4-BE49-F238E27FC236}">
                <a16:creationId xmlns:a16="http://schemas.microsoft.com/office/drawing/2014/main" id="{A4F873E3-9297-ED48-BD79-549A26170B8A}"/>
              </a:ext>
            </a:extLst>
          </p:cNvPr>
          <p:cNvSpPr>
            <a:spLocks noGrp="1"/>
          </p:cNvSpPr>
          <p:nvPr>
            <p:ph type="body" sz="quarter" idx="42" hasCustomPrompt="1"/>
          </p:nvPr>
        </p:nvSpPr>
        <p:spPr>
          <a:xfrm>
            <a:off x="371473" y="579688"/>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2" name="Title 2">
            <a:extLst>
              <a:ext uri="{FF2B5EF4-FFF2-40B4-BE49-F238E27FC236}">
                <a16:creationId xmlns:a16="http://schemas.microsoft.com/office/drawing/2014/main" id="{CBA0E886-A5E4-DA43-88BE-D949A666B274}"/>
              </a:ext>
            </a:extLst>
          </p:cNvPr>
          <p:cNvSpPr>
            <a:spLocks noGrp="1"/>
          </p:cNvSpPr>
          <p:nvPr>
            <p:ph type="title"/>
          </p:nvPr>
        </p:nvSpPr>
        <p:spPr>
          <a:xfrm>
            <a:off x="371476" y="728663"/>
            <a:ext cx="10081494" cy="620320"/>
          </a:xfrm>
        </p:spPr>
        <p:txBody>
          <a:bodyPr/>
          <a:lstStyle/>
          <a:p>
            <a:r>
              <a:rPr lang="en-US" dirty="0"/>
              <a:t>Click to edit Master title style</a:t>
            </a:r>
            <a:endParaRPr lang="en-GB" dirty="0"/>
          </a:p>
        </p:txBody>
      </p:sp>
      <p:sp>
        <p:nvSpPr>
          <p:cNvPr id="93" name="Rectangle 92">
            <a:extLst>
              <a:ext uri="{FF2B5EF4-FFF2-40B4-BE49-F238E27FC236}">
                <a16:creationId xmlns:a16="http://schemas.microsoft.com/office/drawing/2014/main" id="{AD263B5D-8056-9543-A37C-90798F5F1CC1}"/>
              </a:ext>
            </a:extLst>
          </p:cNvPr>
          <p:cNvSpPr/>
          <p:nvPr userDrawn="1"/>
        </p:nvSpPr>
        <p:spPr>
          <a:xfrm>
            <a:off x="8158944" y="3779090"/>
            <a:ext cx="3656100" cy="2269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US" sz="1200" b="1" dirty="0">
                <a:solidFill>
                  <a:schemeClr val="accent3"/>
                </a:solidFill>
              </a:rPr>
              <a:t>Sub Heading Title</a:t>
            </a:r>
          </a:p>
          <a:p>
            <a:endParaRPr lang="en-US" sz="1100" dirty="0"/>
          </a:p>
          <a:p>
            <a:r>
              <a:rPr lang="en-GB" sz="1100" dirty="0"/>
              <a:t>Lorem ipsum </a:t>
            </a:r>
            <a:r>
              <a:rPr lang="en-GB" sz="1100" dirty="0" err="1"/>
              <a:t>dolor</a:t>
            </a:r>
            <a:r>
              <a:rPr lang="en-GB" sz="1100" dirty="0"/>
              <a:t> sit </a:t>
            </a:r>
            <a:r>
              <a:rPr lang="en-GB" sz="1100" dirty="0" err="1"/>
              <a:t>amet</a:t>
            </a:r>
            <a:r>
              <a:rPr lang="en-GB" sz="1100" dirty="0"/>
              <a:t>, </a:t>
            </a:r>
            <a:r>
              <a:rPr lang="en-GB" sz="1100" dirty="0" err="1"/>
              <a:t>consectetur</a:t>
            </a:r>
            <a:r>
              <a:rPr lang="en-GB" sz="1100" dirty="0"/>
              <a:t> </a:t>
            </a:r>
            <a:r>
              <a:rPr lang="en-GB" sz="1100" dirty="0" err="1"/>
              <a:t>adipiscing</a:t>
            </a:r>
            <a:r>
              <a:rPr lang="en-GB" sz="1100" dirty="0"/>
              <a:t> </a:t>
            </a:r>
            <a:r>
              <a:rPr lang="en-GB" sz="1100" dirty="0" err="1"/>
              <a:t>elit</a:t>
            </a:r>
            <a:r>
              <a:rPr lang="en-GB" sz="1100" dirty="0"/>
              <a:t>, </a:t>
            </a:r>
            <a:r>
              <a:rPr lang="en-GB" sz="1100" dirty="0" err="1"/>
              <a:t>sed</a:t>
            </a:r>
            <a:r>
              <a:rPr lang="en-GB" sz="1100" dirty="0"/>
              <a:t> do </a:t>
            </a:r>
            <a:r>
              <a:rPr lang="en-GB" sz="1100" dirty="0" err="1"/>
              <a:t>eiusmod</a:t>
            </a:r>
            <a:r>
              <a:rPr lang="en-GB" sz="1100" dirty="0"/>
              <a:t> </a:t>
            </a:r>
            <a:r>
              <a:rPr lang="en-GB" sz="1100" dirty="0" err="1"/>
              <a:t>tempor</a:t>
            </a:r>
            <a:r>
              <a:rPr lang="en-GB" sz="1100" dirty="0"/>
              <a:t> </a:t>
            </a:r>
            <a:r>
              <a:rPr lang="en-GB" sz="1100" dirty="0" err="1"/>
              <a:t>incididunt</a:t>
            </a:r>
            <a:r>
              <a:rPr lang="en-GB" sz="1100" dirty="0"/>
              <a:t> </a:t>
            </a:r>
            <a:r>
              <a:rPr lang="en-GB" sz="1100" dirty="0" err="1"/>
              <a:t>ut</a:t>
            </a:r>
            <a:r>
              <a:rPr lang="en-GB" sz="1100" dirty="0"/>
              <a:t> </a:t>
            </a:r>
            <a:r>
              <a:rPr lang="en-GB" sz="1100" dirty="0" err="1"/>
              <a:t>labore</a:t>
            </a:r>
            <a:r>
              <a:rPr lang="en-GB" sz="1100" dirty="0"/>
              <a:t> et dolore magna </a:t>
            </a:r>
            <a:r>
              <a:rPr lang="en-GB" sz="1100" dirty="0" err="1"/>
              <a:t>aliqua</a:t>
            </a:r>
            <a:r>
              <a:rPr lang="en-GB" sz="1100" dirty="0"/>
              <a:t>. Ut </a:t>
            </a:r>
            <a:r>
              <a:rPr lang="en-GB" sz="1100" dirty="0" err="1"/>
              <a:t>enim</a:t>
            </a:r>
            <a:r>
              <a:rPr lang="en-GB" sz="1100" dirty="0"/>
              <a:t> ad minim </a:t>
            </a:r>
            <a:r>
              <a:rPr lang="en-GB" sz="1100" dirty="0" err="1"/>
              <a:t>veniam</a:t>
            </a:r>
            <a:r>
              <a:rPr lang="en-GB" sz="1100" dirty="0"/>
              <a:t>, </a:t>
            </a:r>
            <a:r>
              <a:rPr lang="en-GB" sz="1100" dirty="0" err="1"/>
              <a:t>quis</a:t>
            </a:r>
            <a:r>
              <a:rPr lang="en-GB" sz="1100" dirty="0"/>
              <a:t> </a:t>
            </a:r>
            <a:r>
              <a:rPr lang="en-GB" sz="1100" dirty="0" err="1"/>
              <a:t>nostrud</a:t>
            </a:r>
            <a:r>
              <a:rPr lang="en-GB" sz="1100" dirty="0"/>
              <a:t> exercitation </a:t>
            </a:r>
            <a:r>
              <a:rPr lang="en-GB" sz="1100" dirty="0" err="1"/>
              <a:t>ullamco</a:t>
            </a:r>
            <a:r>
              <a:rPr lang="en-GB" sz="1100" dirty="0"/>
              <a:t> </a:t>
            </a:r>
            <a:r>
              <a:rPr lang="en-GB" sz="1100" dirty="0" err="1"/>
              <a:t>laboris</a:t>
            </a:r>
            <a:r>
              <a:rPr lang="en-GB" sz="1100" dirty="0"/>
              <a:t> nisi </a:t>
            </a:r>
            <a:r>
              <a:rPr lang="en-GB" sz="1100" dirty="0" err="1"/>
              <a:t>ut</a:t>
            </a:r>
            <a:r>
              <a:rPr lang="en-GB" sz="1100" dirty="0"/>
              <a:t> </a:t>
            </a:r>
            <a:r>
              <a:rPr lang="en-GB" sz="1100" dirty="0" err="1"/>
              <a:t>aliquip</a:t>
            </a:r>
            <a:r>
              <a:rPr lang="en-GB" sz="1100" dirty="0"/>
              <a:t> ex </a:t>
            </a:r>
            <a:r>
              <a:rPr lang="en-GB" sz="1100" dirty="0" err="1"/>
              <a:t>ea</a:t>
            </a:r>
            <a:r>
              <a:rPr lang="en-GB" sz="1100" dirty="0"/>
              <a:t> </a:t>
            </a:r>
            <a:r>
              <a:rPr lang="en-GB" sz="1100" dirty="0" err="1"/>
              <a:t>commodo</a:t>
            </a:r>
            <a:r>
              <a:rPr lang="en-GB" sz="1100" dirty="0"/>
              <a:t> </a:t>
            </a:r>
            <a:r>
              <a:rPr lang="en-GB" sz="1100" dirty="0" err="1"/>
              <a:t>consequat</a:t>
            </a:r>
            <a:r>
              <a:rPr lang="en-GB" sz="1100" dirty="0"/>
              <a:t>.</a:t>
            </a:r>
            <a:endParaRPr lang="en-US" sz="1100" dirty="0"/>
          </a:p>
        </p:txBody>
      </p:sp>
      <p:sp>
        <p:nvSpPr>
          <p:cNvPr id="94" name="Text Placeholder 36">
            <a:extLst>
              <a:ext uri="{FF2B5EF4-FFF2-40B4-BE49-F238E27FC236}">
                <a16:creationId xmlns:a16="http://schemas.microsoft.com/office/drawing/2014/main" id="{6BF46096-C0B6-3548-9B63-22557B5E5C9E}"/>
              </a:ext>
            </a:extLst>
          </p:cNvPr>
          <p:cNvSpPr txBox="1">
            <a:spLocks/>
          </p:cNvSpPr>
          <p:nvPr userDrawn="1"/>
        </p:nvSpPr>
        <p:spPr>
          <a:xfrm>
            <a:off x="376954"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95" name="Text Placeholder 44">
            <a:extLst>
              <a:ext uri="{FF2B5EF4-FFF2-40B4-BE49-F238E27FC236}">
                <a16:creationId xmlns:a16="http://schemas.microsoft.com/office/drawing/2014/main" id="{433B29CA-F45C-EA4B-8BDA-60F2DFEDEBD7}"/>
              </a:ext>
            </a:extLst>
          </p:cNvPr>
          <p:cNvSpPr txBox="1">
            <a:spLocks/>
          </p:cNvSpPr>
          <p:nvPr userDrawn="1"/>
        </p:nvSpPr>
        <p:spPr>
          <a:xfrm>
            <a:off x="376954"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96" name="Picture Placeholder 3">
            <a:extLst>
              <a:ext uri="{FF2B5EF4-FFF2-40B4-BE49-F238E27FC236}">
                <a16:creationId xmlns:a16="http://schemas.microsoft.com/office/drawing/2014/main" id="{D9B12867-592B-4A4B-9779-5E09F05DD4BF}"/>
              </a:ext>
            </a:extLst>
          </p:cNvPr>
          <p:cNvSpPr>
            <a:spLocks noGrp="1"/>
          </p:cNvSpPr>
          <p:nvPr>
            <p:ph type="pic" sz="quarter" idx="43" hasCustomPrompt="1"/>
          </p:nvPr>
        </p:nvSpPr>
        <p:spPr>
          <a:xfrm>
            <a:off x="2327469"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97" name="Text Placeholder 36">
            <a:extLst>
              <a:ext uri="{FF2B5EF4-FFF2-40B4-BE49-F238E27FC236}">
                <a16:creationId xmlns:a16="http://schemas.microsoft.com/office/drawing/2014/main" id="{6A92D192-97E2-B049-8F65-7AC0B04ABED3}"/>
              </a:ext>
            </a:extLst>
          </p:cNvPr>
          <p:cNvSpPr txBox="1">
            <a:spLocks/>
          </p:cNvSpPr>
          <p:nvPr userDrawn="1"/>
        </p:nvSpPr>
        <p:spPr>
          <a:xfrm>
            <a:off x="2327517"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98" name="Text Placeholder 44">
            <a:extLst>
              <a:ext uri="{FF2B5EF4-FFF2-40B4-BE49-F238E27FC236}">
                <a16:creationId xmlns:a16="http://schemas.microsoft.com/office/drawing/2014/main" id="{9D0DDB04-30F3-2646-B389-13173A67ADC3}"/>
              </a:ext>
            </a:extLst>
          </p:cNvPr>
          <p:cNvSpPr txBox="1">
            <a:spLocks/>
          </p:cNvSpPr>
          <p:nvPr userDrawn="1"/>
        </p:nvSpPr>
        <p:spPr>
          <a:xfrm>
            <a:off x="2327517"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114" name="Picture Placeholder 3">
            <a:extLst>
              <a:ext uri="{FF2B5EF4-FFF2-40B4-BE49-F238E27FC236}">
                <a16:creationId xmlns:a16="http://schemas.microsoft.com/office/drawing/2014/main" id="{3739A005-A34A-F344-80A9-FFEEE8AA1427}"/>
              </a:ext>
            </a:extLst>
          </p:cNvPr>
          <p:cNvSpPr>
            <a:spLocks noGrp="1"/>
          </p:cNvSpPr>
          <p:nvPr>
            <p:ph type="pic" sz="quarter" idx="49" hasCustomPrompt="1"/>
          </p:nvPr>
        </p:nvSpPr>
        <p:spPr>
          <a:xfrm>
            <a:off x="2327469"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115" name="Text Placeholder 36">
            <a:extLst>
              <a:ext uri="{FF2B5EF4-FFF2-40B4-BE49-F238E27FC236}">
                <a16:creationId xmlns:a16="http://schemas.microsoft.com/office/drawing/2014/main" id="{AB922CD6-9107-4045-8401-0913799BF1AC}"/>
              </a:ext>
            </a:extLst>
          </p:cNvPr>
          <p:cNvSpPr txBox="1">
            <a:spLocks/>
          </p:cNvSpPr>
          <p:nvPr userDrawn="1"/>
        </p:nvSpPr>
        <p:spPr>
          <a:xfrm>
            <a:off x="2327517"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116" name="Text Placeholder 44">
            <a:extLst>
              <a:ext uri="{FF2B5EF4-FFF2-40B4-BE49-F238E27FC236}">
                <a16:creationId xmlns:a16="http://schemas.microsoft.com/office/drawing/2014/main" id="{31C7AD04-550A-884B-818A-644176234B31}"/>
              </a:ext>
            </a:extLst>
          </p:cNvPr>
          <p:cNvSpPr txBox="1">
            <a:spLocks/>
          </p:cNvSpPr>
          <p:nvPr userDrawn="1"/>
        </p:nvSpPr>
        <p:spPr>
          <a:xfrm>
            <a:off x="2327517"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117" name="Picture Placeholder 3">
            <a:extLst>
              <a:ext uri="{FF2B5EF4-FFF2-40B4-BE49-F238E27FC236}">
                <a16:creationId xmlns:a16="http://schemas.microsoft.com/office/drawing/2014/main" id="{46678C52-277B-694B-9F67-8D1062116063}"/>
              </a:ext>
            </a:extLst>
          </p:cNvPr>
          <p:cNvSpPr>
            <a:spLocks noGrp="1"/>
          </p:cNvSpPr>
          <p:nvPr>
            <p:ph type="pic" sz="quarter" idx="50" hasCustomPrompt="1"/>
          </p:nvPr>
        </p:nvSpPr>
        <p:spPr>
          <a:xfrm>
            <a:off x="4284783"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118" name="Text Placeholder 36">
            <a:extLst>
              <a:ext uri="{FF2B5EF4-FFF2-40B4-BE49-F238E27FC236}">
                <a16:creationId xmlns:a16="http://schemas.microsoft.com/office/drawing/2014/main" id="{57AE8D84-8A45-E047-A3E1-AD7CFFC02711}"/>
              </a:ext>
            </a:extLst>
          </p:cNvPr>
          <p:cNvSpPr txBox="1">
            <a:spLocks/>
          </p:cNvSpPr>
          <p:nvPr userDrawn="1"/>
        </p:nvSpPr>
        <p:spPr>
          <a:xfrm>
            <a:off x="4284831"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119" name="Text Placeholder 44">
            <a:extLst>
              <a:ext uri="{FF2B5EF4-FFF2-40B4-BE49-F238E27FC236}">
                <a16:creationId xmlns:a16="http://schemas.microsoft.com/office/drawing/2014/main" id="{AC125AAB-11DC-6343-AD88-ACD2821896AE}"/>
              </a:ext>
            </a:extLst>
          </p:cNvPr>
          <p:cNvSpPr txBox="1">
            <a:spLocks/>
          </p:cNvSpPr>
          <p:nvPr userDrawn="1"/>
        </p:nvSpPr>
        <p:spPr>
          <a:xfrm>
            <a:off x="4284831"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pic>
        <p:nvPicPr>
          <p:cNvPr id="123" name="Picture 122">
            <a:extLst>
              <a:ext uri="{FF2B5EF4-FFF2-40B4-BE49-F238E27FC236}">
                <a16:creationId xmlns:a16="http://schemas.microsoft.com/office/drawing/2014/main" id="{0DA0E421-E869-E443-8A86-DC91599E0D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9621958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eam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3" name="Picture Placeholder 3">
            <a:extLst>
              <a:ext uri="{FF2B5EF4-FFF2-40B4-BE49-F238E27FC236}">
                <a16:creationId xmlns:a16="http://schemas.microsoft.com/office/drawing/2014/main" id="{D091F2E0-8923-394A-9A91-AACFDD39EBD4}"/>
              </a:ext>
            </a:extLst>
          </p:cNvPr>
          <p:cNvSpPr>
            <a:spLocks noGrp="1"/>
          </p:cNvSpPr>
          <p:nvPr>
            <p:ph type="pic" sz="quarter" idx="41" hasCustomPrompt="1"/>
          </p:nvPr>
        </p:nvSpPr>
        <p:spPr>
          <a:xfrm>
            <a:off x="376906"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24" name="Text Placeholder 14">
            <a:extLst>
              <a:ext uri="{FF2B5EF4-FFF2-40B4-BE49-F238E27FC236}">
                <a16:creationId xmlns:a16="http://schemas.microsoft.com/office/drawing/2014/main" id="{DB659735-8A5A-BC4F-8E45-B1ECF6A75AC2}"/>
              </a:ext>
            </a:extLst>
          </p:cNvPr>
          <p:cNvSpPr>
            <a:spLocks noGrp="1"/>
          </p:cNvSpPr>
          <p:nvPr>
            <p:ph type="body" sz="quarter" idx="18" hasCustomPrompt="1"/>
          </p:nvPr>
        </p:nvSpPr>
        <p:spPr>
          <a:xfrm>
            <a:off x="371473" y="579688"/>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5" name="Title 2">
            <a:extLst>
              <a:ext uri="{FF2B5EF4-FFF2-40B4-BE49-F238E27FC236}">
                <a16:creationId xmlns:a16="http://schemas.microsoft.com/office/drawing/2014/main" id="{72B791E7-F124-D848-9B22-3C261A24F31A}"/>
              </a:ext>
            </a:extLst>
          </p:cNvPr>
          <p:cNvSpPr>
            <a:spLocks noGrp="1"/>
          </p:cNvSpPr>
          <p:nvPr>
            <p:ph type="title"/>
          </p:nvPr>
        </p:nvSpPr>
        <p:spPr>
          <a:xfrm>
            <a:off x="371476" y="728663"/>
            <a:ext cx="10081494" cy="620320"/>
          </a:xfrm>
        </p:spPr>
        <p:txBody>
          <a:bodyPr/>
          <a:lstStyle/>
          <a:p>
            <a:r>
              <a:rPr lang="en-US" dirty="0"/>
              <a:t>Click to edit Master title style</a:t>
            </a:r>
            <a:endParaRPr lang="en-GB" dirty="0"/>
          </a:p>
        </p:txBody>
      </p:sp>
      <p:sp>
        <p:nvSpPr>
          <p:cNvPr id="26" name="Rectangle 25">
            <a:extLst>
              <a:ext uri="{FF2B5EF4-FFF2-40B4-BE49-F238E27FC236}">
                <a16:creationId xmlns:a16="http://schemas.microsoft.com/office/drawing/2014/main" id="{58E148AA-86EE-BE48-9B95-51B7402D8647}"/>
              </a:ext>
            </a:extLst>
          </p:cNvPr>
          <p:cNvSpPr/>
          <p:nvPr userDrawn="1"/>
        </p:nvSpPr>
        <p:spPr>
          <a:xfrm>
            <a:off x="8158944" y="3779090"/>
            <a:ext cx="3656100" cy="2269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US" sz="1200" b="1" dirty="0">
                <a:solidFill>
                  <a:schemeClr val="accent3"/>
                </a:solidFill>
              </a:rPr>
              <a:t>Sub Heading Title</a:t>
            </a:r>
          </a:p>
          <a:p>
            <a:endParaRPr lang="en-US" sz="1100" dirty="0"/>
          </a:p>
          <a:p>
            <a:r>
              <a:rPr lang="en-GB" sz="1100" dirty="0"/>
              <a:t>Lorem ipsum </a:t>
            </a:r>
            <a:r>
              <a:rPr lang="en-GB" sz="1100" dirty="0" err="1"/>
              <a:t>dolor</a:t>
            </a:r>
            <a:r>
              <a:rPr lang="en-GB" sz="1100" dirty="0"/>
              <a:t> sit </a:t>
            </a:r>
            <a:r>
              <a:rPr lang="en-GB" sz="1100" dirty="0" err="1"/>
              <a:t>amet</a:t>
            </a:r>
            <a:r>
              <a:rPr lang="en-GB" sz="1100" dirty="0"/>
              <a:t>, </a:t>
            </a:r>
            <a:r>
              <a:rPr lang="en-GB" sz="1100" dirty="0" err="1"/>
              <a:t>consectetur</a:t>
            </a:r>
            <a:r>
              <a:rPr lang="en-GB" sz="1100" dirty="0"/>
              <a:t> </a:t>
            </a:r>
            <a:r>
              <a:rPr lang="en-GB" sz="1100" dirty="0" err="1"/>
              <a:t>adipiscing</a:t>
            </a:r>
            <a:r>
              <a:rPr lang="en-GB" sz="1100" dirty="0"/>
              <a:t> </a:t>
            </a:r>
            <a:r>
              <a:rPr lang="en-GB" sz="1100" dirty="0" err="1"/>
              <a:t>elit</a:t>
            </a:r>
            <a:r>
              <a:rPr lang="en-GB" sz="1100" dirty="0"/>
              <a:t>, </a:t>
            </a:r>
            <a:r>
              <a:rPr lang="en-GB" sz="1100" dirty="0" err="1"/>
              <a:t>sed</a:t>
            </a:r>
            <a:r>
              <a:rPr lang="en-GB" sz="1100" dirty="0"/>
              <a:t> do </a:t>
            </a:r>
            <a:r>
              <a:rPr lang="en-GB" sz="1100" dirty="0" err="1"/>
              <a:t>eiusmod</a:t>
            </a:r>
            <a:r>
              <a:rPr lang="en-GB" sz="1100" dirty="0"/>
              <a:t> </a:t>
            </a:r>
            <a:r>
              <a:rPr lang="en-GB" sz="1100" dirty="0" err="1"/>
              <a:t>tempor</a:t>
            </a:r>
            <a:r>
              <a:rPr lang="en-GB" sz="1100" dirty="0"/>
              <a:t> </a:t>
            </a:r>
            <a:r>
              <a:rPr lang="en-GB" sz="1100" dirty="0" err="1"/>
              <a:t>incididunt</a:t>
            </a:r>
            <a:r>
              <a:rPr lang="en-GB" sz="1100" dirty="0"/>
              <a:t> </a:t>
            </a:r>
            <a:r>
              <a:rPr lang="en-GB" sz="1100" dirty="0" err="1"/>
              <a:t>ut</a:t>
            </a:r>
            <a:r>
              <a:rPr lang="en-GB" sz="1100" dirty="0"/>
              <a:t> </a:t>
            </a:r>
            <a:r>
              <a:rPr lang="en-GB" sz="1100" dirty="0" err="1"/>
              <a:t>labore</a:t>
            </a:r>
            <a:r>
              <a:rPr lang="en-GB" sz="1100" dirty="0"/>
              <a:t> et dolore magna </a:t>
            </a:r>
            <a:r>
              <a:rPr lang="en-GB" sz="1100" dirty="0" err="1"/>
              <a:t>aliqua</a:t>
            </a:r>
            <a:r>
              <a:rPr lang="en-GB" sz="1100" dirty="0"/>
              <a:t>. Ut </a:t>
            </a:r>
            <a:r>
              <a:rPr lang="en-GB" sz="1100" dirty="0" err="1"/>
              <a:t>enim</a:t>
            </a:r>
            <a:r>
              <a:rPr lang="en-GB" sz="1100" dirty="0"/>
              <a:t> ad minim </a:t>
            </a:r>
            <a:r>
              <a:rPr lang="en-GB" sz="1100" dirty="0" err="1"/>
              <a:t>veniam</a:t>
            </a:r>
            <a:r>
              <a:rPr lang="en-GB" sz="1100" dirty="0"/>
              <a:t>, </a:t>
            </a:r>
            <a:r>
              <a:rPr lang="en-GB" sz="1100" dirty="0" err="1"/>
              <a:t>quis</a:t>
            </a:r>
            <a:r>
              <a:rPr lang="en-GB" sz="1100" dirty="0"/>
              <a:t> </a:t>
            </a:r>
            <a:r>
              <a:rPr lang="en-GB" sz="1100" dirty="0" err="1"/>
              <a:t>nostrud</a:t>
            </a:r>
            <a:r>
              <a:rPr lang="en-GB" sz="1100" dirty="0"/>
              <a:t> exercitation </a:t>
            </a:r>
            <a:r>
              <a:rPr lang="en-GB" sz="1100" dirty="0" err="1"/>
              <a:t>ullamco</a:t>
            </a:r>
            <a:r>
              <a:rPr lang="en-GB" sz="1100" dirty="0"/>
              <a:t> </a:t>
            </a:r>
            <a:r>
              <a:rPr lang="en-GB" sz="1100" dirty="0" err="1"/>
              <a:t>laboris</a:t>
            </a:r>
            <a:r>
              <a:rPr lang="en-GB" sz="1100" dirty="0"/>
              <a:t> nisi </a:t>
            </a:r>
            <a:r>
              <a:rPr lang="en-GB" sz="1100" dirty="0" err="1"/>
              <a:t>ut</a:t>
            </a:r>
            <a:r>
              <a:rPr lang="en-GB" sz="1100" dirty="0"/>
              <a:t> </a:t>
            </a:r>
            <a:r>
              <a:rPr lang="en-GB" sz="1100" dirty="0" err="1"/>
              <a:t>aliquip</a:t>
            </a:r>
            <a:r>
              <a:rPr lang="en-GB" sz="1100" dirty="0"/>
              <a:t> ex </a:t>
            </a:r>
            <a:r>
              <a:rPr lang="en-GB" sz="1100" dirty="0" err="1"/>
              <a:t>ea</a:t>
            </a:r>
            <a:r>
              <a:rPr lang="en-GB" sz="1100" dirty="0"/>
              <a:t> </a:t>
            </a:r>
            <a:r>
              <a:rPr lang="en-GB" sz="1100" dirty="0" err="1"/>
              <a:t>commodo</a:t>
            </a:r>
            <a:r>
              <a:rPr lang="en-GB" sz="1100" dirty="0"/>
              <a:t> </a:t>
            </a:r>
            <a:r>
              <a:rPr lang="en-GB" sz="1100" dirty="0" err="1"/>
              <a:t>consequat</a:t>
            </a:r>
            <a:r>
              <a:rPr lang="en-GB" sz="1100" dirty="0"/>
              <a:t>.</a:t>
            </a:r>
            <a:endParaRPr lang="en-US" sz="1100" dirty="0"/>
          </a:p>
        </p:txBody>
      </p:sp>
      <p:sp>
        <p:nvSpPr>
          <p:cNvPr id="27" name="Text Placeholder 36">
            <a:extLst>
              <a:ext uri="{FF2B5EF4-FFF2-40B4-BE49-F238E27FC236}">
                <a16:creationId xmlns:a16="http://schemas.microsoft.com/office/drawing/2014/main" id="{00E63B5E-6D8C-874E-A8F1-18FDEE845F97}"/>
              </a:ext>
            </a:extLst>
          </p:cNvPr>
          <p:cNvSpPr txBox="1">
            <a:spLocks/>
          </p:cNvSpPr>
          <p:nvPr userDrawn="1"/>
        </p:nvSpPr>
        <p:spPr>
          <a:xfrm>
            <a:off x="376954"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28" name="Text Placeholder 44">
            <a:extLst>
              <a:ext uri="{FF2B5EF4-FFF2-40B4-BE49-F238E27FC236}">
                <a16:creationId xmlns:a16="http://schemas.microsoft.com/office/drawing/2014/main" id="{0EE83B35-7E3B-6443-81F2-9680C667006B}"/>
              </a:ext>
            </a:extLst>
          </p:cNvPr>
          <p:cNvSpPr txBox="1">
            <a:spLocks/>
          </p:cNvSpPr>
          <p:nvPr userDrawn="1"/>
        </p:nvSpPr>
        <p:spPr>
          <a:xfrm>
            <a:off x="376954"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29" name="Picture Placeholder 3">
            <a:extLst>
              <a:ext uri="{FF2B5EF4-FFF2-40B4-BE49-F238E27FC236}">
                <a16:creationId xmlns:a16="http://schemas.microsoft.com/office/drawing/2014/main" id="{19C9B923-9EAB-1340-9E97-F0862B9C353E}"/>
              </a:ext>
            </a:extLst>
          </p:cNvPr>
          <p:cNvSpPr>
            <a:spLocks noGrp="1"/>
          </p:cNvSpPr>
          <p:nvPr>
            <p:ph type="pic" sz="quarter" idx="42" hasCustomPrompt="1"/>
          </p:nvPr>
        </p:nvSpPr>
        <p:spPr>
          <a:xfrm>
            <a:off x="2327469"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30" name="Text Placeholder 36">
            <a:extLst>
              <a:ext uri="{FF2B5EF4-FFF2-40B4-BE49-F238E27FC236}">
                <a16:creationId xmlns:a16="http://schemas.microsoft.com/office/drawing/2014/main" id="{EE63F6C0-524A-0E4E-9865-2B1BCFD053DD}"/>
              </a:ext>
            </a:extLst>
          </p:cNvPr>
          <p:cNvSpPr txBox="1">
            <a:spLocks/>
          </p:cNvSpPr>
          <p:nvPr userDrawn="1"/>
        </p:nvSpPr>
        <p:spPr>
          <a:xfrm>
            <a:off x="2327517"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31" name="Text Placeholder 44">
            <a:extLst>
              <a:ext uri="{FF2B5EF4-FFF2-40B4-BE49-F238E27FC236}">
                <a16:creationId xmlns:a16="http://schemas.microsoft.com/office/drawing/2014/main" id="{053D84D2-8C94-BC43-B689-ED6EE9A07773}"/>
              </a:ext>
            </a:extLst>
          </p:cNvPr>
          <p:cNvSpPr txBox="1">
            <a:spLocks/>
          </p:cNvSpPr>
          <p:nvPr userDrawn="1"/>
        </p:nvSpPr>
        <p:spPr>
          <a:xfrm>
            <a:off x="2327517"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32" name="Picture Placeholder 3">
            <a:extLst>
              <a:ext uri="{FF2B5EF4-FFF2-40B4-BE49-F238E27FC236}">
                <a16:creationId xmlns:a16="http://schemas.microsoft.com/office/drawing/2014/main" id="{6197A0C2-EF0A-0B44-9BF1-AE2A7C1B53E2}"/>
              </a:ext>
            </a:extLst>
          </p:cNvPr>
          <p:cNvSpPr>
            <a:spLocks noGrp="1"/>
          </p:cNvSpPr>
          <p:nvPr>
            <p:ph type="pic" sz="quarter" idx="43" hasCustomPrompt="1"/>
          </p:nvPr>
        </p:nvSpPr>
        <p:spPr>
          <a:xfrm>
            <a:off x="4284783"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33" name="Text Placeholder 36">
            <a:extLst>
              <a:ext uri="{FF2B5EF4-FFF2-40B4-BE49-F238E27FC236}">
                <a16:creationId xmlns:a16="http://schemas.microsoft.com/office/drawing/2014/main" id="{5A6F9976-1FD5-5146-B7CF-7B94CD6514F6}"/>
              </a:ext>
            </a:extLst>
          </p:cNvPr>
          <p:cNvSpPr txBox="1">
            <a:spLocks/>
          </p:cNvSpPr>
          <p:nvPr userDrawn="1"/>
        </p:nvSpPr>
        <p:spPr>
          <a:xfrm>
            <a:off x="4284831"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34" name="Text Placeholder 44">
            <a:extLst>
              <a:ext uri="{FF2B5EF4-FFF2-40B4-BE49-F238E27FC236}">
                <a16:creationId xmlns:a16="http://schemas.microsoft.com/office/drawing/2014/main" id="{5B8A5233-AEE0-E843-A70F-DE22FE1B5D07}"/>
              </a:ext>
            </a:extLst>
          </p:cNvPr>
          <p:cNvSpPr txBox="1">
            <a:spLocks/>
          </p:cNvSpPr>
          <p:nvPr userDrawn="1"/>
        </p:nvSpPr>
        <p:spPr>
          <a:xfrm>
            <a:off x="4284831"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64" name="Picture Placeholder 3">
            <a:extLst>
              <a:ext uri="{FF2B5EF4-FFF2-40B4-BE49-F238E27FC236}">
                <a16:creationId xmlns:a16="http://schemas.microsoft.com/office/drawing/2014/main" id="{53808B97-E5C4-EC4A-810F-0D677C5EF3FC}"/>
              </a:ext>
            </a:extLst>
          </p:cNvPr>
          <p:cNvSpPr>
            <a:spLocks noGrp="1"/>
          </p:cNvSpPr>
          <p:nvPr>
            <p:ph type="pic" sz="quarter" idx="48" hasCustomPrompt="1"/>
          </p:nvPr>
        </p:nvSpPr>
        <p:spPr>
          <a:xfrm>
            <a:off x="2327469"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65" name="Text Placeholder 36">
            <a:extLst>
              <a:ext uri="{FF2B5EF4-FFF2-40B4-BE49-F238E27FC236}">
                <a16:creationId xmlns:a16="http://schemas.microsoft.com/office/drawing/2014/main" id="{5AAA32B0-4A75-0F44-9F2F-739F427BF1BF}"/>
              </a:ext>
            </a:extLst>
          </p:cNvPr>
          <p:cNvSpPr txBox="1">
            <a:spLocks/>
          </p:cNvSpPr>
          <p:nvPr userDrawn="1"/>
        </p:nvSpPr>
        <p:spPr>
          <a:xfrm>
            <a:off x="2327517"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66" name="Text Placeholder 44">
            <a:extLst>
              <a:ext uri="{FF2B5EF4-FFF2-40B4-BE49-F238E27FC236}">
                <a16:creationId xmlns:a16="http://schemas.microsoft.com/office/drawing/2014/main" id="{13C20C15-D066-CF4B-A40F-348EEE5FE7CB}"/>
              </a:ext>
            </a:extLst>
          </p:cNvPr>
          <p:cNvSpPr txBox="1">
            <a:spLocks/>
          </p:cNvSpPr>
          <p:nvPr userDrawn="1"/>
        </p:nvSpPr>
        <p:spPr>
          <a:xfrm>
            <a:off x="2327517"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67" name="Picture Placeholder 3">
            <a:extLst>
              <a:ext uri="{FF2B5EF4-FFF2-40B4-BE49-F238E27FC236}">
                <a16:creationId xmlns:a16="http://schemas.microsoft.com/office/drawing/2014/main" id="{AF7A3FCC-8B1B-3B40-A582-6AD75C85D1B5}"/>
              </a:ext>
            </a:extLst>
          </p:cNvPr>
          <p:cNvSpPr>
            <a:spLocks noGrp="1"/>
          </p:cNvSpPr>
          <p:nvPr>
            <p:ph type="pic" sz="quarter" idx="49" hasCustomPrompt="1"/>
          </p:nvPr>
        </p:nvSpPr>
        <p:spPr>
          <a:xfrm>
            <a:off x="4284783"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68" name="Text Placeholder 36">
            <a:extLst>
              <a:ext uri="{FF2B5EF4-FFF2-40B4-BE49-F238E27FC236}">
                <a16:creationId xmlns:a16="http://schemas.microsoft.com/office/drawing/2014/main" id="{1B968E6D-45DB-394C-880D-4560F7647460}"/>
              </a:ext>
            </a:extLst>
          </p:cNvPr>
          <p:cNvSpPr txBox="1">
            <a:spLocks/>
          </p:cNvSpPr>
          <p:nvPr userDrawn="1"/>
        </p:nvSpPr>
        <p:spPr>
          <a:xfrm>
            <a:off x="4284831"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69" name="Text Placeholder 44">
            <a:extLst>
              <a:ext uri="{FF2B5EF4-FFF2-40B4-BE49-F238E27FC236}">
                <a16:creationId xmlns:a16="http://schemas.microsoft.com/office/drawing/2014/main" id="{1891BDD1-EA13-694A-BA9A-3468C91619A0}"/>
              </a:ext>
            </a:extLst>
          </p:cNvPr>
          <p:cNvSpPr txBox="1">
            <a:spLocks/>
          </p:cNvSpPr>
          <p:nvPr userDrawn="1"/>
        </p:nvSpPr>
        <p:spPr>
          <a:xfrm>
            <a:off x="4284831"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70" name="Picture Placeholder 3">
            <a:extLst>
              <a:ext uri="{FF2B5EF4-FFF2-40B4-BE49-F238E27FC236}">
                <a16:creationId xmlns:a16="http://schemas.microsoft.com/office/drawing/2014/main" id="{64780F02-1579-DF48-A759-E35F1DA67FB4}"/>
              </a:ext>
            </a:extLst>
          </p:cNvPr>
          <p:cNvSpPr>
            <a:spLocks noGrp="1"/>
          </p:cNvSpPr>
          <p:nvPr>
            <p:ph type="pic" sz="quarter" idx="50" hasCustomPrompt="1"/>
          </p:nvPr>
        </p:nvSpPr>
        <p:spPr>
          <a:xfrm>
            <a:off x="6236546"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71" name="Text Placeholder 36">
            <a:extLst>
              <a:ext uri="{FF2B5EF4-FFF2-40B4-BE49-F238E27FC236}">
                <a16:creationId xmlns:a16="http://schemas.microsoft.com/office/drawing/2014/main" id="{5D952FC4-D0FA-EF45-988C-9A2B335065D3}"/>
              </a:ext>
            </a:extLst>
          </p:cNvPr>
          <p:cNvSpPr txBox="1">
            <a:spLocks/>
          </p:cNvSpPr>
          <p:nvPr userDrawn="1"/>
        </p:nvSpPr>
        <p:spPr>
          <a:xfrm>
            <a:off x="6236594"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72" name="Text Placeholder 44">
            <a:extLst>
              <a:ext uri="{FF2B5EF4-FFF2-40B4-BE49-F238E27FC236}">
                <a16:creationId xmlns:a16="http://schemas.microsoft.com/office/drawing/2014/main" id="{DC5B42F9-0D55-FC41-B636-CB557D218E4D}"/>
              </a:ext>
            </a:extLst>
          </p:cNvPr>
          <p:cNvSpPr txBox="1">
            <a:spLocks/>
          </p:cNvSpPr>
          <p:nvPr userDrawn="1"/>
        </p:nvSpPr>
        <p:spPr>
          <a:xfrm>
            <a:off x="6236594"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pic>
        <p:nvPicPr>
          <p:cNvPr id="73" name="Picture 72">
            <a:extLst>
              <a:ext uri="{FF2B5EF4-FFF2-40B4-BE49-F238E27FC236}">
                <a16:creationId xmlns:a16="http://schemas.microsoft.com/office/drawing/2014/main" id="{539405C8-80C6-9C42-8E4A-E78C5E1DFFC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1163043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eam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9688"/>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2E5B5745-1FFF-9B4A-863E-EF7F647DD000}"/>
              </a:ext>
            </a:extLst>
          </p:cNvPr>
          <p:cNvSpPr>
            <a:spLocks noGrp="1"/>
          </p:cNvSpPr>
          <p:nvPr>
            <p:ph type="title"/>
          </p:nvPr>
        </p:nvSpPr>
        <p:spPr>
          <a:xfrm>
            <a:off x="375077" y="728662"/>
            <a:ext cx="10081494" cy="1325563"/>
          </a:xfrm>
        </p:spPr>
        <p:txBody>
          <a:bodyPr/>
          <a:lstStyle/>
          <a:p>
            <a:r>
              <a:rPr lang="en-US"/>
              <a:t>Click to edit Master title style</a:t>
            </a:r>
            <a:endParaRPr lang="en-GB"/>
          </a:p>
        </p:txBody>
      </p:sp>
      <p:sp>
        <p:nvSpPr>
          <p:cNvPr id="41" name="Picture Placeholder 3">
            <a:extLst>
              <a:ext uri="{FF2B5EF4-FFF2-40B4-BE49-F238E27FC236}">
                <a16:creationId xmlns:a16="http://schemas.microsoft.com/office/drawing/2014/main" id="{3AD760D0-66E6-9A46-BB85-F655D6F8F03A}"/>
              </a:ext>
            </a:extLst>
          </p:cNvPr>
          <p:cNvSpPr>
            <a:spLocks noGrp="1"/>
          </p:cNvSpPr>
          <p:nvPr>
            <p:ph type="pic" sz="quarter" idx="41" hasCustomPrompt="1"/>
          </p:nvPr>
        </p:nvSpPr>
        <p:spPr>
          <a:xfrm>
            <a:off x="376906"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42" name="Text Placeholder 14">
            <a:extLst>
              <a:ext uri="{FF2B5EF4-FFF2-40B4-BE49-F238E27FC236}">
                <a16:creationId xmlns:a16="http://schemas.microsoft.com/office/drawing/2014/main" id="{E11BDF0F-CF7A-D447-8E08-23503E83E20D}"/>
              </a:ext>
            </a:extLst>
          </p:cNvPr>
          <p:cNvSpPr>
            <a:spLocks noGrp="1"/>
          </p:cNvSpPr>
          <p:nvPr>
            <p:ph type="body" sz="quarter" idx="42" hasCustomPrompt="1"/>
          </p:nvPr>
        </p:nvSpPr>
        <p:spPr>
          <a:xfrm>
            <a:off x="371473" y="579688"/>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4" name="Rectangle 43">
            <a:extLst>
              <a:ext uri="{FF2B5EF4-FFF2-40B4-BE49-F238E27FC236}">
                <a16:creationId xmlns:a16="http://schemas.microsoft.com/office/drawing/2014/main" id="{542BDDFA-2086-BC47-9DD2-B40184CF26E5}"/>
              </a:ext>
            </a:extLst>
          </p:cNvPr>
          <p:cNvSpPr/>
          <p:nvPr userDrawn="1"/>
        </p:nvSpPr>
        <p:spPr>
          <a:xfrm>
            <a:off x="8158944" y="3779090"/>
            <a:ext cx="3656100" cy="2269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US" sz="1200" b="1" dirty="0">
                <a:solidFill>
                  <a:schemeClr val="accent3"/>
                </a:solidFill>
              </a:rPr>
              <a:t>Sub Heading Title</a:t>
            </a:r>
          </a:p>
          <a:p>
            <a:endParaRPr lang="en-US" sz="1100" dirty="0"/>
          </a:p>
          <a:p>
            <a:r>
              <a:rPr lang="en-GB" sz="1100" dirty="0"/>
              <a:t>Lorem ipsum </a:t>
            </a:r>
            <a:r>
              <a:rPr lang="en-GB" sz="1100" dirty="0" err="1"/>
              <a:t>dolor</a:t>
            </a:r>
            <a:r>
              <a:rPr lang="en-GB" sz="1100" dirty="0"/>
              <a:t> sit </a:t>
            </a:r>
            <a:r>
              <a:rPr lang="en-GB" sz="1100" dirty="0" err="1"/>
              <a:t>amet</a:t>
            </a:r>
            <a:r>
              <a:rPr lang="en-GB" sz="1100" dirty="0"/>
              <a:t>, </a:t>
            </a:r>
            <a:r>
              <a:rPr lang="en-GB" sz="1100" dirty="0" err="1"/>
              <a:t>consectetur</a:t>
            </a:r>
            <a:r>
              <a:rPr lang="en-GB" sz="1100" dirty="0"/>
              <a:t> </a:t>
            </a:r>
            <a:r>
              <a:rPr lang="en-GB" sz="1100" dirty="0" err="1"/>
              <a:t>adipiscing</a:t>
            </a:r>
            <a:r>
              <a:rPr lang="en-GB" sz="1100" dirty="0"/>
              <a:t> </a:t>
            </a:r>
            <a:r>
              <a:rPr lang="en-GB" sz="1100" dirty="0" err="1"/>
              <a:t>elit</a:t>
            </a:r>
            <a:r>
              <a:rPr lang="en-GB" sz="1100" dirty="0"/>
              <a:t>, </a:t>
            </a:r>
            <a:r>
              <a:rPr lang="en-GB" sz="1100" dirty="0" err="1"/>
              <a:t>sed</a:t>
            </a:r>
            <a:r>
              <a:rPr lang="en-GB" sz="1100" dirty="0"/>
              <a:t> do </a:t>
            </a:r>
            <a:r>
              <a:rPr lang="en-GB" sz="1100" dirty="0" err="1"/>
              <a:t>eiusmod</a:t>
            </a:r>
            <a:r>
              <a:rPr lang="en-GB" sz="1100" dirty="0"/>
              <a:t> </a:t>
            </a:r>
            <a:r>
              <a:rPr lang="en-GB" sz="1100" dirty="0" err="1"/>
              <a:t>tempor</a:t>
            </a:r>
            <a:r>
              <a:rPr lang="en-GB" sz="1100" dirty="0"/>
              <a:t> </a:t>
            </a:r>
            <a:r>
              <a:rPr lang="en-GB" sz="1100" dirty="0" err="1"/>
              <a:t>incididunt</a:t>
            </a:r>
            <a:r>
              <a:rPr lang="en-GB" sz="1100" dirty="0"/>
              <a:t> </a:t>
            </a:r>
            <a:r>
              <a:rPr lang="en-GB" sz="1100" dirty="0" err="1"/>
              <a:t>ut</a:t>
            </a:r>
            <a:r>
              <a:rPr lang="en-GB" sz="1100" dirty="0"/>
              <a:t> </a:t>
            </a:r>
            <a:r>
              <a:rPr lang="en-GB" sz="1100" dirty="0" err="1"/>
              <a:t>labore</a:t>
            </a:r>
            <a:r>
              <a:rPr lang="en-GB" sz="1100" dirty="0"/>
              <a:t> et dolore magna </a:t>
            </a:r>
            <a:r>
              <a:rPr lang="en-GB" sz="1100" dirty="0" err="1"/>
              <a:t>aliqua</a:t>
            </a:r>
            <a:r>
              <a:rPr lang="en-GB" sz="1100" dirty="0"/>
              <a:t>. Ut </a:t>
            </a:r>
            <a:r>
              <a:rPr lang="en-GB" sz="1100" dirty="0" err="1"/>
              <a:t>enim</a:t>
            </a:r>
            <a:r>
              <a:rPr lang="en-GB" sz="1100" dirty="0"/>
              <a:t> ad minim </a:t>
            </a:r>
            <a:r>
              <a:rPr lang="en-GB" sz="1100" dirty="0" err="1"/>
              <a:t>veniam</a:t>
            </a:r>
            <a:r>
              <a:rPr lang="en-GB" sz="1100" dirty="0"/>
              <a:t>, </a:t>
            </a:r>
            <a:r>
              <a:rPr lang="en-GB" sz="1100" dirty="0" err="1"/>
              <a:t>quis</a:t>
            </a:r>
            <a:r>
              <a:rPr lang="en-GB" sz="1100" dirty="0"/>
              <a:t> </a:t>
            </a:r>
            <a:r>
              <a:rPr lang="en-GB" sz="1100" dirty="0" err="1"/>
              <a:t>nostrud</a:t>
            </a:r>
            <a:r>
              <a:rPr lang="en-GB" sz="1100" dirty="0"/>
              <a:t> exercitation </a:t>
            </a:r>
            <a:r>
              <a:rPr lang="en-GB" sz="1100" dirty="0" err="1"/>
              <a:t>ullamco</a:t>
            </a:r>
            <a:r>
              <a:rPr lang="en-GB" sz="1100" dirty="0"/>
              <a:t> </a:t>
            </a:r>
            <a:r>
              <a:rPr lang="en-GB" sz="1100" dirty="0" err="1"/>
              <a:t>laboris</a:t>
            </a:r>
            <a:r>
              <a:rPr lang="en-GB" sz="1100" dirty="0"/>
              <a:t> nisi </a:t>
            </a:r>
            <a:r>
              <a:rPr lang="en-GB" sz="1100" dirty="0" err="1"/>
              <a:t>ut</a:t>
            </a:r>
            <a:r>
              <a:rPr lang="en-GB" sz="1100" dirty="0"/>
              <a:t> </a:t>
            </a:r>
            <a:r>
              <a:rPr lang="en-GB" sz="1100" dirty="0" err="1"/>
              <a:t>aliquip</a:t>
            </a:r>
            <a:r>
              <a:rPr lang="en-GB" sz="1100" dirty="0"/>
              <a:t> ex </a:t>
            </a:r>
            <a:r>
              <a:rPr lang="en-GB" sz="1100" dirty="0" err="1"/>
              <a:t>ea</a:t>
            </a:r>
            <a:r>
              <a:rPr lang="en-GB" sz="1100" dirty="0"/>
              <a:t> </a:t>
            </a:r>
            <a:r>
              <a:rPr lang="en-GB" sz="1100" dirty="0" err="1"/>
              <a:t>commodo</a:t>
            </a:r>
            <a:r>
              <a:rPr lang="en-GB" sz="1100" dirty="0"/>
              <a:t> </a:t>
            </a:r>
            <a:r>
              <a:rPr lang="en-GB" sz="1100" dirty="0" err="1"/>
              <a:t>consequat</a:t>
            </a:r>
            <a:r>
              <a:rPr lang="en-GB" sz="1100" dirty="0"/>
              <a:t>.</a:t>
            </a:r>
            <a:endParaRPr lang="en-US" sz="1100" dirty="0"/>
          </a:p>
        </p:txBody>
      </p:sp>
      <p:sp>
        <p:nvSpPr>
          <p:cNvPr id="45" name="Text Placeholder 36">
            <a:extLst>
              <a:ext uri="{FF2B5EF4-FFF2-40B4-BE49-F238E27FC236}">
                <a16:creationId xmlns:a16="http://schemas.microsoft.com/office/drawing/2014/main" id="{0A7B9D05-8B30-9E46-A25A-F63E40D995ED}"/>
              </a:ext>
            </a:extLst>
          </p:cNvPr>
          <p:cNvSpPr txBox="1">
            <a:spLocks/>
          </p:cNvSpPr>
          <p:nvPr userDrawn="1"/>
        </p:nvSpPr>
        <p:spPr>
          <a:xfrm>
            <a:off x="376954"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46" name="Text Placeholder 44">
            <a:extLst>
              <a:ext uri="{FF2B5EF4-FFF2-40B4-BE49-F238E27FC236}">
                <a16:creationId xmlns:a16="http://schemas.microsoft.com/office/drawing/2014/main" id="{2DA46822-51D8-6446-9BFE-3FCCCD9A2C29}"/>
              </a:ext>
            </a:extLst>
          </p:cNvPr>
          <p:cNvSpPr txBox="1">
            <a:spLocks/>
          </p:cNvSpPr>
          <p:nvPr userDrawn="1"/>
        </p:nvSpPr>
        <p:spPr>
          <a:xfrm>
            <a:off x="376954"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47" name="Picture Placeholder 3">
            <a:extLst>
              <a:ext uri="{FF2B5EF4-FFF2-40B4-BE49-F238E27FC236}">
                <a16:creationId xmlns:a16="http://schemas.microsoft.com/office/drawing/2014/main" id="{B5E85F19-FBB9-8A45-9D32-185C1543BA91}"/>
              </a:ext>
            </a:extLst>
          </p:cNvPr>
          <p:cNvSpPr>
            <a:spLocks noGrp="1"/>
          </p:cNvSpPr>
          <p:nvPr>
            <p:ph type="pic" sz="quarter" idx="43" hasCustomPrompt="1"/>
          </p:nvPr>
        </p:nvSpPr>
        <p:spPr>
          <a:xfrm>
            <a:off x="2327469"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50" name="Text Placeholder 36">
            <a:extLst>
              <a:ext uri="{FF2B5EF4-FFF2-40B4-BE49-F238E27FC236}">
                <a16:creationId xmlns:a16="http://schemas.microsoft.com/office/drawing/2014/main" id="{86C7AB68-9620-B24A-868E-779A8AC36588}"/>
              </a:ext>
            </a:extLst>
          </p:cNvPr>
          <p:cNvSpPr txBox="1">
            <a:spLocks/>
          </p:cNvSpPr>
          <p:nvPr userDrawn="1"/>
        </p:nvSpPr>
        <p:spPr>
          <a:xfrm>
            <a:off x="2327517"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51" name="Text Placeholder 44">
            <a:extLst>
              <a:ext uri="{FF2B5EF4-FFF2-40B4-BE49-F238E27FC236}">
                <a16:creationId xmlns:a16="http://schemas.microsoft.com/office/drawing/2014/main" id="{3D7A248A-F49D-6C45-B8C5-E8135D0F6732}"/>
              </a:ext>
            </a:extLst>
          </p:cNvPr>
          <p:cNvSpPr txBox="1">
            <a:spLocks/>
          </p:cNvSpPr>
          <p:nvPr userDrawn="1"/>
        </p:nvSpPr>
        <p:spPr>
          <a:xfrm>
            <a:off x="2327517"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52" name="Picture Placeholder 3">
            <a:extLst>
              <a:ext uri="{FF2B5EF4-FFF2-40B4-BE49-F238E27FC236}">
                <a16:creationId xmlns:a16="http://schemas.microsoft.com/office/drawing/2014/main" id="{94AD7888-E051-E140-97CD-5AA5E427BCEA}"/>
              </a:ext>
            </a:extLst>
          </p:cNvPr>
          <p:cNvSpPr>
            <a:spLocks noGrp="1"/>
          </p:cNvSpPr>
          <p:nvPr>
            <p:ph type="pic" sz="quarter" idx="44" hasCustomPrompt="1"/>
          </p:nvPr>
        </p:nvSpPr>
        <p:spPr>
          <a:xfrm>
            <a:off x="4284783"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53" name="Text Placeholder 36">
            <a:extLst>
              <a:ext uri="{FF2B5EF4-FFF2-40B4-BE49-F238E27FC236}">
                <a16:creationId xmlns:a16="http://schemas.microsoft.com/office/drawing/2014/main" id="{986E73D7-5AD0-C846-8641-3EE025869633}"/>
              </a:ext>
            </a:extLst>
          </p:cNvPr>
          <p:cNvSpPr txBox="1">
            <a:spLocks/>
          </p:cNvSpPr>
          <p:nvPr userDrawn="1"/>
        </p:nvSpPr>
        <p:spPr>
          <a:xfrm>
            <a:off x="4284831"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54" name="Text Placeholder 44">
            <a:extLst>
              <a:ext uri="{FF2B5EF4-FFF2-40B4-BE49-F238E27FC236}">
                <a16:creationId xmlns:a16="http://schemas.microsoft.com/office/drawing/2014/main" id="{6CAC91B8-3BF0-C84C-B477-C0C04B67E7A5}"/>
              </a:ext>
            </a:extLst>
          </p:cNvPr>
          <p:cNvSpPr txBox="1">
            <a:spLocks/>
          </p:cNvSpPr>
          <p:nvPr userDrawn="1"/>
        </p:nvSpPr>
        <p:spPr>
          <a:xfrm>
            <a:off x="4284831"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67" name="Picture Placeholder 3">
            <a:extLst>
              <a:ext uri="{FF2B5EF4-FFF2-40B4-BE49-F238E27FC236}">
                <a16:creationId xmlns:a16="http://schemas.microsoft.com/office/drawing/2014/main" id="{C0F9C8A4-A85D-774A-9D08-8659BDC6DD38}"/>
              </a:ext>
            </a:extLst>
          </p:cNvPr>
          <p:cNvSpPr>
            <a:spLocks noGrp="1"/>
          </p:cNvSpPr>
          <p:nvPr>
            <p:ph type="pic" sz="quarter" idx="45" hasCustomPrompt="1"/>
          </p:nvPr>
        </p:nvSpPr>
        <p:spPr>
          <a:xfrm>
            <a:off x="6236546"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68" name="Text Placeholder 36">
            <a:extLst>
              <a:ext uri="{FF2B5EF4-FFF2-40B4-BE49-F238E27FC236}">
                <a16:creationId xmlns:a16="http://schemas.microsoft.com/office/drawing/2014/main" id="{36C6BFB1-50BE-E34C-9014-8B13EA458973}"/>
              </a:ext>
            </a:extLst>
          </p:cNvPr>
          <p:cNvSpPr txBox="1">
            <a:spLocks/>
          </p:cNvSpPr>
          <p:nvPr userDrawn="1"/>
        </p:nvSpPr>
        <p:spPr>
          <a:xfrm>
            <a:off x="6236594"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69" name="Text Placeholder 44">
            <a:extLst>
              <a:ext uri="{FF2B5EF4-FFF2-40B4-BE49-F238E27FC236}">
                <a16:creationId xmlns:a16="http://schemas.microsoft.com/office/drawing/2014/main" id="{3C86B63B-37EE-564E-BA76-D3D093748379}"/>
              </a:ext>
            </a:extLst>
          </p:cNvPr>
          <p:cNvSpPr txBox="1">
            <a:spLocks/>
          </p:cNvSpPr>
          <p:nvPr userDrawn="1"/>
        </p:nvSpPr>
        <p:spPr>
          <a:xfrm>
            <a:off x="6236594"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70" name="Picture Placeholder 3">
            <a:extLst>
              <a:ext uri="{FF2B5EF4-FFF2-40B4-BE49-F238E27FC236}">
                <a16:creationId xmlns:a16="http://schemas.microsoft.com/office/drawing/2014/main" id="{A381FB4F-4476-2C4C-A7A7-D6DA849E6E65}"/>
              </a:ext>
            </a:extLst>
          </p:cNvPr>
          <p:cNvSpPr>
            <a:spLocks noGrp="1"/>
          </p:cNvSpPr>
          <p:nvPr>
            <p:ph type="pic" sz="quarter" idx="46" hasCustomPrompt="1"/>
          </p:nvPr>
        </p:nvSpPr>
        <p:spPr>
          <a:xfrm>
            <a:off x="8158944"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71" name="Text Placeholder 36">
            <a:extLst>
              <a:ext uri="{FF2B5EF4-FFF2-40B4-BE49-F238E27FC236}">
                <a16:creationId xmlns:a16="http://schemas.microsoft.com/office/drawing/2014/main" id="{7A4827D2-50AD-0546-A600-7EC4AD3D6574}"/>
              </a:ext>
            </a:extLst>
          </p:cNvPr>
          <p:cNvSpPr txBox="1">
            <a:spLocks/>
          </p:cNvSpPr>
          <p:nvPr userDrawn="1"/>
        </p:nvSpPr>
        <p:spPr>
          <a:xfrm>
            <a:off x="8158992"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72" name="Text Placeholder 44">
            <a:extLst>
              <a:ext uri="{FF2B5EF4-FFF2-40B4-BE49-F238E27FC236}">
                <a16:creationId xmlns:a16="http://schemas.microsoft.com/office/drawing/2014/main" id="{FDF90031-1174-C44D-9D5C-5F72A75FDD81}"/>
              </a:ext>
            </a:extLst>
          </p:cNvPr>
          <p:cNvSpPr txBox="1">
            <a:spLocks/>
          </p:cNvSpPr>
          <p:nvPr userDrawn="1"/>
        </p:nvSpPr>
        <p:spPr>
          <a:xfrm>
            <a:off x="8158992"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79" name="Picture Placeholder 3">
            <a:extLst>
              <a:ext uri="{FF2B5EF4-FFF2-40B4-BE49-F238E27FC236}">
                <a16:creationId xmlns:a16="http://schemas.microsoft.com/office/drawing/2014/main" id="{76386B3B-3CB8-0F4C-B08E-DA90C2DC74FA}"/>
              </a:ext>
            </a:extLst>
          </p:cNvPr>
          <p:cNvSpPr>
            <a:spLocks noGrp="1"/>
          </p:cNvSpPr>
          <p:nvPr>
            <p:ph type="pic" sz="quarter" idx="49" hasCustomPrompt="1"/>
          </p:nvPr>
        </p:nvSpPr>
        <p:spPr>
          <a:xfrm>
            <a:off x="2327469"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80" name="Text Placeholder 36">
            <a:extLst>
              <a:ext uri="{FF2B5EF4-FFF2-40B4-BE49-F238E27FC236}">
                <a16:creationId xmlns:a16="http://schemas.microsoft.com/office/drawing/2014/main" id="{0B9C6FE0-957C-FD47-B2AB-1A98F91397A8}"/>
              </a:ext>
            </a:extLst>
          </p:cNvPr>
          <p:cNvSpPr txBox="1">
            <a:spLocks/>
          </p:cNvSpPr>
          <p:nvPr userDrawn="1"/>
        </p:nvSpPr>
        <p:spPr>
          <a:xfrm>
            <a:off x="2327517"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81" name="Text Placeholder 44">
            <a:extLst>
              <a:ext uri="{FF2B5EF4-FFF2-40B4-BE49-F238E27FC236}">
                <a16:creationId xmlns:a16="http://schemas.microsoft.com/office/drawing/2014/main" id="{3F037208-9C8A-134D-9B7A-3F7E40F2D3CF}"/>
              </a:ext>
            </a:extLst>
          </p:cNvPr>
          <p:cNvSpPr txBox="1">
            <a:spLocks/>
          </p:cNvSpPr>
          <p:nvPr userDrawn="1"/>
        </p:nvSpPr>
        <p:spPr>
          <a:xfrm>
            <a:off x="2327517"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82" name="Picture Placeholder 3">
            <a:extLst>
              <a:ext uri="{FF2B5EF4-FFF2-40B4-BE49-F238E27FC236}">
                <a16:creationId xmlns:a16="http://schemas.microsoft.com/office/drawing/2014/main" id="{9CB615CC-C3CC-594D-93CE-CA10CDD061FC}"/>
              </a:ext>
            </a:extLst>
          </p:cNvPr>
          <p:cNvSpPr>
            <a:spLocks noGrp="1"/>
          </p:cNvSpPr>
          <p:nvPr>
            <p:ph type="pic" sz="quarter" idx="50" hasCustomPrompt="1"/>
          </p:nvPr>
        </p:nvSpPr>
        <p:spPr>
          <a:xfrm>
            <a:off x="4284783"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83" name="Text Placeholder 36">
            <a:extLst>
              <a:ext uri="{FF2B5EF4-FFF2-40B4-BE49-F238E27FC236}">
                <a16:creationId xmlns:a16="http://schemas.microsoft.com/office/drawing/2014/main" id="{E27B94E0-5365-A546-8088-AD67D6357202}"/>
              </a:ext>
            </a:extLst>
          </p:cNvPr>
          <p:cNvSpPr txBox="1">
            <a:spLocks/>
          </p:cNvSpPr>
          <p:nvPr userDrawn="1"/>
        </p:nvSpPr>
        <p:spPr>
          <a:xfrm>
            <a:off x="4284831"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84" name="Text Placeholder 44">
            <a:extLst>
              <a:ext uri="{FF2B5EF4-FFF2-40B4-BE49-F238E27FC236}">
                <a16:creationId xmlns:a16="http://schemas.microsoft.com/office/drawing/2014/main" id="{AE0D17AC-3E27-6541-833D-7AFE319C21E1}"/>
              </a:ext>
            </a:extLst>
          </p:cNvPr>
          <p:cNvSpPr txBox="1">
            <a:spLocks/>
          </p:cNvSpPr>
          <p:nvPr userDrawn="1"/>
        </p:nvSpPr>
        <p:spPr>
          <a:xfrm>
            <a:off x="4284831"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85" name="Picture Placeholder 3">
            <a:extLst>
              <a:ext uri="{FF2B5EF4-FFF2-40B4-BE49-F238E27FC236}">
                <a16:creationId xmlns:a16="http://schemas.microsoft.com/office/drawing/2014/main" id="{ABD4BF97-D9D0-D544-8645-E8A511F65707}"/>
              </a:ext>
            </a:extLst>
          </p:cNvPr>
          <p:cNvSpPr>
            <a:spLocks noGrp="1"/>
          </p:cNvSpPr>
          <p:nvPr>
            <p:ph type="pic" sz="quarter" idx="51" hasCustomPrompt="1"/>
          </p:nvPr>
        </p:nvSpPr>
        <p:spPr>
          <a:xfrm>
            <a:off x="6236546"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86" name="Text Placeholder 36">
            <a:extLst>
              <a:ext uri="{FF2B5EF4-FFF2-40B4-BE49-F238E27FC236}">
                <a16:creationId xmlns:a16="http://schemas.microsoft.com/office/drawing/2014/main" id="{4A6DF352-1C35-BE41-B4D8-C34439558B41}"/>
              </a:ext>
            </a:extLst>
          </p:cNvPr>
          <p:cNvSpPr txBox="1">
            <a:spLocks/>
          </p:cNvSpPr>
          <p:nvPr userDrawn="1"/>
        </p:nvSpPr>
        <p:spPr>
          <a:xfrm>
            <a:off x="6236594"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87" name="Text Placeholder 44">
            <a:extLst>
              <a:ext uri="{FF2B5EF4-FFF2-40B4-BE49-F238E27FC236}">
                <a16:creationId xmlns:a16="http://schemas.microsoft.com/office/drawing/2014/main" id="{28E61E1E-B715-974E-ACC0-E9D1FC31575F}"/>
              </a:ext>
            </a:extLst>
          </p:cNvPr>
          <p:cNvSpPr txBox="1">
            <a:spLocks/>
          </p:cNvSpPr>
          <p:nvPr userDrawn="1"/>
        </p:nvSpPr>
        <p:spPr>
          <a:xfrm>
            <a:off x="6236594"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pic>
        <p:nvPicPr>
          <p:cNvPr id="88" name="Picture 87">
            <a:extLst>
              <a:ext uri="{FF2B5EF4-FFF2-40B4-BE49-F238E27FC236}">
                <a16:creationId xmlns:a16="http://schemas.microsoft.com/office/drawing/2014/main" id="{EC77F5BD-539F-2A4E-8335-D287229021E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0189448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47" name="Picture Placeholder 3">
            <a:extLst>
              <a:ext uri="{FF2B5EF4-FFF2-40B4-BE49-F238E27FC236}">
                <a16:creationId xmlns:a16="http://schemas.microsoft.com/office/drawing/2014/main" id="{7EBC58F2-297E-3D49-9386-287A170728E8}"/>
              </a:ext>
            </a:extLst>
          </p:cNvPr>
          <p:cNvSpPr>
            <a:spLocks noGrp="1"/>
          </p:cNvSpPr>
          <p:nvPr>
            <p:ph type="pic" sz="quarter" idx="41" hasCustomPrompt="1"/>
          </p:nvPr>
        </p:nvSpPr>
        <p:spPr>
          <a:xfrm>
            <a:off x="376906"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50" name="Text Placeholder 14">
            <a:extLst>
              <a:ext uri="{FF2B5EF4-FFF2-40B4-BE49-F238E27FC236}">
                <a16:creationId xmlns:a16="http://schemas.microsoft.com/office/drawing/2014/main" id="{728707AB-7BC8-CE4E-B1DE-F0BDBA7BBED4}"/>
              </a:ext>
            </a:extLst>
          </p:cNvPr>
          <p:cNvSpPr>
            <a:spLocks noGrp="1"/>
          </p:cNvSpPr>
          <p:nvPr>
            <p:ph type="body" sz="quarter" idx="18" hasCustomPrompt="1"/>
          </p:nvPr>
        </p:nvSpPr>
        <p:spPr>
          <a:xfrm>
            <a:off x="371473" y="579688"/>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1" name="Title 2">
            <a:extLst>
              <a:ext uri="{FF2B5EF4-FFF2-40B4-BE49-F238E27FC236}">
                <a16:creationId xmlns:a16="http://schemas.microsoft.com/office/drawing/2014/main" id="{8B078F3C-567E-034F-91EC-F3B351503E9B}"/>
              </a:ext>
            </a:extLst>
          </p:cNvPr>
          <p:cNvSpPr>
            <a:spLocks noGrp="1"/>
          </p:cNvSpPr>
          <p:nvPr>
            <p:ph type="title"/>
          </p:nvPr>
        </p:nvSpPr>
        <p:spPr>
          <a:xfrm>
            <a:off x="371476" y="728663"/>
            <a:ext cx="10081494" cy="620320"/>
          </a:xfrm>
        </p:spPr>
        <p:txBody>
          <a:bodyPr/>
          <a:lstStyle/>
          <a:p>
            <a:r>
              <a:rPr lang="en-US" dirty="0"/>
              <a:t>Click to edit Master title style</a:t>
            </a:r>
            <a:endParaRPr lang="en-GB" dirty="0"/>
          </a:p>
        </p:txBody>
      </p:sp>
      <p:sp>
        <p:nvSpPr>
          <p:cNvPr id="52" name="Rectangle 51">
            <a:extLst>
              <a:ext uri="{FF2B5EF4-FFF2-40B4-BE49-F238E27FC236}">
                <a16:creationId xmlns:a16="http://schemas.microsoft.com/office/drawing/2014/main" id="{F5274923-F7E2-DE49-ACD9-89375A07ABA9}"/>
              </a:ext>
            </a:extLst>
          </p:cNvPr>
          <p:cNvSpPr/>
          <p:nvPr userDrawn="1"/>
        </p:nvSpPr>
        <p:spPr>
          <a:xfrm>
            <a:off x="8158944" y="3779090"/>
            <a:ext cx="3656100" cy="2269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r>
              <a:rPr lang="en-US" sz="1200" b="1" dirty="0">
                <a:solidFill>
                  <a:schemeClr val="accent3"/>
                </a:solidFill>
              </a:rPr>
              <a:t>Sub Heading Title</a:t>
            </a:r>
          </a:p>
          <a:p>
            <a:endParaRPr lang="en-US" sz="1100" dirty="0"/>
          </a:p>
          <a:p>
            <a:r>
              <a:rPr lang="en-GB" sz="1100" dirty="0"/>
              <a:t>Lorem ipsum </a:t>
            </a:r>
            <a:r>
              <a:rPr lang="en-GB" sz="1100" dirty="0" err="1"/>
              <a:t>dolor</a:t>
            </a:r>
            <a:r>
              <a:rPr lang="en-GB" sz="1100" dirty="0"/>
              <a:t> sit </a:t>
            </a:r>
            <a:r>
              <a:rPr lang="en-GB" sz="1100" dirty="0" err="1"/>
              <a:t>amet</a:t>
            </a:r>
            <a:r>
              <a:rPr lang="en-GB" sz="1100" dirty="0"/>
              <a:t>, </a:t>
            </a:r>
            <a:r>
              <a:rPr lang="en-GB" sz="1100" dirty="0" err="1"/>
              <a:t>consectetur</a:t>
            </a:r>
            <a:r>
              <a:rPr lang="en-GB" sz="1100" dirty="0"/>
              <a:t> </a:t>
            </a:r>
            <a:r>
              <a:rPr lang="en-GB" sz="1100" dirty="0" err="1"/>
              <a:t>adipiscing</a:t>
            </a:r>
            <a:r>
              <a:rPr lang="en-GB" sz="1100" dirty="0"/>
              <a:t> </a:t>
            </a:r>
            <a:r>
              <a:rPr lang="en-GB" sz="1100" dirty="0" err="1"/>
              <a:t>elit</a:t>
            </a:r>
            <a:r>
              <a:rPr lang="en-GB" sz="1100" dirty="0"/>
              <a:t>, </a:t>
            </a:r>
            <a:r>
              <a:rPr lang="en-GB" sz="1100" dirty="0" err="1"/>
              <a:t>sed</a:t>
            </a:r>
            <a:r>
              <a:rPr lang="en-GB" sz="1100" dirty="0"/>
              <a:t> do </a:t>
            </a:r>
            <a:r>
              <a:rPr lang="en-GB" sz="1100" dirty="0" err="1"/>
              <a:t>eiusmod</a:t>
            </a:r>
            <a:r>
              <a:rPr lang="en-GB" sz="1100" dirty="0"/>
              <a:t> </a:t>
            </a:r>
            <a:r>
              <a:rPr lang="en-GB" sz="1100" dirty="0" err="1"/>
              <a:t>tempor</a:t>
            </a:r>
            <a:r>
              <a:rPr lang="en-GB" sz="1100" dirty="0"/>
              <a:t> </a:t>
            </a:r>
            <a:r>
              <a:rPr lang="en-GB" sz="1100" dirty="0" err="1"/>
              <a:t>incididunt</a:t>
            </a:r>
            <a:r>
              <a:rPr lang="en-GB" sz="1100" dirty="0"/>
              <a:t> </a:t>
            </a:r>
            <a:r>
              <a:rPr lang="en-GB" sz="1100" dirty="0" err="1"/>
              <a:t>ut</a:t>
            </a:r>
            <a:r>
              <a:rPr lang="en-GB" sz="1100" dirty="0"/>
              <a:t> </a:t>
            </a:r>
            <a:r>
              <a:rPr lang="en-GB" sz="1100" dirty="0" err="1"/>
              <a:t>labore</a:t>
            </a:r>
            <a:r>
              <a:rPr lang="en-GB" sz="1100" dirty="0"/>
              <a:t> et dolore magna </a:t>
            </a:r>
            <a:r>
              <a:rPr lang="en-GB" sz="1100" dirty="0" err="1"/>
              <a:t>aliqua</a:t>
            </a:r>
            <a:r>
              <a:rPr lang="en-GB" sz="1100" dirty="0"/>
              <a:t>. Ut </a:t>
            </a:r>
            <a:r>
              <a:rPr lang="en-GB" sz="1100" dirty="0" err="1"/>
              <a:t>enim</a:t>
            </a:r>
            <a:r>
              <a:rPr lang="en-GB" sz="1100" dirty="0"/>
              <a:t> ad minim </a:t>
            </a:r>
            <a:r>
              <a:rPr lang="en-GB" sz="1100" dirty="0" err="1"/>
              <a:t>veniam</a:t>
            </a:r>
            <a:r>
              <a:rPr lang="en-GB" sz="1100" dirty="0"/>
              <a:t>, </a:t>
            </a:r>
            <a:r>
              <a:rPr lang="en-GB" sz="1100" dirty="0" err="1"/>
              <a:t>quis</a:t>
            </a:r>
            <a:r>
              <a:rPr lang="en-GB" sz="1100" dirty="0"/>
              <a:t> </a:t>
            </a:r>
            <a:r>
              <a:rPr lang="en-GB" sz="1100" dirty="0" err="1"/>
              <a:t>nostrud</a:t>
            </a:r>
            <a:r>
              <a:rPr lang="en-GB" sz="1100" dirty="0"/>
              <a:t> exercitation </a:t>
            </a:r>
            <a:r>
              <a:rPr lang="en-GB" sz="1100" dirty="0" err="1"/>
              <a:t>ullamco</a:t>
            </a:r>
            <a:r>
              <a:rPr lang="en-GB" sz="1100" dirty="0"/>
              <a:t> </a:t>
            </a:r>
            <a:r>
              <a:rPr lang="en-GB" sz="1100" dirty="0" err="1"/>
              <a:t>laboris</a:t>
            </a:r>
            <a:r>
              <a:rPr lang="en-GB" sz="1100" dirty="0"/>
              <a:t> nisi </a:t>
            </a:r>
            <a:r>
              <a:rPr lang="en-GB" sz="1100" dirty="0" err="1"/>
              <a:t>ut</a:t>
            </a:r>
            <a:r>
              <a:rPr lang="en-GB" sz="1100" dirty="0"/>
              <a:t> </a:t>
            </a:r>
            <a:r>
              <a:rPr lang="en-GB" sz="1100" dirty="0" err="1"/>
              <a:t>aliquip</a:t>
            </a:r>
            <a:r>
              <a:rPr lang="en-GB" sz="1100" dirty="0"/>
              <a:t> ex </a:t>
            </a:r>
            <a:r>
              <a:rPr lang="en-GB" sz="1100" dirty="0" err="1"/>
              <a:t>ea</a:t>
            </a:r>
            <a:r>
              <a:rPr lang="en-GB" sz="1100" dirty="0"/>
              <a:t> </a:t>
            </a:r>
            <a:r>
              <a:rPr lang="en-GB" sz="1100" dirty="0" err="1"/>
              <a:t>commodo</a:t>
            </a:r>
            <a:r>
              <a:rPr lang="en-GB" sz="1100" dirty="0"/>
              <a:t> </a:t>
            </a:r>
            <a:r>
              <a:rPr lang="en-GB" sz="1100" dirty="0" err="1"/>
              <a:t>consequat</a:t>
            </a:r>
            <a:r>
              <a:rPr lang="en-GB" sz="1100" dirty="0"/>
              <a:t>.</a:t>
            </a:r>
            <a:endParaRPr lang="en-US" sz="1100" dirty="0"/>
          </a:p>
        </p:txBody>
      </p:sp>
      <p:sp>
        <p:nvSpPr>
          <p:cNvPr id="53" name="Text Placeholder 36">
            <a:extLst>
              <a:ext uri="{FF2B5EF4-FFF2-40B4-BE49-F238E27FC236}">
                <a16:creationId xmlns:a16="http://schemas.microsoft.com/office/drawing/2014/main" id="{EA227AC2-157C-8A48-B60C-2FF0E9C6196C}"/>
              </a:ext>
            </a:extLst>
          </p:cNvPr>
          <p:cNvSpPr txBox="1">
            <a:spLocks/>
          </p:cNvSpPr>
          <p:nvPr userDrawn="1"/>
        </p:nvSpPr>
        <p:spPr>
          <a:xfrm>
            <a:off x="376954"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54" name="Text Placeholder 44">
            <a:extLst>
              <a:ext uri="{FF2B5EF4-FFF2-40B4-BE49-F238E27FC236}">
                <a16:creationId xmlns:a16="http://schemas.microsoft.com/office/drawing/2014/main" id="{5EFFE7E9-D2DD-8F43-B91F-98BC6DAF9975}"/>
              </a:ext>
            </a:extLst>
          </p:cNvPr>
          <p:cNvSpPr txBox="1">
            <a:spLocks/>
          </p:cNvSpPr>
          <p:nvPr userDrawn="1"/>
        </p:nvSpPr>
        <p:spPr>
          <a:xfrm>
            <a:off x="376954"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55" name="Picture Placeholder 3">
            <a:extLst>
              <a:ext uri="{FF2B5EF4-FFF2-40B4-BE49-F238E27FC236}">
                <a16:creationId xmlns:a16="http://schemas.microsoft.com/office/drawing/2014/main" id="{C486BEB6-5937-0244-933A-8849CFEF8028}"/>
              </a:ext>
            </a:extLst>
          </p:cNvPr>
          <p:cNvSpPr>
            <a:spLocks noGrp="1"/>
          </p:cNvSpPr>
          <p:nvPr>
            <p:ph type="pic" sz="quarter" idx="42" hasCustomPrompt="1"/>
          </p:nvPr>
        </p:nvSpPr>
        <p:spPr>
          <a:xfrm>
            <a:off x="2327469"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56" name="Text Placeholder 36">
            <a:extLst>
              <a:ext uri="{FF2B5EF4-FFF2-40B4-BE49-F238E27FC236}">
                <a16:creationId xmlns:a16="http://schemas.microsoft.com/office/drawing/2014/main" id="{EE05B5FB-99E2-6E4D-942E-5243193F533C}"/>
              </a:ext>
            </a:extLst>
          </p:cNvPr>
          <p:cNvSpPr txBox="1">
            <a:spLocks/>
          </p:cNvSpPr>
          <p:nvPr userDrawn="1"/>
        </p:nvSpPr>
        <p:spPr>
          <a:xfrm>
            <a:off x="2327517"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57" name="Text Placeholder 44">
            <a:extLst>
              <a:ext uri="{FF2B5EF4-FFF2-40B4-BE49-F238E27FC236}">
                <a16:creationId xmlns:a16="http://schemas.microsoft.com/office/drawing/2014/main" id="{9194B238-6DC1-3447-B007-11A041F78FB2}"/>
              </a:ext>
            </a:extLst>
          </p:cNvPr>
          <p:cNvSpPr txBox="1">
            <a:spLocks/>
          </p:cNvSpPr>
          <p:nvPr userDrawn="1"/>
        </p:nvSpPr>
        <p:spPr>
          <a:xfrm>
            <a:off x="2327517"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58" name="Picture Placeholder 3">
            <a:extLst>
              <a:ext uri="{FF2B5EF4-FFF2-40B4-BE49-F238E27FC236}">
                <a16:creationId xmlns:a16="http://schemas.microsoft.com/office/drawing/2014/main" id="{7D0A5261-FA57-9C47-A5A5-D028D95651BE}"/>
              </a:ext>
            </a:extLst>
          </p:cNvPr>
          <p:cNvSpPr>
            <a:spLocks noGrp="1"/>
          </p:cNvSpPr>
          <p:nvPr>
            <p:ph type="pic" sz="quarter" idx="43" hasCustomPrompt="1"/>
          </p:nvPr>
        </p:nvSpPr>
        <p:spPr>
          <a:xfrm>
            <a:off x="4284783"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59" name="Text Placeholder 36">
            <a:extLst>
              <a:ext uri="{FF2B5EF4-FFF2-40B4-BE49-F238E27FC236}">
                <a16:creationId xmlns:a16="http://schemas.microsoft.com/office/drawing/2014/main" id="{DE44C5E3-B06D-5E42-9EAE-739B04328B4D}"/>
              </a:ext>
            </a:extLst>
          </p:cNvPr>
          <p:cNvSpPr txBox="1">
            <a:spLocks/>
          </p:cNvSpPr>
          <p:nvPr userDrawn="1"/>
        </p:nvSpPr>
        <p:spPr>
          <a:xfrm>
            <a:off x="4284831"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60" name="Text Placeholder 44">
            <a:extLst>
              <a:ext uri="{FF2B5EF4-FFF2-40B4-BE49-F238E27FC236}">
                <a16:creationId xmlns:a16="http://schemas.microsoft.com/office/drawing/2014/main" id="{4140943C-A85C-3048-AE9F-D4186C5ACE37}"/>
              </a:ext>
            </a:extLst>
          </p:cNvPr>
          <p:cNvSpPr txBox="1">
            <a:spLocks/>
          </p:cNvSpPr>
          <p:nvPr userDrawn="1"/>
        </p:nvSpPr>
        <p:spPr>
          <a:xfrm>
            <a:off x="4284831"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61" name="Picture Placeholder 3">
            <a:extLst>
              <a:ext uri="{FF2B5EF4-FFF2-40B4-BE49-F238E27FC236}">
                <a16:creationId xmlns:a16="http://schemas.microsoft.com/office/drawing/2014/main" id="{A3F5CDBF-7091-0A45-9237-4A2A32D577C6}"/>
              </a:ext>
            </a:extLst>
          </p:cNvPr>
          <p:cNvSpPr>
            <a:spLocks noGrp="1"/>
          </p:cNvSpPr>
          <p:nvPr>
            <p:ph type="pic" sz="quarter" idx="44" hasCustomPrompt="1"/>
          </p:nvPr>
        </p:nvSpPr>
        <p:spPr>
          <a:xfrm>
            <a:off x="6236546"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62" name="Text Placeholder 36">
            <a:extLst>
              <a:ext uri="{FF2B5EF4-FFF2-40B4-BE49-F238E27FC236}">
                <a16:creationId xmlns:a16="http://schemas.microsoft.com/office/drawing/2014/main" id="{C010DC1B-A1B2-AF46-85AC-0A8D4769E8C6}"/>
              </a:ext>
            </a:extLst>
          </p:cNvPr>
          <p:cNvSpPr txBox="1">
            <a:spLocks/>
          </p:cNvSpPr>
          <p:nvPr userDrawn="1"/>
        </p:nvSpPr>
        <p:spPr>
          <a:xfrm>
            <a:off x="6236594"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63" name="Text Placeholder 44">
            <a:extLst>
              <a:ext uri="{FF2B5EF4-FFF2-40B4-BE49-F238E27FC236}">
                <a16:creationId xmlns:a16="http://schemas.microsoft.com/office/drawing/2014/main" id="{50018CE7-A398-0C47-9F1D-AABB4422AF93}"/>
              </a:ext>
            </a:extLst>
          </p:cNvPr>
          <p:cNvSpPr txBox="1">
            <a:spLocks/>
          </p:cNvSpPr>
          <p:nvPr userDrawn="1"/>
        </p:nvSpPr>
        <p:spPr>
          <a:xfrm>
            <a:off x="6236594"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64" name="Picture Placeholder 3">
            <a:extLst>
              <a:ext uri="{FF2B5EF4-FFF2-40B4-BE49-F238E27FC236}">
                <a16:creationId xmlns:a16="http://schemas.microsoft.com/office/drawing/2014/main" id="{F68865A7-D9F8-4A48-841B-339FF32AA6C5}"/>
              </a:ext>
            </a:extLst>
          </p:cNvPr>
          <p:cNvSpPr>
            <a:spLocks noGrp="1"/>
          </p:cNvSpPr>
          <p:nvPr>
            <p:ph type="pic" sz="quarter" idx="45" hasCustomPrompt="1"/>
          </p:nvPr>
        </p:nvSpPr>
        <p:spPr>
          <a:xfrm>
            <a:off x="8158944"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65" name="Text Placeholder 36">
            <a:extLst>
              <a:ext uri="{FF2B5EF4-FFF2-40B4-BE49-F238E27FC236}">
                <a16:creationId xmlns:a16="http://schemas.microsoft.com/office/drawing/2014/main" id="{8BEFE93A-660F-BC48-A6BE-159D94587E33}"/>
              </a:ext>
            </a:extLst>
          </p:cNvPr>
          <p:cNvSpPr txBox="1">
            <a:spLocks/>
          </p:cNvSpPr>
          <p:nvPr userDrawn="1"/>
        </p:nvSpPr>
        <p:spPr>
          <a:xfrm>
            <a:off x="8158992"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66" name="Text Placeholder 44">
            <a:extLst>
              <a:ext uri="{FF2B5EF4-FFF2-40B4-BE49-F238E27FC236}">
                <a16:creationId xmlns:a16="http://schemas.microsoft.com/office/drawing/2014/main" id="{9C57D498-3A7B-9F4C-B589-915822833010}"/>
              </a:ext>
            </a:extLst>
          </p:cNvPr>
          <p:cNvSpPr txBox="1">
            <a:spLocks/>
          </p:cNvSpPr>
          <p:nvPr userDrawn="1"/>
        </p:nvSpPr>
        <p:spPr>
          <a:xfrm>
            <a:off x="8158992"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67" name="Picture Placeholder 3">
            <a:extLst>
              <a:ext uri="{FF2B5EF4-FFF2-40B4-BE49-F238E27FC236}">
                <a16:creationId xmlns:a16="http://schemas.microsoft.com/office/drawing/2014/main" id="{E22F8E41-AF83-204F-A6D1-4EDE5C74B18B}"/>
              </a:ext>
            </a:extLst>
          </p:cNvPr>
          <p:cNvSpPr>
            <a:spLocks noGrp="1"/>
          </p:cNvSpPr>
          <p:nvPr>
            <p:ph type="pic" sz="quarter" idx="46" hasCustomPrompt="1"/>
          </p:nvPr>
        </p:nvSpPr>
        <p:spPr>
          <a:xfrm>
            <a:off x="10075791" y="1363126"/>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68" name="Text Placeholder 36">
            <a:extLst>
              <a:ext uri="{FF2B5EF4-FFF2-40B4-BE49-F238E27FC236}">
                <a16:creationId xmlns:a16="http://schemas.microsoft.com/office/drawing/2014/main" id="{F612766A-C218-434D-8A0B-6B770AEABD91}"/>
              </a:ext>
            </a:extLst>
          </p:cNvPr>
          <p:cNvSpPr txBox="1">
            <a:spLocks/>
          </p:cNvSpPr>
          <p:nvPr userDrawn="1"/>
        </p:nvSpPr>
        <p:spPr>
          <a:xfrm>
            <a:off x="10075839" y="3009674"/>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69" name="Text Placeholder 44">
            <a:extLst>
              <a:ext uri="{FF2B5EF4-FFF2-40B4-BE49-F238E27FC236}">
                <a16:creationId xmlns:a16="http://schemas.microsoft.com/office/drawing/2014/main" id="{1BEE102C-A745-C04D-AB78-C86D5EAE816C}"/>
              </a:ext>
            </a:extLst>
          </p:cNvPr>
          <p:cNvSpPr txBox="1">
            <a:spLocks/>
          </p:cNvSpPr>
          <p:nvPr userDrawn="1"/>
        </p:nvSpPr>
        <p:spPr>
          <a:xfrm>
            <a:off x="10075839" y="3078911"/>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70" name="Picture Placeholder 3">
            <a:extLst>
              <a:ext uri="{FF2B5EF4-FFF2-40B4-BE49-F238E27FC236}">
                <a16:creationId xmlns:a16="http://schemas.microsoft.com/office/drawing/2014/main" id="{00AC07DA-60D8-B745-9467-4AE0DF3508A4}"/>
              </a:ext>
            </a:extLst>
          </p:cNvPr>
          <p:cNvSpPr>
            <a:spLocks noGrp="1"/>
          </p:cNvSpPr>
          <p:nvPr>
            <p:ph type="pic" sz="quarter" idx="47" hasCustomPrompt="1"/>
          </p:nvPr>
        </p:nvSpPr>
        <p:spPr>
          <a:xfrm>
            <a:off x="376906"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71" name="Text Placeholder 36">
            <a:extLst>
              <a:ext uri="{FF2B5EF4-FFF2-40B4-BE49-F238E27FC236}">
                <a16:creationId xmlns:a16="http://schemas.microsoft.com/office/drawing/2014/main" id="{3BEEA7CE-6966-9E4F-AB0B-16C863294811}"/>
              </a:ext>
            </a:extLst>
          </p:cNvPr>
          <p:cNvSpPr txBox="1">
            <a:spLocks/>
          </p:cNvSpPr>
          <p:nvPr userDrawn="1"/>
        </p:nvSpPr>
        <p:spPr>
          <a:xfrm>
            <a:off x="376954"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72" name="Text Placeholder 44">
            <a:extLst>
              <a:ext uri="{FF2B5EF4-FFF2-40B4-BE49-F238E27FC236}">
                <a16:creationId xmlns:a16="http://schemas.microsoft.com/office/drawing/2014/main" id="{39F7B11E-4ED7-2046-9B32-EBB0CCDCEC43}"/>
              </a:ext>
            </a:extLst>
          </p:cNvPr>
          <p:cNvSpPr txBox="1">
            <a:spLocks/>
          </p:cNvSpPr>
          <p:nvPr userDrawn="1"/>
        </p:nvSpPr>
        <p:spPr>
          <a:xfrm>
            <a:off x="376954"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73" name="Picture Placeholder 3">
            <a:extLst>
              <a:ext uri="{FF2B5EF4-FFF2-40B4-BE49-F238E27FC236}">
                <a16:creationId xmlns:a16="http://schemas.microsoft.com/office/drawing/2014/main" id="{AED4386D-854F-5F42-B0EC-FD00DA30B8D2}"/>
              </a:ext>
            </a:extLst>
          </p:cNvPr>
          <p:cNvSpPr>
            <a:spLocks noGrp="1"/>
          </p:cNvSpPr>
          <p:nvPr>
            <p:ph type="pic" sz="quarter" idx="48" hasCustomPrompt="1"/>
          </p:nvPr>
        </p:nvSpPr>
        <p:spPr>
          <a:xfrm>
            <a:off x="2327469"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74" name="Text Placeholder 36">
            <a:extLst>
              <a:ext uri="{FF2B5EF4-FFF2-40B4-BE49-F238E27FC236}">
                <a16:creationId xmlns:a16="http://schemas.microsoft.com/office/drawing/2014/main" id="{A134BADC-5EA3-C043-B2C5-47323F0A0A7F}"/>
              </a:ext>
            </a:extLst>
          </p:cNvPr>
          <p:cNvSpPr txBox="1">
            <a:spLocks/>
          </p:cNvSpPr>
          <p:nvPr userDrawn="1"/>
        </p:nvSpPr>
        <p:spPr>
          <a:xfrm>
            <a:off x="2327517"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75" name="Text Placeholder 44">
            <a:extLst>
              <a:ext uri="{FF2B5EF4-FFF2-40B4-BE49-F238E27FC236}">
                <a16:creationId xmlns:a16="http://schemas.microsoft.com/office/drawing/2014/main" id="{0F95F332-8E67-6048-A494-6342ADF370D8}"/>
              </a:ext>
            </a:extLst>
          </p:cNvPr>
          <p:cNvSpPr txBox="1">
            <a:spLocks/>
          </p:cNvSpPr>
          <p:nvPr userDrawn="1"/>
        </p:nvSpPr>
        <p:spPr>
          <a:xfrm>
            <a:off x="2327517"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76" name="Picture Placeholder 3">
            <a:extLst>
              <a:ext uri="{FF2B5EF4-FFF2-40B4-BE49-F238E27FC236}">
                <a16:creationId xmlns:a16="http://schemas.microsoft.com/office/drawing/2014/main" id="{BC191C85-6A5B-9F4E-A800-DAD0829B9FFA}"/>
              </a:ext>
            </a:extLst>
          </p:cNvPr>
          <p:cNvSpPr>
            <a:spLocks noGrp="1"/>
          </p:cNvSpPr>
          <p:nvPr>
            <p:ph type="pic" sz="quarter" idx="49" hasCustomPrompt="1"/>
          </p:nvPr>
        </p:nvSpPr>
        <p:spPr>
          <a:xfrm>
            <a:off x="4284783"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77" name="Text Placeholder 36">
            <a:extLst>
              <a:ext uri="{FF2B5EF4-FFF2-40B4-BE49-F238E27FC236}">
                <a16:creationId xmlns:a16="http://schemas.microsoft.com/office/drawing/2014/main" id="{AA8AEE35-9996-054E-B4C4-1DD6DD63F0D2}"/>
              </a:ext>
            </a:extLst>
          </p:cNvPr>
          <p:cNvSpPr txBox="1">
            <a:spLocks/>
          </p:cNvSpPr>
          <p:nvPr userDrawn="1"/>
        </p:nvSpPr>
        <p:spPr>
          <a:xfrm>
            <a:off x="4284831"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78" name="Text Placeholder 44">
            <a:extLst>
              <a:ext uri="{FF2B5EF4-FFF2-40B4-BE49-F238E27FC236}">
                <a16:creationId xmlns:a16="http://schemas.microsoft.com/office/drawing/2014/main" id="{AA44A1E4-12C9-1645-8EE2-7988D167B7E6}"/>
              </a:ext>
            </a:extLst>
          </p:cNvPr>
          <p:cNvSpPr txBox="1">
            <a:spLocks/>
          </p:cNvSpPr>
          <p:nvPr userDrawn="1"/>
        </p:nvSpPr>
        <p:spPr>
          <a:xfrm>
            <a:off x="4284831"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
        <p:nvSpPr>
          <p:cNvPr id="79" name="Picture Placeholder 3">
            <a:extLst>
              <a:ext uri="{FF2B5EF4-FFF2-40B4-BE49-F238E27FC236}">
                <a16:creationId xmlns:a16="http://schemas.microsoft.com/office/drawing/2014/main" id="{11177965-85CF-014B-B0E4-B43450CF6907}"/>
              </a:ext>
            </a:extLst>
          </p:cNvPr>
          <p:cNvSpPr>
            <a:spLocks noGrp="1"/>
          </p:cNvSpPr>
          <p:nvPr>
            <p:ph type="pic" sz="quarter" idx="50" hasCustomPrompt="1"/>
          </p:nvPr>
        </p:nvSpPr>
        <p:spPr>
          <a:xfrm>
            <a:off x="6236546" y="3779089"/>
            <a:ext cx="1732224" cy="1721229"/>
          </a:xfrm>
          <a:prstGeom prst="rect">
            <a:avLst/>
          </a:prstGeom>
          <a:solidFill>
            <a:schemeClr val="bg1"/>
          </a:solidFill>
          <a:ln>
            <a:noFill/>
          </a:ln>
        </p:spPr>
        <p:txBody>
          <a:bodyPr lIns="0" tIns="0" rIns="0" bIns="0" anchor="ctr"/>
          <a:lstStyle>
            <a:lvl1pPr marL="0" indent="0" algn="ctr">
              <a:buNone/>
              <a:defRPr sz="1000" b="0">
                <a:solidFill>
                  <a:schemeClr val="accent3"/>
                </a:solidFill>
                <a:latin typeface="Century Gothic" charset="0"/>
                <a:ea typeface="Century Gothic" charset="0"/>
                <a:cs typeface="Century Gothic" charset="0"/>
              </a:defRPr>
            </a:lvl1pPr>
          </a:lstStyle>
          <a:p>
            <a:r>
              <a:rPr lang="en-US" dirty="0"/>
              <a:t>Add team photo here</a:t>
            </a:r>
          </a:p>
        </p:txBody>
      </p:sp>
      <p:sp>
        <p:nvSpPr>
          <p:cNvPr id="80" name="Text Placeholder 36">
            <a:extLst>
              <a:ext uri="{FF2B5EF4-FFF2-40B4-BE49-F238E27FC236}">
                <a16:creationId xmlns:a16="http://schemas.microsoft.com/office/drawing/2014/main" id="{EA80CD6F-C886-BB41-8E2F-94CD83F4EC74}"/>
              </a:ext>
            </a:extLst>
          </p:cNvPr>
          <p:cNvSpPr txBox="1">
            <a:spLocks/>
          </p:cNvSpPr>
          <p:nvPr userDrawn="1"/>
        </p:nvSpPr>
        <p:spPr>
          <a:xfrm>
            <a:off x="6236594" y="5425637"/>
            <a:ext cx="868255" cy="69237"/>
          </a:xfrm>
          <a:prstGeom prst="rect">
            <a:avLst/>
          </a:prstGeom>
          <a:solidFill>
            <a:schemeClr val="accent3"/>
          </a:solidFill>
        </p:spPr>
        <p:txBody>
          <a:bodyPr wrap="none" lIns="0" tIns="0" rIns="0" bIns="0" anchor="ctr"/>
          <a:lstStyle>
            <a:lvl1pPr marL="228600" indent="-228600" algn="l" defTabSz="914400" rtl="0" eaLnBrk="1" latinLnBrk="0" hangingPunct="1">
              <a:lnSpc>
                <a:spcPct val="90000"/>
              </a:lnSpc>
              <a:spcBef>
                <a:spcPts val="1000"/>
              </a:spcBef>
              <a:buFont typeface="Arial"/>
              <a:buChar char="•"/>
              <a:defRPr lang="en-US" sz="200" kern="1200" smtClean="0">
                <a:solidFill>
                  <a:schemeClr val="accent3"/>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lang="en-US" sz="800" kern="1200" smtClean="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lang="en-US" sz="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81" name="Text Placeholder 44">
            <a:extLst>
              <a:ext uri="{FF2B5EF4-FFF2-40B4-BE49-F238E27FC236}">
                <a16:creationId xmlns:a16="http://schemas.microsoft.com/office/drawing/2014/main" id="{0A6DC54E-4A0A-9347-9EA7-EDDD5DCA5452}"/>
              </a:ext>
            </a:extLst>
          </p:cNvPr>
          <p:cNvSpPr txBox="1">
            <a:spLocks/>
          </p:cNvSpPr>
          <p:nvPr userDrawn="1"/>
        </p:nvSpPr>
        <p:spPr>
          <a:xfrm>
            <a:off x="6236594" y="5494874"/>
            <a:ext cx="1737679" cy="540000"/>
          </a:xfrm>
          <a:prstGeom prst="rect">
            <a:avLst/>
          </a:prstGeom>
          <a:solidFill>
            <a:schemeClr val="tx1"/>
          </a:solidFill>
        </p:spPr>
        <p:txBody>
          <a:bodyPr wrap="square" lIns="72000" rIns="72000" anchor="t" anchorCtr="0">
            <a:noAutofit/>
          </a:bodyPr>
          <a:lstStyle>
            <a:lvl1pPr marL="0" indent="0" algn="l" defTabSz="914400" rtl="0" eaLnBrk="1" latinLnBrk="0" hangingPunct="1">
              <a:lnSpc>
                <a:spcPct val="90000"/>
              </a:lnSpc>
              <a:spcBef>
                <a:spcPts val="400"/>
              </a:spcBef>
              <a:buFont typeface="Arial"/>
              <a:buNone/>
              <a:defRPr sz="1200" kern="1200" cap="none" baseline="0">
                <a:solidFill>
                  <a:schemeClr val="bg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Name Surname</a:t>
            </a:r>
          </a:p>
          <a:p>
            <a:r>
              <a:rPr lang="en-US" sz="800" dirty="0"/>
              <a:t>Job Title - Department</a:t>
            </a:r>
          </a:p>
        </p:txBody>
      </p:sp>
    </p:spTree>
    <p:extLst>
      <p:ext uri="{BB962C8B-B14F-4D97-AF65-F5344CB8AC3E}">
        <p14:creationId xmlns:p14="http://schemas.microsoft.com/office/powerpoint/2010/main" val="15029338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ockups mobile + compu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4" name="Slide Number Placeholder 11">
            <a:extLst>
              <a:ext uri="{FF2B5EF4-FFF2-40B4-BE49-F238E27FC236}">
                <a16:creationId xmlns:a16="http://schemas.microsoft.com/office/drawing/2014/main" id="{3A3D18D6-1AA1-1342-85CA-1E75ADC03C1C}"/>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2" name="Text Placeholder 3">
            <a:extLst>
              <a:ext uri="{FF2B5EF4-FFF2-40B4-BE49-F238E27FC236}">
                <a16:creationId xmlns:a16="http://schemas.microsoft.com/office/drawing/2014/main" id="{36E6BD03-A8B8-DA4B-87F7-572001C7567F}"/>
              </a:ext>
            </a:extLst>
          </p:cNvPr>
          <p:cNvSpPr>
            <a:spLocks noGrp="1"/>
          </p:cNvSpPr>
          <p:nvPr>
            <p:ph type="body" sz="quarter" idx="33"/>
          </p:nvPr>
        </p:nvSpPr>
        <p:spPr>
          <a:xfrm>
            <a:off x="371475" y="2054225"/>
            <a:ext cx="2930525" cy="4117975"/>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B94BEFE1-7BE3-CC44-9550-1B15417941EB}"/>
              </a:ext>
            </a:extLst>
          </p:cNvPr>
          <p:cNvSpPr>
            <a:spLocks noGrp="1"/>
          </p:cNvSpPr>
          <p:nvPr>
            <p:ph type="title"/>
          </p:nvPr>
        </p:nvSpPr>
        <p:spPr>
          <a:xfrm>
            <a:off x="371476" y="728662"/>
            <a:ext cx="2930524" cy="1325563"/>
          </a:xfrm>
        </p:spPr>
        <p:txBody>
          <a:bodyPr/>
          <a:lstStyle>
            <a:lvl1pPr>
              <a:defRPr>
                <a:solidFill>
                  <a:schemeClr val="bg1"/>
                </a:solidFill>
              </a:defRPr>
            </a:lvl1pPr>
          </a:lstStyle>
          <a:p>
            <a:r>
              <a:rPr lang="en-US"/>
              <a:t>Click to edit Master title style</a:t>
            </a:r>
            <a:endParaRPr lang="en-GB"/>
          </a:p>
        </p:txBody>
      </p:sp>
      <p:pic>
        <p:nvPicPr>
          <p:cNvPr id="28" name="Picture 27">
            <a:extLst>
              <a:ext uri="{FF2B5EF4-FFF2-40B4-BE49-F238E27FC236}">
                <a16:creationId xmlns:a16="http://schemas.microsoft.com/office/drawing/2014/main" id="{BAD7F6D2-7467-744A-AF7F-636139A90B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23228" y="533747"/>
            <a:ext cx="9647477" cy="6235353"/>
          </a:xfrm>
          <a:prstGeom prst="rect">
            <a:avLst/>
          </a:prstGeom>
        </p:spPr>
      </p:pic>
      <p:sp>
        <p:nvSpPr>
          <p:cNvPr id="29" name="Picture Placeholder 3">
            <a:extLst>
              <a:ext uri="{FF2B5EF4-FFF2-40B4-BE49-F238E27FC236}">
                <a16:creationId xmlns:a16="http://schemas.microsoft.com/office/drawing/2014/main" id="{001D7E37-675B-A141-91A7-CF8162EC4703}"/>
              </a:ext>
            </a:extLst>
          </p:cNvPr>
          <p:cNvSpPr>
            <a:spLocks noGrp="1"/>
          </p:cNvSpPr>
          <p:nvPr>
            <p:ph type="pic" sz="quarter" idx="10" hasCustomPrompt="1"/>
          </p:nvPr>
        </p:nvSpPr>
        <p:spPr>
          <a:xfrm>
            <a:off x="5299455" y="1488250"/>
            <a:ext cx="6251719" cy="4156902"/>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30" name="Picture 29">
            <a:extLst>
              <a:ext uri="{FF2B5EF4-FFF2-40B4-BE49-F238E27FC236}">
                <a16:creationId xmlns:a16="http://schemas.microsoft.com/office/drawing/2014/main" id="{F0E9CADF-7086-1F45-9B77-48644D085B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11100" y="2508714"/>
            <a:ext cx="1997587" cy="3902357"/>
          </a:xfrm>
          <a:prstGeom prst="rect">
            <a:avLst/>
          </a:prstGeom>
        </p:spPr>
      </p:pic>
      <p:sp>
        <p:nvSpPr>
          <p:cNvPr id="31" name="Picture Placeholder 3">
            <a:extLst>
              <a:ext uri="{FF2B5EF4-FFF2-40B4-BE49-F238E27FC236}">
                <a16:creationId xmlns:a16="http://schemas.microsoft.com/office/drawing/2014/main" id="{0C5CED4B-BAE5-EE43-88AE-0EE7824DA689}"/>
              </a:ext>
            </a:extLst>
          </p:cNvPr>
          <p:cNvSpPr>
            <a:spLocks noGrp="1"/>
          </p:cNvSpPr>
          <p:nvPr>
            <p:ph type="pic" sz="quarter" idx="11" hasCustomPrompt="1"/>
          </p:nvPr>
        </p:nvSpPr>
        <p:spPr>
          <a:xfrm>
            <a:off x="3752697" y="3114040"/>
            <a:ext cx="1515876" cy="2691704"/>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32" name="Picture 31">
            <a:extLst>
              <a:ext uri="{FF2B5EF4-FFF2-40B4-BE49-F238E27FC236}">
                <a16:creationId xmlns:a16="http://schemas.microsoft.com/office/drawing/2014/main" id="{7901AE57-572D-B44F-B775-A7F7427D35D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03351261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Mockups mobile + compu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4" name="Slide Number Placeholder 11">
            <a:extLst>
              <a:ext uri="{FF2B5EF4-FFF2-40B4-BE49-F238E27FC236}">
                <a16:creationId xmlns:a16="http://schemas.microsoft.com/office/drawing/2014/main" id="{3A3D18D6-1AA1-1342-85CA-1E75ADC03C1C}"/>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2" name="Text Placeholder 3">
            <a:extLst>
              <a:ext uri="{FF2B5EF4-FFF2-40B4-BE49-F238E27FC236}">
                <a16:creationId xmlns:a16="http://schemas.microsoft.com/office/drawing/2014/main" id="{36E6BD03-A8B8-DA4B-87F7-572001C7567F}"/>
              </a:ext>
            </a:extLst>
          </p:cNvPr>
          <p:cNvSpPr>
            <a:spLocks noGrp="1"/>
          </p:cNvSpPr>
          <p:nvPr>
            <p:ph type="body" sz="quarter" idx="33"/>
          </p:nvPr>
        </p:nvSpPr>
        <p:spPr>
          <a:xfrm>
            <a:off x="371475" y="2054225"/>
            <a:ext cx="2930525" cy="4117975"/>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B94BEFE1-7BE3-CC44-9550-1B15417941EB}"/>
              </a:ext>
            </a:extLst>
          </p:cNvPr>
          <p:cNvSpPr>
            <a:spLocks noGrp="1"/>
          </p:cNvSpPr>
          <p:nvPr>
            <p:ph type="title"/>
          </p:nvPr>
        </p:nvSpPr>
        <p:spPr>
          <a:xfrm>
            <a:off x="371476" y="728662"/>
            <a:ext cx="2930524" cy="1325563"/>
          </a:xfrm>
        </p:spPr>
        <p:txBody>
          <a:bodyPr/>
          <a:lstStyle>
            <a:lvl1pPr>
              <a:defRPr>
                <a:solidFill>
                  <a:schemeClr val="tx1"/>
                </a:solidFill>
              </a:defRPr>
            </a:lvl1pPr>
          </a:lstStyle>
          <a:p>
            <a:r>
              <a:rPr lang="en-US"/>
              <a:t>Click to edit Master title style</a:t>
            </a:r>
            <a:endParaRPr lang="en-GB"/>
          </a:p>
        </p:txBody>
      </p:sp>
      <p:pic>
        <p:nvPicPr>
          <p:cNvPr id="20" name="Picture 19">
            <a:extLst>
              <a:ext uri="{FF2B5EF4-FFF2-40B4-BE49-F238E27FC236}">
                <a16:creationId xmlns:a16="http://schemas.microsoft.com/office/drawing/2014/main" id="{8694A1E7-738D-B443-8566-BDB8BE8688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23228" y="533747"/>
            <a:ext cx="9647477" cy="6235353"/>
          </a:xfrm>
          <a:prstGeom prst="rect">
            <a:avLst/>
          </a:prstGeom>
        </p:spPr>
      </p:pic>
      <p:sp>
        <p:nvSpPr>
          <p:cNvPr id="21" name="Picture Placeholder 3">
            <a:extLst>
              <a:ext uri="{FF2B5EF4-FFF2-40B4-BE49-F238E27FC236}">
                <a16:creationId xmlns:a16="http://schemas.microsoft.com/office/drawing/2014/main" id="{0783B7DB-A0A8-CD43-9685-0A4909E85048}"/>
              </a:ext>
            </a:extLst>
          </p:cNvPr>
          <p:cNvSpPr>
            <a:spLocks noGrp="1"/>
          </p:cNvSpPr>
          <p:nvPr>
            <p:ph type="pic" sz="quarter" idx="10" hasCustomPrompt="1"/>
          </p:nvPr>
        </p:nvSpPr>
        <p:spPr>
          <a:xfrm>
            <a:off x="5299455" y="1488250"/>
            <a:ext cx="6251719" cy="4156902"/>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25" name="Picture 24">
            <a:extLst>
              <a:ext uri="{FF2B5EF4-FFF2-40B4-BE49-F238E27FC236}">
                <a16:creationId xmlns:a16="http://schemas.microsoft.com/office/drawing/2014/main" id="{402B3866-5D72-7147-96EE-41623BA601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11100" y="2508714"/>
            <a:ext cx="1997587" cy="3902357"/>
          </a:xfrm>
          <a:prstGeom prst="rect">
            <a:avLst/>
          </a:prstGeom>
        </p:spPr>
      </p:pic>
      <p:sp>
        <p:nvSpPr>
          <p:cNvPr id="26" name="Picture Placeholder 3">
            <a:extLst>
              <a:ext uri="{FF2B5EF4-FFF2-40B4-BE49-F238E27FC236}">
                <a16:creationId xmlns:a16="http://schemas.microsoft.com/office/drawing/2014/main" id="{82E16B61-4FD9-F645-A99A-01516A221979}"/>
              </a:ext>
            </a:extLst>
          </p:cNvPr>
          <p:cNvSpPr>
            <a:spLocks noGrp="1"/>
          </p:cNvSpPr>
          <p:nvPr>
            <p:ph type="pic" sz="quarter" idx="11" hasCustomPrompt="1"/>
          </p:nvPr>
        </p:nvSpPr>
        <p:spPr>
          <a:xfrm>
            <a:off x="3752697" y="3114040"/>
            <a:ext cx="1515876" cy="2691704"/>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2" name="Picture 11">
            <a:extLst>
              <a:ext uri="{FF2B5EF4-FFF2-40B4-BE49-F238E27FC236}">
                <a16:creationId xmlns:a16="http://schemas.microsoft.com/office/drawing/2014/main" id="{431C68F7-6B7A-2740-BEC8-E16645DD527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4195944648"/>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ockup compu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6"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Slide Number Placeholder 11">
            <a:extLst>
              <a:ext uri="{FF2B5EF4-FFF2-40B4-BE49-F238E27FC236}">
                <a16:creationId xmlns:a16="http://schemas.microsoft.com/office/drawing/2014/main" id="{C2CBC1FA-1E2F-964B-AD18-983FB1F03738}"/>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18460EA1-8454-3B47-A877-761DF6123578}"/>
              </a:ext>
            </a:extLst>
          </p:cNvPr>
          <p:cNvSpPr>
            <a:spLocks noGrp="1"/>
          </p:cNvSpPr>
          <p:nvPr>
            <p:ph type="title"/>
          </p:nvPr>
        </p:nvSpPr>
        <p:spPr>
          <a:xfrm>
            <a:off x="371476" y="728662"/>
            <a:ext cx="3302598" cy="1325563"/>
          </a:xfrm>
        </p:spPr>
        <p:txBody>
          <a:bodyPr/>
          <a:lstStyle>
            <a:lvl1pPr>
              <a:defRPr>
                <a:solidFill>
                  <a:schemeClr val="bg1"/>
                </a:solidFill>
              </a:defRPr>
            </a:lvl1pPr>
          </a:lstStyle>
          <a:p>
            <a:r>
              <a:rPr lang="en-US" dirty="0"/>
              <a:t>Click to edit Master title style</a:t>
            </a:r>
            <a:endParaRPr lang="en-GB" dirty="0"/>
          </a:p>
        </p:txBody>
      </p:sp>
      <p:sp>
        <p:nvSpPr>
          <p:cNvPr id="17" name="Text Placeholder 4">
            <a:extLst>
              <a:ext uri="{FF2B5EF4-FFF2-40B4-BE49-F238E27FC236}">
                <a16:creationId xmlns:a16="http://schemas.microsoft.com/office/drawing/2014/main" id="{83637B7B-46A5-B942-B267-14E29297CA7B}"/>
              </a:ext>
            </a:extLst>
          </p:cNvPr>
          <p:cNvSpPr>
            <a:spLocks noGrp="1"/>
          </p:cNvSpPr>
          <p:nvPr>
            <p:ph type="body" sz="quarter" idx="33"/>
          </p:nvPr>
        </p:nvSpPr>
        <p:spPr>
          <a:xfrm>
            <a:off x="371475" y="2054225"/>
            <a:ext cx="3302599" cy="4117975"/>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5D90294F-DFEB-7842-9CF8-C8EF49822C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59856" y="0"/>
            <a:ext cx="10610850" cy="6858000"/>
          </a:xfrm>
          <a:prstGeom prst="rect">
            <a:avLst/>
          </a:prstGeom>
        </p:spPr>
      </p:pic>
      <p:sp>
        <p:nvSpPr>
          <p:cNvPr id="16" name="Picture Placeholder 3">
            <a:extLst>
              <a:ext uri="{FF2B5EF4-FFF2-40B4-BE49-F238E27FC236}">
                <a16:creationId xmlns:a16="http://schemas.microsoft.com/office/drawing/2014/main" id="{F86CF0C3-9545-AB4F-A598-78071BDA05F8}"/>
              </a:ext>
            </a:extLst>
          </p:cNvPr>
          <p:cNvSpPr>
            <a:spLocks noGrp="1"/>
          </p:cNvSpPr>
          <p:nvPr>
            <p:ph type="pic" sz="quarter" idx="10" hasCustomPrompt="1"/>
          </p:nvPr>
        </p:nvSpPr>
        <p:spPr>
          <a:xfrm>
            <a:off x="4497375" y="1041401"/>
            <a:ext cx="6876000" cy="4572000"/>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20" name="Picture 19">
            <a:extLst>
              <a:ext uri="{FF2B5EF4-FFF2-40B4-BE49-F238E27FC236}">
                <a16:creationId xmlns:a16="http://schemas.microsoft.com/office/drawing/2014/main" id="{ECDD0E79-616F-6449-96BE-D9F68CEAD1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481641057"/>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Mockup compu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6"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Slide Number Placeholder 11">
            <a:extLst>
              <a:ext uri="{FF2B5EF4-FFF2-40B4-BE49-F238E27FC236}">
                <a16:creationId xmlns:a16="http://schemas.microsoft.com/office/drawing/2014/main" id="{C2CBC1FA-1E2F-964B-AD18-983FB1F03738}"/>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2A09B2CA-433A-F247-86F1-CA7C42798260}"/>
              </a:ext>
            </a:extLst>
          </p:cNvPr>
          <p:cNvSpPr>
            <a:spLocks noGrp="1"/>
          </p:cNvSpPr>
          <p:nvPr>
            <p:ph type="title"/>
          </p:nvPr>
        </p:nvSpPr>
        <p:spPr>
          <a:xfrm>
            <a:off x="371476" y="728662"/>
            <a:ext cx="3262312" cy="1325563"/>
          </a:xfrm>
        </p:spPr>
        <p:txBody>
          <a:bodyPr/>
          <a:lstStyle>
            <a:lvl1pPr>
              <a:defRPr>
                <a:solidFill>
                  <a:schemeClr val="tx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02697D9A-0C5B-D74E-A979-DCE0311230BE}"/>
              </a:ext>
            </a:extLst>
          </p:cNvPr>
          <p:cNvSpPr>
            <a:spLocks noGrp="1"/>
          </p:cNvSpPr>
          <p:nvPr>
            <p:ph type="body" sz="quarter" idx="33"/>
          </p:nvPr>
        </p:nvSpPr>
        <p:spPr>
          <a:xfrm>
            <a:off x="371475" y="2054225"/>
            <a:ext cx="3262313" cy="3635375"/>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C4BFDA73-4E8A-504C-9D8D-37A040FBF7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59856" y="0"/>
            <a:ext cx="10610850" cy="6858000"/>
          </a:xfrm>
          <a:prstGeom prst="rect">
            <a:avLst/>
          </a:prstGeom>
        </p:spPr>
      </p:pic>
      <p:sp>
        <p:nvSpPr>
          <p:cNvPr id="16" name="Picture Placeholder 3">
            <a:extLst>
              <a:ext uri="{FF2B5EF4-FFF2-40B4-BE49-F238E27FC236}">
                <a16:creationId xmlns:a16="http://schemas.microsoft.com/office/drawing/2014/main" id="{D8396467-AE4B-8B42-94DC-5664A8EEACC1}"/>
              </a:ext>
            </a:extLst>
          </p:cNvPr>
          <p:cNvSpPr>
            <a:spLocks noGrp="1"/>
          </p:cNvSpPr>
          <p:nvPr>
            <p:ph type="pic" sz="quarter" idx="10" hasCustomPrompt="1"/>
          </p:nvPr>
        </p:nvSpPr>
        <p:spPr>
          <a:xfrm>
            <a:off x="4497375" y="1041401"/>
            <a:ext cx="6876000" cy="4572000"/>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7" name="Picture 16">
            <a:extLst>
              <a:ext uri="{FF2B5EF4-FFF2-40B4-BE49-F238E27FC236}">
                <a16:creationId xmlns:a16="http://schemas.microsoft.com/office/drawing/2014/main" id="{13E68DCD-54CA-704A-B014-DBE5657B96F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703429781"/>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ockup mobi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6" y="574591"/>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Slide Number Placeholder 11">
            <a:extLst>
              <a:ext uri="{FF2B5EF4-FFF2-40B4-BE49-F238E27FC236}">
                <a16:creationId xmlns:a16="http://schemas.microsoft.com/office/drawing/2014/main" id="{52D4BA94-B43F-AF4C-ADC8-D7AD776C7A3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5F19B35F-A531-D548-B9F7-D498542CA74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AE0E56C-E4DF-1D43-A7DB-F6EAB7464714}"/>
              </a:ext>
            </a:extLst>
          </p:cNvPr>
          <p:cNvSpPr>
            <a:spLocks noGrp="1"/>
          </p:cNvSpPr>
          <p:nvPr>
            <p:ph type="body" sz="quarter" idx="28"/>
          </p:nvPr>
        </p:nvSpPr>
        <p:spPr>
          <a:xfrm>
            <a:off x="371476" y="2054225"/>
            <a:ext cx="5757862" cy="3582988"/>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E2B18B57-882A-1343-9AC8-26229B9641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288" y="346075"/>
            <a:ext cx="3231158" cy="6312182"/>
          </a:xfrm>
          <a:prstGeom prst="rect">
            <a:avLst/>
          </a:prstGeom>
        </p:spPr>
      </p:pic>
      <p:sp>
        <p:nvSpPr>
          <p:cNvPr id="16" name="Picture Placeholder 3">
            <a:extLst>
              <a:ext uri="{FF2B5EF4-FFF2-40B4-BE49-F238E27FC236}">
                <a16:creationId xmlns:a16="http://schemas.microsoft.com/office/drawing/2014/main" id="{2C5FDE55-BCCC-754C-A249-426D541C25FE}"/>
              </a:ext>
            </a:extLst>
          </p:cNvPr>
          <p:cNvSpPr>
            <a:spLocks noGrp="1"/>
          </p:cNvSpPr>
          <p:nvPr>
            <p:ph type="pic" sz="quarter" idx="11" hasCustomPrompt="1"/>
          </p:nvPr>
        </p:nvSpPr>
        <p:spPr>
          <a:xfrm>
            <a:off x="7982879" y="1325209"/>
            <a:ext cx="2451976" cy="4353914"/>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7" name="Picture 16">
            <a:extLst>
              <a:ext uri="{FF2B5EF4-FFF2-40B4-BE49-F238E27FC236}">
                <a16:creationId xmlns:a16="http://schemas.microsoft.com/office/drawing/2014/main" id="{F9A20692-9F3D-DD44-9F65-9F4D227679B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827444351"/>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Mockup mobi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6" y="574591"/>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Slide Number Placeholder 11">
            <a:extLst>
              <a:ext uri="{FF2B5EF4-FFF2-40B4-BE49-F238E27FC236}">
                <a16:creationId xmlns:a16="http://schemas.microsoft.com/office/drawing/2014/main" id="{52D4BA94-B43F-AF4C-ADC8-D7AD776C7A3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5F19B35F-A531-D548-B9F7-D498542CA745}"/>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CAE0E56C-E4DF-1D43-A7DB-F6EAB7464714}"/>
              </a:ext>
            </a:extLst>
          </p:cNvPr>
          <p:cNvSpPr>
            <a:spLocks noGrp="1"/>
          </p:cNvSpPr>
          <p:nvPr>
            <p:ph type="body" sz="quarter" idx="28"/>
          </p:nvPr>
        </p:nvSpPr>
        <p:spPr>
          <a:xfrm>
            <a:off x="371476" y="2054225"/>
            <a:ext cx="5757862" cy="3582988"/>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E2B18B57-882A-1343-9AC8-26229B9641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3288" y="346075"/>
            <a:ext cx="3231158" cy="6312182"/>
          </a:xfrm>
          <a:prstGeom prst="rect">
            <a:avLst/>
          </a:prstGeom>
        </p:spPr>
      </p:pic>
      <p:sp>
        <p:nvSpPr>
          <p:cNvPr id="16" name="Picture Placeholder 3">
            <a:extLst>
              <a:ext uri="{FF2B5EF4-FFF2-40B4-BE49-F238E27FC236}">
                <a16:creationId xmlns:a16="http://schemas.microsoft.com/office/drawing/2014/main" id="{2C5FDE55-BCCC-754C-A249-426D541C25FE}"/>
              </a:ext>
            </a:extLst>
          </p:cNvPr>
          <p:cNvSpPr>
            <a:spLocks noGrp="1"/>
          </p:cNvSpPr>
          <p:nvPr>
            <p:ph type="pic" sz="quarter" idx="11" hasCustomPrompt="1"/>
          </p:nvPr>
        </p:nvSpPr>
        <p:spPr>
          <a:xfrm>
            <a:off x="7982879" y="1325209"/>
            <a:ext cx="2451976" cy="4353914"/>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0" name="Picture 9">
            <a:extLst>
              <a:ext uri="{FF2B5EF4-FFF2-40B4-BE49-F238E27FC236}">
                <a16:creationId xmlns:a16="http://schemas.microsoft.com/office/drawing/2014/main" id="{6EB0FC7D-FE21-DA44-B819-A6D12F7F5A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45861506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 midn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4" y="2054225"/>
            <a:ext cx="11445875" cy="4117974"/>
          </a:xfrm>
          <a:prstGeom prst="rect">
            <a:avLst/>
          </a:prstGeom>
        </p:spPr>
        <p:txBody>
          <a:bodyPr numCol="2"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69890" y="569919"/>
            <a:ext cx="330080" cy="52508"/>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9A96C6D2-2571-6749-9BA3-EE6915B9D75F}"/>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135897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ockup mobi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3" y="576927"/>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0" name="Slide Number Placeholder 11">
            <a:extLst>
              <a:ext uri="{FF2B5EF4-FFF2-40B4-BE49-F238E27FC236}">
                <a16:creationId xmlns:a16="http://schemas.microsoft.com/office/drawing/2014/main" id="{19D3D963-42FB-0A43-8AD7-9EEBEB7DD737}"/>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5B621359-C78E-FA45-A72C-7F56CAA0719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8547072-5F5E-6B4B-AC6B-978925C89E3E}"/>
              </a:ext>
            </a:extLst>
          </p:cNvPr>
          <p:cNvSpPr>
            <a:spLocks noGrp="1"/>
          </p:cNvSpPr>
          <p:nvPr>
            <p:ph type="body" sz="quarter" idx="29"/>
          </p:nvPr>
        </p:nvSpPr>
        <p:spPr>
          <a:xfrm>
            <a:off x="371475" y="2054225"/>
            <a:ext cx="5724525" cy="3665538"/>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26A2C3E0-8CD0-B44F-B3F6-391DFD9CFB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7420330" y="509546"/>
            <a:ext cx="3231158" cy="6312182"/>
          </a:xfrm>
          <a:prstGeom prst="rect">
            <a:avLst/>
          </a:prstGeom>
        </p:spPr>
      </p:pic>
      <p:sp>
        <p:nvSpPr>
          <p:cNvPr id="16" name="Picture Placeholder 3">
            <a:extLst>
              <a:ext uri="{FF2B5EF4-FFF2-40B4-BE49-F238E27FC236}">
                <a16:creationId xmlns:a16="http://schemas.microsoft.com/office/drawing/2014/main" id="{C4DCFAE6-D935-F940-BB33-8A1B857E587F}"/>
              </a:ext>
            </a:extLst>
          </p:cNvPr>
          <p:cNvSpPr>
            <a:spLocks noGrp="1"/>
          </p:cNvSpPr>
          <p:nvPr>
            <p:ph type="pic" sz="quarter" idx="11" hasCustomPrompt="1"/>
          </p:nvPr>
        </p:nvSpPr>
        <p:spPr>
          <a:xfrm rot="16200000">
            <a:off x="7809921" y="1488680"/>
            <a:ext cx="2451976" cy="4353914"/>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8" name="Picture 17">
            <a:extLst>
              <a:ext uri="{FF2B5EF4-FFF2-40B4-BE49-F238E27FC236}">
                <a16:creationId xmlns:a16="http://schemas.microsoft.com/office/drawing/2014/main" id="{057D8154-21E7-4C47-BC97-54A9B090EC4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797120055"/>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Mockup mobi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3" y="576927"/>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0" name="Slide Number Placeholder 11">
            <a:extLst>
              <a:ext uri="{FF2B5EF4-FFF2-40B4-BE49-F238E27FC236}">
                <a16:creationId xmlns:a16="http://schemas.microsoft.com/office/drawing/2014/main" id="{19D3D963-42FB-0A43-8AD7-9EEBEB7DD737}"/>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5B621359-C78E-FA45-A72C-7F56CAA07195}"/>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68547072-5F5E-6B4B-AC6B-978925C89E3E}"/>
              </a:ext>
            </a:extLst>
          </p:cNvPr>
          <p:cNvSpPr>
            <a:spLocks noGrp="1"/>
          </p:cNvSpPr>
          <p:nvPr>
            <p:ph type="body" sz="quarter" idx="29"/>
          </p:nvPr>
        </p:nvSpPr>
        <p:spPr>
          <a:xfrm>
            <a:off x="371475" y="2054225"/>
            <a:ext cx="5724525" cy="3665538"/>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26A2C3E0-8CD0-B44F-B3F6-391DFD9CFB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7420330" y="509546"/>
            <a:ext cx="3231158" cy="6312182"/>
          </a:xfrm>
          <a:prstGeom prst="rect">
            <a:avLst/>
          </a:prstGeom>
        </p:spPr>
      </p:pic>
      <p:sp>
        <p:nvSpPr>
          <p:cNvPr id="16" name="Picture Placeholder 3">
            <a:extLst>
              <a:ext uri="{FF2B5EF4-FFF2-40B4-BE49-F238E27FC236}">
                <a16:creationId xmlns:a16="http://schemas.microsoft.com/office/drawing/2014/main" id="{C4DCFAE6-D935-F940-BB33-8A1B857E587F}"/>
              </a:ext>
            </a:extLst>
          </p:cNvPr>
          <p:cNvSpPr>
            <a:spLocks noGrp="1"/>
          </p:cNvSpPr>
          <p:nvPr>
            <p:ph type="pic" sz="quarter" idx="11" hasCustomPrompt="1"/>
          </p:nvPr>
        </p:nvSpPr>
        <p:spPr>
          <a:xfrm rot="16200000">
            <a:off x="7809921" y="1488680"/>
            <a:ext cx="2451976" cy="4353914"/>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0" name="Picture 9">
            <a:extLst>
              <a:ext uri="{FF2B5EF4-FFF2-40B4-BE49-F238E27FC236}">
                <a16:creationId xmlns:a16="http://schemas.microsoft.com/office/drawing/2014/main" id="{C2E0BF59-B569-8842-9C59-61C42DE8191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485162169"/>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C Desktop Scree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3EF38-B4C1-C84F-8F7E-739D9E6C929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EE0A1C21-3FE0-5D4A-B0A5-0F2ED77779FB}"/>
              </a:ext>
            </a:extLst>
          </p:cNvPr>
          <p:cNvSpPr>
            <a:spLocks noGrp="1"/>
          </p:cNvSpPr>
          <p:nvPr>
            <p:ph type="body" sz="quarter" idx="18" hasCustomPrompt="1"/>
          </p:nvPr>
        </p:nvSpPr>
        <p:spPr>
          <a:xfrm>
            <a:off x="371473" y="576927"/>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Slide Number Placeholder 11">
            <a:extLst>
              <a:ext uri="{FF2B5EF4-FFF2-40B4-BE49-F238E27FC236}">
                <a16:creationId xmlns:a16="http://schemas.microsoft.com/office/drawing/2014/main" id="{1C0ECA31-C456-7C44-A6AE-CE7CE53EC94A}"/>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9" name="Title 2">
            <a:extLst>
              <a:ext uri="{FF2B5EF4-FFF2-40B4-BE49-F238E27FC236}">
                <a16:creationId xmlns:a16="http://schemas.microsoft.com/office/drawing/2014/main" id="{9C7B03BE-0C73-9B45-8D2B-B30B194C694A}"/>
              </a:ext>
            </a:extLst>
          </p:cNvPr>
          <p:cNvSpPr>
            <a:spLocks noGrp="1"/>
          </p:cNvSpPr>
          <p:nvPr>
            <p:ph type="title"/>
          </p:nvPr>
        </p:nvSpPr>
        <p:spPr>
          <a:xfrm>
            <a:off x="371476" y="728662"/>
            <a:ext cx="3127098" cy="1325563"/>
          </a:xfrm>
        </p:spPr>
        <p:txBody>
          <a:bodyPr/>
          <a:lstStyle>
            <a:lvl1pPr>
              <a:defRPr>
                <a:solidFill>
                  <a:schemeClr val="bg1"/>
                </a:solidFill>
              </a:defRPr>
            </a:lvl1pPr>
          </a:lstStyle>
          <a:p>
            <a:r>
              <a:rPr lang="en-US"/>
              <a:t>Click to edit Master title style</a:t>
            </a:r>
            <a:endParaRPr lang="en-GB"/>
          </a:p>
        </p:txBody>
      </p:sp>
      <p:sp>
        <p:nvSpPr>
          <p:cNvPr id="10" name="Text Placeholder 4">
            <a:extLst>
              <a:ext uri="{FF2B5EF4-FFF2-40B4-BE49-F238E27FC236}">
                <a16:creationId xmlns:a16="http://schemas.microsoft.com/office/drawing/2014/main" id="{56744C70-5CF0-814E-9561-D63B6F7A18FE}"/>
              </a:ext>
            </a:extLst>
          </p:cNvPr>
          <p:cNvSpPr>
            <a:spLocks noGrp="1"/>
          </p:cNvSpPr>
          <p:nvPr>
            <p:ph type="body" sz="quarter" idx="29"/>
          </p:nvPr>
        </p:nvSpPr>
        <p:spPr>
          <a:xfrm>
            <a:off x="371475" y="2054224"/>
            <a:ext cx="3127099" cy="4075113"/>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 screen shot of a computer&#10;&#10;Description automatically generated">
            <a:extLst>
              <a:ext uri="{FF2B5EF4-FFF2-40B4-BE49-F238E27FC236}">
                <a16:creationId xmlns:a16="http://schemas.microsoft.com/office/drawing/2014/main" id="{A91E22CC-A0CB-4889-8D9E-95E1293379CD}"/>
              </a:ext>
            </a:extLst>
          </p:cNvPr>
          <p:cNvPicPr>
            <a:picLocks noChangeAspect="1"/>
          </p:cNvPicPr>
          <p:nvPr userDrawn="1"/>
        </p:nvPicPr>
        <p:blipFill>
          <a:blip r:embed="rId2"/>
          <a:stretch>
            <a:fillRect/>
          </a:stretch>
        </p:blipFill>
        <p:spPr>
          <a:xfrm>
            <a:off x="3896996" y="898020"/>
            <a:ext cx="8029104" cy="5061960"/>
          </a:xfrm>
          <a:prstGeom prst="rect">
            <a:avLst/>
          </a:prstGeom>
        </p:spPr>
      </p:pic>
      <p:sp>
        <p:nvSpPr>
          <p:cNvPr id="4" name="Picture Placeholder 3"/>
          <p:cNvSpPr>
            <a:spLocks noGrp="1"/>
          </p:cNvSpPr>
          <p:nvPr>
            <p:ph type="pic" sz="quarter" idx="10" hasCustomPrompt="1"/>
          </p:nvPr>
        </p:nvSpPr>
        <p:spPr>
          <a:xfrm>
            <a:off x="3965817" y="1034325"/>
            <a:ext cx="7872411" cy="4433790"/>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2" name="Picture 11">
            <a:extLst>
              <a:ext uri="{FF2B5EF4-FFF2-40B4-BE49-F238E27FC236}">
                <a16:creationId xmlns:a16="http://schemas.microsoft.com/office/drawing/2014/main" id="{5E2D1E9E-62B0-9146-A109-6C10AFCCDF9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97780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C Desktop Scree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3EF38-B4C1-C84F-8F7E-739D9E6C929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EE0A1C21-3FE0-5D4A-B0A5-0F2ED77779FB}"/>
              </a:ext>
            </a:extLst>
          </p:cNvPr>
          <p:cNvSpPr>
            <a:spLocks noGrp="1"/>
          </p:cNvSpPr>
          <p:nvPr>
            <p:ph type="body" sz="quarter" idx="18" hasCustomPrompt="1"/>
          </p:nvPr>
        </p:nvSpPr>
        <p:spPr>
          <a:xfrm>
            <a:off x="371473" y="576927"/>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Slide Number Placeholder 11">
            <a:extLst>
              <a:ext uri="{FF2B5EF4-FFF2-40B4-BE49-F238E27FC236}">
                <a16:creationId xmlns:a16="http://schemas.microsoft.com/office/drawing/2014/main" id="{1C0ECA31-C456-7C44-A6AE-CE7CE53EC94A}"/>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9" name="Title 2">
            <a:extLst>
              <a:ext uri="{FF2B5EF4-FFF2-40B4-BE49-F238E27FC236}">
                <a16:creationId xmlns:a16="http://schemas.microsoft.com/office/drawing/2014/main" id="{9C7B03BE-0C73-9B45-8D2B-B30B194C694A}"/>
              </a:ext>
            </a:extLst>
          </p:cNvPr>
          <p:cNvSpPr>
            <a:spLocks noGrp="1"/>
          </p:cNvSpPr>
          <p:nvPr>
            <p:ph type="title"/>
          </p:nvPr>
        </p:nvSpPr>
        <p:spPr>
          <a:xfrm>
            <a:off x="371476" y="728662"/>
            <a:ext cx="3127098" cy="1325563"/>
          </a:xfrm>
        </p:spPr>
        <p:txBody>
          <a:bodyPr/>
          <a:lstStyle>
            <a:lvl1pPr>
              <a:defRPr>
                <a:solidFill>
                  <a:schemeClr val="tx1"/>
                </a:solidFill>
              </a:defRPr>
            </a:lvl1pPr>
          </a:lstStyle>
          <a:p>
            <a:r>
              <a:rPr lang="en-US" dirty="0"/>
              <a:t>Click to edit Master title style</a:t>
            </a:r>
            <a:endParaRPr lang="en-GB" dirty="0"/>
          </a:p>
        </p:txBody>
      </p:sp>
      <p:sp>
        <p:nvSpPr>
          <p:cNvPr id="10" name="Text Placeholder 4">
            <a:extLst>
              <a:ext uri="{FF2B5EF4-FFF2-40B4-BE49-F238E27FC236}">
                <a16:creationId xmlns:a16="http://schemas.microsoft.com/office/drawing/2014/main" id="{56744C70-5CF0-814E-9561-D63B6F7A18FE}"/>
              </a:ext>
            </a:extLst>
          </p:cNvPr>
          <p:cNvSpPr>
            <a:spLocks noGrp="1"/>
          </p:cNvSpPr>
          <p:nvPr>
            <p:ph type="body" sz="quarter" idx="29"/>
          </p:nvPr>
        </p:nvSpPr>
        <p:spPr>
          <a:xfrm>
            <a:off x="371475" y="2054224"/>
            <a:ext cx="3127099" cy="4075113"/>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 screen shot of a computer&#10;&#10;Description automatically generated">
            <a:extLst>
              <a:ext uri="{FF2B5EF4-FFF2-40B4-BE49-F238E27FC236}">
                <a16:creationId xmlns:a16="http://schemas.microsoft.com/office/drawing/2014/main" id="{A91E22CC-A0CB-4889-8D9E-95E1293379CD}"/>
              </a:ext>
            </a:extLst>
          </p:cNvPr>
          <p:cNvPicPr>
            <a:picLocks noChangeAspect="1"/>
          </p:cNvPicPr>
          <p:nvPr userDrawn="1"/>
        </p:nvPicPr>
        <p:blipFill>
          <a:blip r:embed="rId2"/>
          <a:stretch>
            <a:fillRect/>
          </a:stretch>
        </p:blipFill>
        <p:spPr>
          <a:xfrm>
            <a:off x="3896996" y="898020"/>
            <a:ext cx="8029104" cy="5061960"/>
          </a:xfrm>
          <a:prstGeom prst="rect">
            <a:avLst/>
          </a:prstGeom>
        </p:spPr>
      </p:pic>
      <p:sp>
        <p:nvSpPr>
          <p:cNvPr id="4" name="Picture Placeholder 3"/>
          <p:cNvSpPr>
            <a:spLocks noGrp="1"/>
          </p:cNvSpPr>
          <p:nvPr>
            <p:ph type="pic" sz="quarter" idx="10" hasCustomPrompt="1"/>
          </p:nvPr>
        </p:nvSpPr>
        <p:spPr>
          <a:xfrm>
            <a:off x="3965817" y="1034325"/>
            <a:ext cx="7872411" cy="4433790"/>
          </a:xfrm>
          <a:solidFill>
            <a:srgbClr val="3A3A3A"/>
          </a:solidFill>
        </p:spPr>
        <p:txBody>
          <a:bodyPr/>
          <a:lstStyle>
            <a:lvl1pPr marL="270000" marR="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lvl1pPr>
          </a:lstStyle>
          <a:p>
            <a:pPr marL="270000" marR="0" lvl="0" indent="-270000" algn="l" defTabSz="914400" rtl="0" eaLnBrk="1" fontAlgn="auto" latinLnBrk="0" hangingPunct="1">
              <a:lnSpc>
                <a:spcPct val="85000"/>
              </a:lnSpc>
              <a:spcBef>
                <a:spcPts val="1000"/>
              </a:spcBef>
              <a:spcAft>
                <a:spcPts val="0"/>
              </a:spcAft>
              <a:buClr>
                <a:schemeClr val="tx1"/>
              </a:buClr>
              <a:buSzPct val="80000"/>
              <a:buFont typeface="Wingdings" panose="05000000000000000000" pitchFamily="2" charset="2"/>
              <a:buChar char="§"/>
              <a:tabLst/>
              <a:defRPr/>
            </a:pPr>
            <a:r>
              <a:rPr lang="en-GB" dirty="0"/>
              <a:t>Website screenshot</a:t>
            </a:r>
          </a:p>
        </p:txBody>
      </p:sp>
      <p:pic>
        <p:nvPicPr>
          <p:cNvPr id="11" name="Picture 10">
            <a:extLst>
              <a:ext uri="{FF2B5EF4-FFF2-40B4-BE49-F238E27FC236}">
                <a16:creationId xmlns:a16="http://schemas.microsoft.com/office/drawing/2014/main" id="{E7227DC8-5535-0C4C-8F49-9E2C8513FCF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4534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Mockup mobi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3" y="576927"/>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0" name="Slide Number Placeholder 11">
            <a:extLst>
              <a:ext uri="{FF2B5EF4-FFF2-40B4-BE49-F238E27FC236}">
                <a16:creationId xmlns:a16="http://schemas.microsoft.com/office/drawing/2014/main" id="{19D3D963-42FB-0A43-8AD7-9EEBEB7DD737}"/>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91B5A37F-0CDD-FE48-984D-EB3B3D78A51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E3418924-5C24-2945-AAE1-03D00B5FD5C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94605813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Image + title + call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3381"/>
            <a:ext cx="328491"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Slide Number Placeholder 11">
            <a:extLst>
              <a:ext uri="{FF2B5EF4-FFF2-40B4-BE49-F238E27FC236}">
                <a16:creationId xmlns:a16="http://schemas.microsoft.com/office/drawing/2014/main" id="{BFCF55DA-0D01-0B42-AD82-C590D5CD8776}"/>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AED368A2-4EC6-804A-8E99-0FBD2329C096}"/>
              </a:ext>
            </a:extLst>
          </p:cNvPr>
          <p:cNvSpPr>
            <a:spLocks noGrp="1"/>
          </p:cNvSpPr>
          <p:nvPr>
            <p:ph type="title"/>
          </p:nvPr>
        </p:nvSpPr>
        <p:spPr/>
        <p:txBody>
          <a:bodyPr/>
          <a:lstStyle/>
          <a:p>
            <a:r>
              <a:rPr lang="en-US"/>
              <a:t>Click to edit Master title style</a:t>
            </a:r>
            <a:endParaRPr lang="en-GB"/>
          </a:p>
        </p:txBody>
      </p:sp>
      <p:pic>
        <p:nvPicPr>
          <p:cNvPr id="8" name="Picture 7">
            <a:extLst>
              <a:ext uri="{FF2B5EF4-FFF2-40B4-BE49-F238E27FC236}">
                <a16:creationId xmlns:a16="http://schemas.microsoft.com/office/drawing/2014/main" id="{ECC0565C-01B4-3849-B5B0-E5E0B9A7F62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2207295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Block Diagr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D37CA9-9E36-BF42-B461-F9F1C27C80FE}"/>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7162A85C-44DE-1340-AF31-172418814B51}"/>
              </a:ext>
            </a:extLst>
          </p:cNvPr>
          <p:cNvSpPr>
            <a:spLocks noGrp="1"/>
          </p:cNvSpPr>
          <p:nvPr>
            <p:ph type="body" sz="quarter" idx="18" hasCustomPrompt="1"/>
          </p:nvPr>
        </p:nvSpPr>
        <p:spPr>
          <a:xfrm>
            <a:off x="371473" y="574974"/>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itle 1">
            <a:extLst>
              <a:ext uri="{FF2B5EF4-FFF2-40B4-BE49-F238E27FC236}">
                <a16:creationId xmlns:a16="http://schemas.microsoft.com/office/drawing/2014/main" id="{DEEDF30C-FDFC-8A43-A029-89BCA9C27945}"/>
              </a:ext>
            </a:extLst>
          </p:cNvPr>
          <p:cNvSpPr>
            <a:spLocks noGrp="1"/>
          </p:cNvSpPr>
          <p:nvPr>
            <p:ph type="title"/>
          </p:nvPr>
        </p:nvSpPr>
        <p:spPr>
          <a:xfrm>
            <a:off x="371476" y="728662"/>
            <a:ext cx="10081494" cy="1325563"/>
          </a:xfrm>
        </p:spPr>
        <p:txBody>
          <a:bodyPr/>
          <a:lstStyle/>
          <a:p>
            <a:r>
              <a:rPr lang="en-US" dirty="0"/>
              <a:t>Click to edit Master title style</a:t>
            </a:r>
            <a:endParaRPr lang="en-GB" dirty="0"/>
          </a:p>
        </p:txBody>
      </p:sp>
      <p:sp>
        <p:nvSpPr>
          <p:cNvPr id="3" name="Text Placeholder 2"/>
          <p:cNvSpPr>
            <a:spLocks noGrp="1"/>
          </p:cNvSpPr>
          <p:nvPr>
            <p:ph type="body" sz="quarter" idx="30"/>
          </p:nvPr>
        </p:nvSpPr>
        <p:spPr>
          <a:xfrm>
            <a:off x="1467298" y="2054225"/>
            <a:ext cx="2720527" cy="2611310"/>
          </a:xfrm>
          <a:solidFill>
            <a:srgbClr val="7030A0"/>
          </a:solidFill>
          <a:ln w="3175">
            <a:noFill/>
          </a:ln>
        </p:spPr>
        <p:txBody>
          <a:bodyPr vert="horz" lIns="144000" tIns="360000" rIns="144000" bIns="360000" rtlCol="0" anchor="t">
            <a:normAutofit/>
          </a:bodyPr>
          <a:lstStyle>
            <a:lvl1pPr marL="0" marR="0" indent="0" algn="ctr" defTabSz="914400" rtl="0" eaLnBrk="1" fontAlgn="auto" latinLnBrk="0" hangingPunct="1">
              <a:lnSpc>
                <a:spcPct val="85000"/>
              </a:lnSpc>
              <a:spcBef>
                <a:spcPts val="1000"/>
              </a:spcBef>
              <a:spcAft>
                <a:spcPts val="0"/>
              </a:spcAft>
              <a:buClr>
                <a:schemeClr val="tx1"/>
              </a:buClr>
              <a:buSzPct val="80000"/>
              <a:buFontTx/>
              <a:buNone/>
              <a:tabLst/>
              <a:defRPr lang="en-US" sz="2000" b="0" i="0" smtClean="0">
                <a:solidFill>
                  <a:schemeClr val="bg1"/>
                </a:solidFill>
                <a:latin typeface="+mn-lt"/>
              </a:defRPr>
            </a:lvl1pPr>
            <a:lvl2pPr>
              <a:defRPr lang="en-US" sz="2000" smtClean="0">
                <a:solidFill>
                  <a:schemeClr val="tx2"/>
                </a:solidFill>
                <a:latin typeface="Calibre Semibold" panose="020B0703030202060203" pitchFamily="34" charset="0"/>
              </a:defRPr>
            </a:lvl2pPr>
            <a:lvl3pPr>
              <a:defRPr lang="en-US" sz="1600" smtClean="0">
                <a:solidFill>
                  <a:schemeClr val="tx2"/>
                </a:solidFill>
              </a:defRPr>
            </a:lvl3pPr>
            <a:lvl4pPr>
              <a:defRPr lang="en-US" sz="1600" smtClean="0">
                <a:solidFill>
                  <a:schemeClr val="tx2"/>
                </a:solidFill>
              </a:defRPr>
            </a:lvl4pPr>
            <a:lvl5pPr>
              <a:defRPr lang="en-GB" sz="1600">
                <a:solidFill>
                  <a:schemeClr val="tx2"/>
                </a:solidFill>
              </a:defRPr>
            </a:lvl5pPr>
          </a:lstStyle>
          <a:p>
            <a:pPr marL="0" lvl="0" indent="0" algn="ctr">
              <a:buFontTx/>
              <a:buNone/>
            </a:pPr>
            <a:r>
              <a:rPr lang="en-US" dirty="0"/>
              <a:t>Edit Master text styles</a:t>
            </a:r>
          </a:p>
        </p:txBody>
      </p:sp>
      <p:sp>
        <p:nvSpPr>
          <p:cNvPr id="13" name="Text Placeholder 2"/>
          <p:cNvSpPr>
            <a:spLocks noGrp="1"/>
          </p:cNvSpPr>
          <p:nvPr>
            <p:ph type="body" sz="quarter" idx="31"/>
          </p:nvPr>
        </p:nvSpPr>
        <p:spPr>
          <a:xfrm>
            <a:off x="4727575" y="2054225"/>
            <a:ext cx="2736849" cy="2611310"/>
          </a:xfrm>
          <a:solidFill>
            <a:schemeClr val="bg2"/>
          </a:solidFill>
          <a:ln w="3175">
            <a:noFill/>
          </a:ln>
        </p:spPr>
        <p:txBody>
          <a:bodyPr vert="horz" lIns="144000" tIns="360000" rIns="144000" bIns="360000" rtlCol="0" anchor="t">
            <a:normAutofit/>
          </a:bodyPr>
          <a:lstStyle>
            <a:lvl1pPr marL="0" marR="0" indent="0" algn="ctr" defTabSz="914400" rtl="0" eaLnBrk="1" fontAlgn="auto" latinLnBrk="0" hangingPunct="1">
              <a:lnSpc>
                <a:spcPct val="85000"/>
              </a:lnSpc>
              <a:spcBef>
                <a:spcPts val="1000"/>
              </a:spcBef>
              <a:spcAft>
                <a:spcPts val="0"/>
              </a:spcAft>
              <a:buClr>
                <a:schemeClr val="tx1"/>
              </a:buClr>
              <a:buSzPct val="80000"/>
              <a:buFontTx/>
              <a:buNone/>
              <a:tabLst/>
              <a:defRPr lang="en-US" sz="2000" b="0" i="0" smtClean="0">
                <a:solidFill>
                  <a:schemeClr val="bg1"/>
                </a:solidFill>
                <a:latin typeface="+mn-lt"/>
              </a:defRPr>
            </a:lvl1pPr>
            <a:lvl2pPr>
              <a:defRPr lang="en-US" sz="2000" smtClean="0">
                <a:solidFill>
                  <a:schemeClr val="tx2"/>
                </a:solidFill>
                <a:latin typeface="Calibre Semibold" panose="020B0703030202060203" pitchFamily="34" charset="0"/>
              </a:defRPr>
            </a:lvl2pPr>
            <a:lvl3pPr>
              <a:defRPr lang="en-US" sz="1600" smtClean="0">
                <a:solidFill>
                  <a:schemeClr val="tx2"/>
                </a:solidFill>
              </a:defRPr>
            </a:lvl3pPr>
            <a:lvl4pPr>
              <a:defRPr lang="en-US" sz="1600" smtClean="0">
                <a:solidFill>
                  <a:schemeClr val="tx2"/>
                </a:solidFill>
              </a:defRPr>
            </a:lvl4pPr>
            <a:lvl5pPr>
              <a:defRPr lang="en-GB" sz="1600">
                <a:solidFill>
                  <a:schemeClr val="tx2"/>
                </a:solidFill>
              </a:defRPr>
            </a:lvl5pPr>
          </a:lstStyle>
          <a:p>
            <a:pPr marL="0" lvl="0" indent="0" algn="ctr">
              <a:buFontTx/>
              <a:buNone/>
            </a:pPr>
            <a:r>
              <a:rPr lang="en-US" dirty="0"/>
              <a:t>Edit Master text styles</a:t>
            </a:r>
          </a:p>
        </p:txBody>
      </p:sp>
      <p:sp>
        <p:nvSpPr>
          <p:cNvPr id="14" name="Text Placeholder 2"/>
          <p:cNvSpPr>
            <a:spLocks noGrp="1"/>
          </p:cNvSpPr>
          <p:nvPr>
            <p:ph type="body" sz="quarter" idx="32"/>
          </p:nvPr>
        </p:nvSpPr>
        <p:spPr>
          <a:xfrm>
            <a:off x="8004176" y="2054225"/>
            <a:ext cx="2736849" cy="2611310"/>
          </a:xfrm>
          <a:solidFill>
            <a:srgbClr val="00CCB0"/>
          </a:solidFill>
          <a:ln w="3175">
            <a:noFill/>
          </a:ln>
        </p:spPr>
        <p:txBody>
          <a:bodyPr vert="horz" lIns="144000" tIns="360000" rIns="144000" bIns="360000" rtlCol="0" anchor="t">
            <a:normAutofit/>
          </a:bodyPr>
          <a:lstStyle>
            <a:lvl1pPr marL="0" marR="0" indent="0" algn="ctr" defTabSz="914400" rtl="0" eaLnBrk="1" fontAlgn="auto" latinLnBrk="0" hangingPunct="1">
              <a:lnSpc>
                <a:spcPct val="85000"/>
              </a:lnSpc>
              <a:spcBef>
                <a:spcPts val="1000"/>
              </a:spcBef>
              <a:spcAft>
                <a:spcPts val="0"/>
              </a:spcAft>
              <a:buClr>
                <a:schemeClr val="tx1"/>
              </a:buClr>
              <a:buSzPct val="80000"/>
              <a:buFontTx/>
              <a:buNone/>
              <a:tabLst/>
              <a:defRPr lang="en-US" sz="2000" b="0" i="0" smtClean="0">
                <a:solidFill>
                  <a:schemeClr val="bg1"/>
                </a:solidFill>
                <a:latin typeface="+mn-lt"/>
              </a:defRPr>
            </a:lvl1pPr>
            <a:lvl2pPr>
              <a:defRPr lang="en-US" sz="2000" smtClean="0">
                <a:solidFill>
                  <a:schemeClr val="tx2"/>
                </a:solidFill>
                <a:latin typeface="Calibre Semibold" panose="020B0703030202060203" pitchFamily="34" charset="0"/>
              </a:defRPr>
            </a:lvl2pPr>
            <a:lvl3pPr>
              <a:defRPr lang="en-US" sz="1600" smtClean="0">
                <a:solidFill>
                  <a:schemeClr val="tx2"/>
                </a:solidFill>
              </a:defRPr>
            </a:lvl3pPr>
            <a:lvl4pPr>
              <a:defRPr lang="en-US" sz="1600" smtClean="0">
                <a:solidFill>
                  <a:schemeClr val="tx2"/>
                </a:solidFill>
              </a:defRPr>
            </a:lvl4pPr>
            <a:lvl5pPr>
              <a:defRPr lang="en-GB" sz="1600">
                <a:solidFill>
                  <a:schemeClr val="tx2"/>
                </a:solidFill>
              </a:defRPr>
            </a:lvl5pPr>
          </a:lstStyle>
          <a:p>
            <a:pPr marL="0" lvl="0" indent="0" algn="ctr">
              <a:buFontTx/>
              <a:buNone/>
            </a:pPr>
            <a:r>
              <a:rPr lang="en-US" dirty="0"/>
              <a:t>Edit Master text styles</a:t>
            </a:r>
          </a:p>
        </p:txBody>
      </p:sp>
      <p:pic>
        <p:nvPicPr>
          <p:cNvPr id="9" name="Picture 8">
            <a:extLst>
              <a:ext uri="{FF2B5EF4-FFF2-40B4-BE49-F238E27FC236}">
                <a16:creationId xmlns:a16="http://schemas.microsoft.com/office/drawing/2014/main" id="{D11D93EA-C98D-AF43-9F36-FFD0E93D2D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88911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3 Block Diagr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D37CA9-9E36-BF42-B461-F9F1C27C80FE}"/>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7162A85C-44DE-1340-AF31-172418814B51}"/>
              </a:ext>
            </a:extLst>
          </p:cNvPr>
          <p:cNvSpPr>
            <a:spLocks noGrp="1"/>
          </p:cNvSpPr>
          <p:nvPr>
            <p:ph type="body" sz="quarter" idx="18" hasCustomPrompt="1"/>
          </p:nvPr>
        </p:nvSpPr>
        <p:spPr>
          <a:xfrm>
            <a:off x="371473" y="574974"/>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itle 1">
            <a:extLst>
              <a:ext uri="{FF2B5EF4-FFF2-40B4-BE49-F238E27FC236}">
                <a16:creationId xmlns:a16="http://schemas.microsoft.com/office/drawing/2014/main" id="{DEEDF30C-FDFC-8A43-A029-89BCA9C27945}"/>
              </a:ext>
            </a:extLst>
          </p:cNvPr>
          <p:cNvSpPr>
            <a:spLocks noGrp="1"/>
          </p:cNvSpPr>
          <p:nvPr>
            <p:ph type="title"/>
          </p:nvPr>
        </p:nvSpPr>
        <p:spPr>
          <a:xfrm>
            <a:off x="371476" y="728662"/>
            <a:ext cx="10081494" cy="1325563"/>
          </a:xfrm>
        </p:spPr>
        <p:txBody>
          <a:bodyPr/>
          <a:lstStyle/>
          <a:p>
            <a:r>
              <a:rPr lang="en-US" dirty="0"/>
              <a:t>Click to edit Master title style</a:t>
            </a:r>
            <a:endParaRPr lang="en-GB" dirty="0"/>
          </a:p>
        </p:txBody>
      </p:sp>
      <p:sp>
        <p:nvSpPr>
          <p:cNvPr id="9" name="Content Placeholder 15">
            <a:extLst>
              <a:ext uri="{FF2B5EF4-FFF2-40B4-BE49-F238E27FC236}">
                <a16:creationId xmlns:a16="http://schemas.microsoft.com/office/drawing/2014/main" id="{831F257D-359D-744C-B45A-86352CD6F2B4}"/>
              </a:ext>
            </a:extLst>
          </p:cNvPr>
          <p:cNvSpPr>
            <a:spLocks noGrp="1"/>
          </p:cNvSpPr>
          <p:nvPr>
            <p:ph sz="quarter" idx="10"/>
          </p:nvPr>
        </p:nvSpPr>
        <p:spPr>
          <a:xfrm>
            <a:off x="1452563" y="2054225"/>
            <a:ext cx="2751585" cy="602876"/>
          </a:xfrm>
          <a:solidFill>
            <a:srgbClr val="7030A0"/>
          </a:solidFill>
        </p:spPr>
        <p:txBody>
          <a:bodyPr anchor="ctr">
            <a:normAutofit/>
          </a:bodyPr>
          <a:lstStyle>
            <a:lvl1pPr marL="0" indent="0" algn="ctr">
              <a:buFontTx/>
              <a:buNone/>
              <a:defRPr sz="1800" b="1">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10" name="Content Placeholder 6">
            <a:extLst>
              <a:ext uri="{FF2B5EF4-FFF2-40B4-BE49-F238E27FC236}">
                <a16:creationId xmlns:a16="http://schemas.microsoft.com/office/drawing/2014/main" id="{534C4108-3175-9C49-8760-9EAC5430FC32}"/>
              </a:ext>
            </a:extLst>
          </p:cNvPr>
          <p:cNvSpPr>
            <a:spLocks noGrp="1"/>
          </p:cNvSpPr>
          <p:nvPr>
            <p:ph sz="quarter" idx="26"/>
          </p:nvPr>
        </p:nvSpPr>
        <p:spPr>
          <a:xfrm>
            <a:off x="1452564" y="2676220"/>
            <a:ext cx="2735261" cy="2385206"/>
          </a:xfrm>
          <a:solidFill>
            <a:schemeClr val="bg1"/>
          </a:solidFill>
        </p:spPr>
        <p:txBody>
          <a:bodyPr>
            <a:normAutofit/>
          </a:bodyPr>
          <a:lstStyle>
            <a:lvl1pPr marL="0" indent="0" algn="ctr">
              <a:buNone/>
              <a:defRPr sz="1600">
                <a:latin typeface="+mn-lt"/>
              </a:defRPr>
            </a:lvl1pPr>
            <a:lvl2pPr marL="180000" indent="0" algn="ctr">
              <a:buNone/>
              <a:defRPr sz="16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11" name="Content Placeholder 15">
            <a:extLst>
              <a:ext uri="{FF2B5EF4-FFF2-40B4-BE49-F238E27FC236}">
                <a16:creationId xmlns:a16="http://schemas.microsoft.com/office/drawing/2014/main" id="{E064F904-EF32-5242-AD66-844A56F5690B}"/>
              </a:ext>
            </a:extLst>
          </p:cNvPr>
          <p:cNvSpPr>
            <a:spLocks noGrp="1"/>
          </p:cNvSpPr>
          <p:nvPr>
            <p:ph sz="quarter" idx="27"/>
          </p:nvPr>
        </p:nvSpPr>
        <p:spPr>
          <a:xfrm>
            <a:off x="4656138" y="2054225"/>
            <a:ext cx="2825046" cy="602876"/>
          </a:xfrm>
          <a:solidFill>
            <a:schemeClr val="bg2"/>
          </a:solidFill>
        </p:spPr>
        <p:txBody>
          <a:bodyPr anchor="ctr">
            <a:normAutofit/>
          </a:bodyPr>
          <a:lstStyle>
            <a:lvl1pPr marL="0" indent="0" algn="ctr">
              <a:buFontTx/>
              <a:buNone/>
              <a:defRPr sz="1800" b="1">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12" name="Content Placeholder 6">
            <a:extLst>
              <a:ext uri="{FF2B5EF4-FFF2-40B4-BE49-F238E27FC236}">
                <a16:creationId xmlns:a16="http://schemas.microsoft.com/office/drawing/2014/main" id="{54B36C2C-510E-FE42-8F88-9CFD83DFDE70}"/>
              </a:ext>
            </a:extLst>
          </p:cNvPr>
          <p:cNvSpPr>
            <a:spLocks noGrp="1"/>
          </p:cNvSpPr>
          <p:nvPr>
            <p:ph sz="quarter" idx="28"/>
          </p:nvPr>
        </p:nvSpPr>
        <p:spPr>
          <a:xfrm>
            <a:off x="4656139" y="2676220"/>
            <a:ext cx="2808286" cy="2385206"/>
          </a:xfrm>
          <a:solidFill>
            <a:schemeClr val="bg1"/>
          </a:solidFill>
        </p:spPr>
        <p:txBody>
          <a:bodyPr>
            <a:normAutofit/>
          </a:bodyPr>
          <a:lstStyle>
            <a:lvl1pPr marL="0" indent="0" algn="ctr">
              <a:buNone/>
              <a:defRPr sz="1600">
                <a:latin typeface="+mn-lt"/>
              </a:defRPr>
            </a:lvl1pPr>
            <a:lvl2pPr marL="180000" indent="0" algn="ctr">
              <a:buNone/>
              <a:defRPr sz="16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15" name="Content Placeholder 15">
            <a:extLst>
              <a:ext uri="{FF2B5EF4-FFF2-40B4-BE49-F238E27FC236}">
                <a16:creationId xmlns:a16="http://schemas.microsoft.com/office/drawing/2014/main" id="{883073FC-B5AF-5043-8B03-EB8C49D6AD5F}"/>
              </a:ext>
            </a:extLst>
          </p:cNvPr>
          <p:cNvSpPr>
            <a:spLocks noGrp="1"/>
          </p:cNvSpPr>
          <p:nvPr>
            <p:ph sz="quarter" idx="29"/>
          </p:nvPr>
        </p:nvSpPr>
        <p:spPr>
          <a:xfrm>
            <a:off x="7932739" y="2054225"/>
            <a:ext cx="2825045" cy="602876"/>
          </a:xfrm>
          <a:solidFill>
            <a:schemeClr val="accent3"/>
          </a:solidFill>
        </p:spPr>
        <p:txBody>
          <a:bodyPr anchor="ctr">
            <a:normAutofit/>
          </a:bodyPr>
          <a:lstStyle>
            <a:lvl1pPr marL="0" indent="0" algn="ctr">
              <a:buFontTx/>
              <a:buNone/>
              <a:defRPr sz="1800" b="1">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16" name="Content Placeholder 6">
            <a:extLst>
              <a:ext uri="{FF2B5EF4-FFF2-40B4-BE49-F238E27FC236}">
                <a16:creationId xmlns:a16="http://schemas.microsoft.com/office/drawing/2014/main" id="{AC4DC814-DDFE-364A-AD60-C639D7A95D96}"/>
              </a:ext>
            </a:extLst>
          </p:cNvPr>
          <p:cNvSpPr>
            <a:spLocks noGrp="1"/>
          </p:cNvSpPr>
          <p:nvPr>
            <p:ph sz="quarter" idx="30"/>
          </p:nvPr>
        </p:nvSpPr>
        <p:spPr>
          <a:xfrm>
            <a:off x="7932740" y="2676220"/>
            <a:ext cx="2808285" cy="2385206"/>
          </a:xfrm>
          <a:solidFill>
            <a:schemeClr val="bg1"/>
          </a:solidFill>
        </p:spPr>
        <p:txBody>
          <a:bodyPr>
            <a:normAutofit/>
          </a:bodyPr>
          <a:lstStyle>
            <a:lvl1pPr marL="0" indent="0" algn="ctr">
              <a:buNone/>
              <a:defRPr sz="1600">
                <a:latin typeface="+mn-lt"/>
              </a:defRPr>
            </a:lvl1pPr>
            <a:lvl2pPr marL="180000" indent="0" algn="ctr">
              <a:buNone/>
              <a:defRPr sz="16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pic>
        <p:nvPicPr>
          <p:cNvPr id="17" name="Picture 16">
            <a:extLst>
              <a:ext uri="{FF2B5EF4-FFF2-40B4-BE49-F238E27FC236}">
                <a16:creationId xmlns:a16="http://schemas.microsoft.com/office/drawing/2014/main" id="{F95B43CF-30C6-4C4D-B486-2399BAD2DD9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50600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3 Block Diagr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D37CA9-9E36-BF42-B461-F9F1C27C80FE}"/>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7162A85C-44DE-1340-AF31-172418814B51}"/>
              </a:ext>
            </a:extLst>
          </p:cNvPr>
          <p:cNvSpPr>
            <a:spLocks noGrp="1"/>
          </p:cNvSpPr>
          <p:nvPr>
            <p:ph type="body" sz="quarter" idx="18" hasCustomPrompt="1"/>
          </p:nvPr>
        </p:nvSpPr>
        <p:spPr>
          <a:xfrm>
            <a:off x="371473" y="574974"/>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itle 1">
            <a:extLst>
              <a:ext uri="{FF2B5EF4-FFF2-40B4-BE49-F238E27FC236}">
                <a16:creationId xmlns:a16="http://schemas.microsoft.com/office/drawing/2014/main" id="{DEEDF30C-FDFC-8A43-A029-89BCA9C27945}"/>
              </a:ext>
            </a:extLst>
          </p:cNvPr>
          <p:cNvSpPr>
            <a:spLocks noGrp="1"/>
          </p:cNvSpPr>
          <p:nvPr>
            <p:ph type="title"/>
          </p:nvPr>
        </p:nvSpPr>
        <p:spPr>
          <a:xfrm>
            <a:off x="371476" y="728662"/>
            <a:ext cx="10081494" cy="1325563"/>
          </a:xfrm>
        </p:spPr>
        <p:txBody>
          <a:bodyPr/>
          <a:lstStyle/>
          <a:p>
            <a:r>
              <a:rPr lang="en-US" dirty="0"/>
              <a:t>Click to edit Master title style</a:t>
            </a:r>
            <a:endParaRPr lang="en-GB" dirty="0"/>
          </a:p>
        </p:txBody>
      </p:sp>
      <p:sp>
        <p:nvSpPr>
          <p:cNvPr id="13" name="Content Placeholder 15">
            <a:extLst>
              <a:ext uri="{FF2B5EF4-FFF2-40B4-BE49-F238E27FC236}">
                <a16:creationId xmlns:a16="http://schemas.microsoft.com/office/drawing/2014/main" id="{15F1DB3F-AFE0-EF4B-B2CF-03E79557E889}"/>
              </a:ext>
            </a:extLst>
          </p:cNvPr>
          <p:cNvSpPr>
            <a:spLocks noGrp="1"/>
          </p:cNvSpPr>
          <p:nvPr>
            <p:ph sz="quarter" idx="10"/>
          </p:nvPr>
        </p:nvSpPr>
        <p:spPr>
          <a:xfrm>
            <a:off x="1452563" y="2052232"/>
            <a:ext cx="2088000" cy="602876"/>
          </a:xfrm>
          <a:solidFill>
            <a:srgbClr val="7030A0"/>
          </a:solidFill>
        </p:spPr>
        <p:txBody>
          <a:bodyPr anchor="ctr">
            <a:normAutofit/>
          </a:bodyPr>
          <a:lstStyle>
            <a:lvl1pPr marL="0" indent="0" algn="ctr">
              <a:buFontTx/>
              <a:buNone/>
              <a:defRPr sz="1800" b="1">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14" name="Content Placeholder 6">
            <a:extLst>
              <a:ext uri="{FF2B5EF4-FFF2-40B4-BE49-F238E27FC236}">
                <a16:creationId xmlns:a16="http://schemas.microsoft.com/office/drawing/2014/main" id="{69CCBC8C-444C-AD43-89FF-966E1ED6DE5F}"/>
              </a:ext>
            </a:extLst>
          </p:cNvPr>
          <p:cNvSpPr>
            <a:spLocks noGrp="1"/>
          </p:cNvSpPr>
          <p:nvPr>
            <p:ph sz="quarter" idx="26"/>
          </p:nvPr>
        </p:nvSpPr>
        <p:spPr>
          <a:xfrm>
            <a:off x="1452564" y="2655108"/>
            <a:ext cx="2088000" cy="2385206"/>
          </a:xfrm>
          <a:solidFill>
            <a:schemeClr val="bg1"/>
          </a:solidFill>
        </p:spPr>
        <p:txBody>
          <a:bodyPr>
            <a:normAutofit/>
          </a:bodyPr>
          <a:lstStyle>
            <a:lvl1pPr marL="0" indent="0" algn="ctr">
              <a:buNone/>
              <a:defRPr sz="1600">
                <a:latin typeface="+mn-lt"/>
              </a:defRPr>
            </a:lvl1pPr>
            <a:lvl2pPr marL="180000" indent="0" algn="ctr">
              <a:buNone/>
              <a:defRPr sz="16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17" name="Content Placeholder 15">
            <a:extLst>
              <a:ext uri="{FF2B5EF4-FFF2-40B4-BE49-F238E27FC236}">
                <a16:creationId xmlns:a16="http://schemas.microsoft.com/office/drawing/2014/main" id="{CD10B27A-E9AA-5B4D-A5F0-2EAFCD8FD88F}"/>
              </a:ext>
            </a:extLst>
          </p:cNvPr>
          <p:cNvSpPr>
            <a:spLocks noGrp="1"/>
          </p:cNvSpPr>
          <p:nvPr>
            <p:ph sz="quarter" idx="27"/>
          </p:nvPr>
        </p:nvSpPr>
        <p:spPr>
          <a:xfrm>
            <a:off x="3792538" y="2052232"/>
            <a:ext cx="2088000" cy="602876"/>
          </a:xfrm>
          <a:solidFill>
            <a:schemeClr val="bg2"/>
          </a:solidFill>
        </p:spPr>
        <p:txBody>
          <a:bodyPr anchor="ctr">
            <a:normAutofit/>
          </a:bodyPr>
          <a:lstStyle>
            <a:lvl1pPr marL="0" indent="0" algn="ctr">
              <a:buFontTx/>
              <a:buNone/>
              <a:defRPr sz="1800" b="1">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18" name="Content Placeholder 6">
            <a:extLst>
              <a:ext uri="{FF2B5EF4-FFF2-40B4-BE49-F238E27FC236}">
                <a16:creationId xmlns:a16="http://schemas.microsoft.com/office/drawing/2014/main" id="{AEC55727-D598-3240-962E-91E1F659688E}"/>
              </a:ext>
            </a:extLst>
          </p:cNvPr>
          <p:cNvSpPr>
            <a:spLocks noGrp="1"/>
          </p:cNvSpPr>
          <p:nvPr>
            <p:ph sz="quarter" idx="28"/>
          </p:nvPr>
        </p:nvSpPr>
        <p:spPr>
          <a:xfrm>
            <a:off x="3792538" y="2655108"/>
            <a:ext cx="2088000" cy="2385206"/>
          </a:xfrm>
          <a:solidFill>
            <a:schemeClr val="bg1"/>
          </a:solidFill>
        </p:spPr>
        <p:txBody>
          <a:bodyPr>
            <a:normAutofit/>
          </a:bodyPr>
          <a:lstStyle>
            <a:lvl1pPr marL="0" indent="0" algn="ctr">
              <a:buNone/>
              <a:defRPr sz="1600">
                <a:latin typeface="+mn-lt"/>
              </a:defRPr>
            </a:lvl1pPr>
            <a:lvl2pPr marL="180000" indent="0" algn="ctr">
              <a:buNone/>
              <a:defRPr sz="16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19" name="Content Placeholder 15">
            <a:extLst>
              <a:ext uri="{FF2B5EF4-FFF2-40B4-BE49-F238E27FC236}">
                <a16:creationId xmlns:a16="http://schemas.microsoft.com/office/drawing/2014/main" id="{63A12537-7A40-3D41-9024-B6CAE03214AC}"/>
              </a:ext>
            </a:extLst>
          </p:cNvPr>
          <p:cNvSpPr>
            <a:spLocks noGrp="1"/>
          </p:cNvSpPr>
          <p:nvPr>
            <p:ph sz="quarter" idx="29"/>
          </p:nvPr>
        </p:nvSpPr>
        <p:spPr>
          <a:xfrm>
            <a:off x="6132513" y="2052232"/>
            <a:ext cx="2088000" cy="602876"/>
          </a:xfrm>
          <a:solidFill>
            <a:schemeClr val="accent3"/>
          </a:solidFill>
        </p:spPr>
        <p:txBody>
          <a:bodyPr anchor="ctr">
            <a:normAutofit/>
          </a:bodyPr>
          <a:lstStyle>
            <a:lvl1pPr marL="0" indent="0" algn="ctr">
              <a:buFontTx/>
              <a:buNone/>
              <a:defRPr sz="1800" b="1">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20" name="Content Placeholder 6">
            <a:extLst>
              <a:ext uri="{FF2B5EF4-FFF2-40B4-BE49-F238E27FC236}">
                <a16:creationId xmlns:a16="http://schemas.microsoft.com/office/drawing/2014/main" id="{250E8C49-080E-9C44-8CCF-3C2BD3BF1B44}"/>
              </a:ext>
            </a:extLst>
          </p:cNvPr>
          <p:cNvSpPr>
            <a:spLocks noGrp="1"/>
          </p:cNvSpPr>
          <p:nvPr>
            <p:ph sz="quarter" idx="30"/>
          </p:nvPr>
        </p:nvSpPr>
        <p:spPr>
          <a:xfrm>
            <a:off x="6132513" y="2655108"/>
            <a:ext cx="2088000" cy="2385206"/>
          </a:xfrm>
          <a:solidFill>
            <a:schemeClr val="bg1"/>
          </a:solidFill>
        </p:spPr>
        <p:txBody>
          <a:bodyPr>
            <a:normAutofit/>
          </a:bodyPr>
          <a:lstStyle>
            <a:lvl1pPr marL="0" indent="0" algn="ctr">
              <a:buNone/>
              <a:defRPr sz="1600">
                <a:latin typeface="+mn-lt"/>
              </a:defRPr>
            </a:lvl1pPr>
            <a:lvl2pPr marL="180000" indent="0" algn="ctr">
              <a:buNone/>
              <a:defRPr sz="16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21" name="Content Placeholder 15">
            <a:extLst>
              <a:ext uri="{FF2B5EF4-FFF2-40B4-BE49-F238E27FC236}">
                <a16:creationId xmlns:a16="http://schemas.microsoft.com/office/drawing/2014/main" id="{5EB758B5-BF8E-364D-8DD3-E93D48BC7E65}"/>
              </a:ext>
            </a:extLst>
          </p:cNvPr>
          <p:cNvSpPr>
            <a:spLocks noGrp="1"/>
          </p:cNvSpPr>
          <p:nvPr>
            <p:ph sz="quarter" idx="31"/>
          </p:nvPr>
        </p:nvSpPr>
        <p:spPr>
          <a:xfrm>
            <a:off x="8472488" y="2052232"/>
            <a:ext cx="2088000" cy="602876"/>
          </a:xfrm>
          <a:solidFill>
            <a:schemeClr val="tx1"/>
          </a:solidFill>
        </p:spPr>
        <p:txBody>
          <a:bodyPr anchor="ctr">
            <a:normAutofit/>
          </a:bodyPr>
          <a:lstStyle>
            <a:lvl1pPr marL="0" indent="0" algn="ctr">
              <a:buFontTx/>
              <a:buNone/>
              <a:defRPr sz="1800" b="1">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22" name="Content Placeholder 6">
            <a:extLst>
              <a:ext uri="{FF2B5EF4-FFF2-40B4-BE49-F238E27FC236}">
                <a16:creationId xmlns:a16="http://schemas.microsoft.com/office/drawing/2014/main" id="{A2CFF724-DD2E-894C-80C2-6505078CD774}"/>
              </a:ext>
            </a:extLst>
          </p:cNvPr>
          <p:cNvSpPr>
            <a:spLocks noGrp="1"/>
          </p:cNvSpPr>
          <p:nvPr>
            <p:ph sz="quarter" idx="32"/>
          </p:nvPr>
        </p:nvSpPr>
        <p:spPr>
          <a:xfrm>
            <a:off x="8472488" y="2655108"/>
            <a:ext cx="2088000" cy="2385206"/>
          </a:xfrm>
          <a:solidFill>
            <a:schemeClr val="bg1"/>
          </a:solidFill>
        </p:spPr>
        <p:txBody>
          <a:bodyPr>
            <a:normAutofit/>
          </a:bodyPr>
          <a:lstStyle>
            <a:lvl1pPr marL="0" indent="0" algn="ctr">
              <a:buNone/>
              <a:defRPr sz="1600">
                <a:latin typeface="+mn-lt"/>
              </a:defRPr>
            </a:lvl1pPr>
            <a:lvl2pPr marL="180000" indent="0" algn="ctr">
              <a:buNone/>
              <a:defRPr sz="16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pic>
        <p:nvPicPr>
          <p:cNvPr id="23" name="Picture 22">
            <a:extLst>
              <a:ext uri="{FF2B5EF4-FFF2-40B4-BE49-F238E27FC236}">
                <a16:creationId xmlns:a16="http://schemas.microsoft.com/office/drawing/2014/main" id="{4158DE3F-CFD9-8E41-A544-AA858E4BB9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48328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3 Block Diagr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D37CA9-9E36-BF42-B461-F9F1C27C80FE}"/>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7" name="Text Placeholder 14">
            <a:extLst>
              <a:ext uri="{FF2B5EF4-FFF2-40B4-BE49-F238E27FC236}">
                <a16:creationId xmlns:a16="http://schemas.microsoft.com/office/drawing/2014/main" id="{7162A85C-44DE-1340-AF31-172418814B51}"/>
              </a:ext>
            </a:extLst>
          </p:cNvPr>
          <p:cNvSpPr>
            <a:spLocks noGrp="1"/>
          </p:cNvSpPr>
          <p:nvPr>
            <p:ph type="body" sz="quarter" idx="18" hasCustomPrompt="1"/>
          </p:nvPr>
        </p:nvSpPr>
        <p:spPr>
          <a:xfrm>
            <a:off x="371473" y="574974"/>
            <a:ext cx="328490" cy="54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itle 1">
            <a:extLst>
              <a:ext uri="{FF2B5EF4-FFF2-40B4-BE49-F238E27FC236}">
                <a16:creationId xmlns:a16="http://schemas.microsoft.com/office/drawing/2014/main" id="{DEEDF30C-FDFC-8A43-A029-89BCA9C27945}"/>
              </a:ext>
            </a:extLst>
          </p:cNvPr>
          <p:cNvSpPr>
            <a:spLocks noGrp="1"/>
          </p:cNvSpPr>
          <p:nvPr>
            <p:ph type="title"/>
          </p:nvPr>
        </p:nvSpPr>
        <p:spPr>
          <a:xfrm>
            <a:off x="371476" y="728662"/>
            <a:ext cx="10081494" cy="1325563"/>
          </a:xfrm>
        </p:spPr>
        <p:txBody>
          <a:bodyPr/>
          <a:lstStyle/>
          <a:p>
            <a:r>
              <a:rPr lang="en-US" dirty="0"/>
              <a:t>Click to edit Master title style</a:t>
            </a:r>
            <a:endParaRPr lang="en-GB" dirty="0"/>
          </a:p>
        </p:txBody>
      </p:sp>
      <p:sp>
        <p:nvSpPr>
          <p:cNvPr id="15" name="Content Placeholder 15">
            <a:extLst>
              <a:ext uri="{FF2B5EF4-FFF2-40B4-BE49-F238E27FC236}">
                <a16:creationId xmlns:a16="http://schemas.microsoft.com/office/drawing/2014/main" id="{8F1D4F6F-5AEE-E342-8262-B30A925F50A4}"/>
              </a:ext>
            </a:extLst>
          </p:cNvPr>
          <p:cNvSpPr>
            <a:spLocks noGrp="1"/>
          </p:cNvSpPr>
          <p:nvPr>
            <p:ph sz="quarter" idx="10"/>
          </p:nvPr>
        </p:nvSpPr>
        <p:spPr>
          <a:xfrm>
            <a:off x="982663" y="2054225"/>
            <a:ext cx="1872000" cy="602876"/>
          </a:xfrm>
          <a:solidFill>
            <a:schemeClr val="tx1"/>
          </a:solidFill>
        </p:spPr>
        <p:txBody>
          <a:bodyPr anchor="ctr">
            <a:normAutofit/>
          </a:bodyPr>
          <a:lstStyle>
            <a:lvl1pPr marL="0" indent="0" algn="ctr">
              <a:buFontTx/>
              <a:buNone/>
              <a:defRPr sz="1700">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16" name="Content Placeholder 6">
            <a:extLst>
              <a:ext uri="{FF2B5EF4-FFF2-40B4-BE49-F238E27FC236}">
                <a16:creationId xmlns:a16="http://schemas.microsoft.com/office/drawing/2014/main" id="{5FED0D2F-72B1-AD44-B64D-17C8C3C48DB9}"/>
              </a:ext>
            </a:extLst>
          </p:cNvPr>
          <p:cNvSpPr>
            <a:spLocks noGrp="1"/>
          </p:cNvSpPr>
          <p:nvPr>
            <p:ph sz="quarter" idx="26"/>
          </p:nvPr>
        </p:nvSpPr>
        <p:spPr>
          <a:xfrm>
            <a:off x="982663" y="2657101"/>
            <a:ext cx="1872000" cy="2385206"/>
          </a:xfrm>
          <a:solidFill>
            <a:schemeClr val="bg1"/>
          </a:solidFill>
        </p:spPr>
        <p:txBody>
          <a:bodyPr>
            <a:normAutofit/>
          </a:bodyPr>
          <a:lstStyle>
            <a:lvl1pPr marL="0" indent="0" algn="ctr">
              <a:buNone/>
              <a:defRPr sz="1500">
                <a:latin typeface="+mn-lt"/>
              </a:defRPr>
            </a:lvl1pPr>
            <a:lvl2pPr marL="180000" indent="0" algn="ctr">
              <a:buNone/>
              <a:defRPr sz="15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23" name="Content Placeholder 15">
            <a:extLst>
              <a:ext uri="{FF2B5EF4-FFF2-40B4-BE49-F238E27FC236}">
                <a16:creationId xmlns:a16="http://schemas.microsoft.com/office/drawing/2014/main" id="{3EC78ACF-E249-6B4B-8364-D2BE91AF96F0}"/>
              </a:ext>
            </a:extLst>
          </p:cNvPr>
          <p:cNvSpPr>
            <a:spLocks noGrp="1"/>
          </p:cNvSpPr>
          <p:nvPr>
            <p:ph sz="quarter" idx="27"/>
          </p:nvPr>
        </p:nvSpPr>
        <p:spPr>
          <a:xfrm>
            <a:off x="3088104" y="2054225"/>
            <a:ext cx="1872000" cy="602876"/>
          </a:xfrm>
          <a:solidFill>
            <a:schemeClr val="tx1"/>
          </a:solidFill>
        </p:spPr>
        <p:txBody>
          <a:bodyPr anchor="ctr">
            <a:normAutofit/>
          </a:bodyPr>
          <a:lstStyle>
            <a:lvl1pPr marL="0" indent="0" algn="ctr">
              <a:buFontTx/>
              <a:buNone/>
              <a:defRPr sz="1700">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24" name="Content Placeholder 6">
            <a:extLst>
              <a:ext uri="{FF2B5EF4-FFF2-40B4-BE49-F238E27FC236}">
                <a16:creationId xmlns:a16="http://schemas.microsoft.com/office/drawing/2014/main" id="{5FE70540-71AE-A14F-A25A-66AD3C39C537}"/>
              </a:ext>
            </a:extLst>
          </p:cNvPr>
          <p:cNvSpPr>
            <a:spLocks noGrp="1"/>
          </p:cNvSpPr>
          <p:nvPr>
            <p:ph sz="quarter" idx="28"/>
          </p:nvPr>
        </p:nvSpPr>
        <p:spPr>
          <a:xfrm>
            <a:off x="3088104" y="2657101"/>
            <a:ext cx="1872000" cy="2385206"/>
          </a:xfrm>
          <a:solidFill>
            <a:schemeClr val="bg1"/>
          </a:solidFill>
        </p:spPr>
        <p:txBody>
          <a:bodyPr>
            <a:normAutofit/>
          </a:bodyPr>
          <a:lstStyle>
            <a:lvl1pPr marL="0" indent="0" algn="ctr">
              <a:buNone/>
              <a:defRPr sz="1500">
                <a:latin typeface="+mn-lt"/>
              </a:defRPr>
            </a:lvl1pPr>
            <a:lvl2pPr marL="180000" indent="0" algn="ctr">
              <a:buNone/>
              <a:defRPr sz="15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25" name="Content Placeholder 15">
            <a:extLst>
              <a:ext uri="{FF2B5EF4-FFF2-40B4-BE49-F238E27FC236}">
                <a16:creationId xmlns:a16="http://schemas.microsoft.com/office/drawing/2014/main" id="{5D1054B6-A339-104F-9415-34BBAF1E02AD}"/>
              </a:ext>
            </a:extLst>
          </p:cNvPr>
          <p:cNvSpPr>
            <a:spLocks noGrp="1"/>
          </p:cNvSpPr>
          <p:nvPr>
            <p:ph sz="quarter" idx="29"/>
          </p:nvPr>
        </p:nvSpPr>
        <p:spPr>
          <a:xfrm>
            <a:off x="5197893" y="2054225"/>
            <a:ext cx="1872000" cy="602876"/>
          </a:xfrm>
          <a:solidFill>
            <a:schemeClr val="tx1"/>
          </a:solidFill>
        </p:spPr>
        <p:txBody>
          <a:bodyPr anchor="ctr">
            <a:normAutofit/>
          </a:bodyPr>
          <a:lstStyle>
            <a:lvl1pPr marL="0" indent="0" algn="ctr">
              <a:buFontTx/>
              <a:buNone/>
              <a:defRPr sz="1700">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26" name="Content Placeholder 6">
            <a:extLst>
              <a:ext uri="{FF2B5EF4-FFF2-40B4-BE49-F238E27FC236}">
                <a16:creationId xmlns:a16="http://schemas.microsoft.com/office/drawing/2014/main" id="{EEDE420A-EDE6-404A-AFCF-00EA5026824F}"/>
              </a:ext>
            </a:extLst>
          </p:cNvPr>
          <p:cNvSpPr>
            <a:spLocks noGrp="1"/>
          </p:cNvSpPr>
          <p:nvPr>
            <p:ph sz="quarter" idx="30"/>
          </p:nvPr>
        </p:nvSpPr>
        <p:spPr>
          <a:xfrm>
            <a:off x="5197893" y="2657101"/>
            <a:ext cx="1872000" cy="2385206"/>
          </a:xfrm>
          <a:solidFill>
            <a:schemeClr val="bg1"/>
          </a:solidFill>
        </p:spPr>
        <p:txBody>
          <a:bodyPr>
            <a:normAutofit/>
          </a:bodyPr>
          <a:lstStyle>
            <a:lvl1pPr marL="0" indent="0" algn="ctr">
              <a:buNone/>
              <a:defRPr sz="1500">
                <a:latin typeface="+mn-lt"/>
              </a:defRPr>
            </a:lvl1pPr>
            <a:lvl2pPr marL="180000" indent="0" algn="ctr">
              <a:buNone/>
              <a:defRPr sz="15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27" name="Content Placeholder 15">
            <a:extLst>
              <a:ext uri="{FF2B5EF4-FFF2-40B4-BE49-F238E27FC236}">
                <a16:creationId xmlns:a16="http://schemas.microsoft.com/office/drawing/2014/main" id="{24CE428F-7360-3947-8B56-313DF182CFF5}"/>
              </a:ext>
            </a:extLst>
          </p:cNvPr>
          <p:cNvSpPr>
            <a:spLocks noGrp="1"/>
          </p:cNvSpPr>
          <p:nvPr>
            <p:ph sz="quarter" idx="31"/>
          </p:nvPr>
        </p:nvSpPr>
        <p:spPr>
          <a:xfrm>
            <a:off x="7303334" y="2054225"/>
            <a:ext cx="1872000" cy="602876"/>
          </a:xfrm>
          <a:solidFill>
            <a:schemeClr val="tx1"/>
          </a:solidFill>
        </p:spPr>
        <p:txBody>
          <a:bodyPr anchor="ctr">
            <a:normAutofit/>
          </a:bodyPr>
          <a:lstStyle>
            <a:lvl1pPr marL="0" indent="0" algn="ctr">
              <a:buFontTx/>
              <a:buNone/>
              <a:defRPr sz="1700">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28" name="Content Placeholder 6">
            <a:extLst>
              <a:ext uri="{FF2B5EF4-FFF2-40B4-BE49-F238E27FC236}">
                <a16:creationId xmlns:a16="http://schemas.microsoft.com/office/drawing/2014/main" id="{A95CCD4B-4FF7-3B47-A088-BBFD66DF5F2D}"/>
              </a:ext>
            </a:extLst>
          </p:cNvPr>
          <p:cNvSpPr>
            <a:spLocks noGrp="1"/>
          </p:cNvSpPr>
          <p:nvPr>
            <p:ph sz="quarter" idx="32"/>
          </p:nvPr>
        </p:nvSpPr>
        <p:spPr>
          <a:xfrm>
            <a:off x="7303334" y="2657101"/>
            <a:ext cx="1872000" cy="2385206"/>
          </a:xfrm>
          <a:solidFill>
            <a:schemeClr val="bg1"/>
          </a:solidFill>
        </p:spPr>
        <p:txBody>
          <a:bodyPr>
            <a:normAutofit/>
          </a:bodyPr>
          <a:lstStyle>
            <a:lvl1pPr marL="0" indent="0" algn="ctr">
              <a:buNone/>
              <a:defRPr sz="1500">
                <a:latin typeface="+mn-lt"/>
              </a:defRPr>
            </a:lvl1pPr>
            <a:lvl2pPr marL="180000" indent="0" algn="ctr">
              <a:buNone/>
              <a:defRPr sz="15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
        <p:nvSpPr>
          <p:cNvPr id="29" name="Content Placeholder 15">
            <a:extLst>
              <a:ext uri="{FF2B5EF4-FFF2-40B4-BE49-F238E27FC236}">
                <a16:creationId xmlns:a16="http://schemas.microsoft.com/office/drawing/2014/main" id="{6339BDAA-56C0-0045-8152-81C85A0EEDAF}"/>
              </a:ext>
            </a:extLst>
          </p:cNvPr>
          <p:cNvSpPr>
            <a:spLocks noGrp="1"/>
          </p:cNvSpPr>
          <p:nvPr>
            <p:ph sz="quarter" idx="33"/>
          </p:nvPr>
        </p:nvSpPr>
        <p:spPr>
          <a:xfrm>
            <a:off x="9409113" y="2054225"/>
            <a:ext cx="1872000" cy="602876"/>
          </a:xfrm>
          <a:solidFill>
            <a:schemeClr val="tx1"/>
          </a:solidFill>
        </p:spPr>
        <p:txBody>
          <a:bodyPr anchor="ctr">
            <a:normAutofit/>
          </a:bodyPr>
          <a:lstStyle>
            <a:lvl1pPr marL="0" indent="0" algn="ctr">
              <a:buFontTx/>
              <a:buNone/>
              <a:defRPr sz="1700">
                <a:solidFill>
                  <a:schemeClr val="bg1"/>
                </a:solidFill>
                <a:latin typeface="+mn-lt"/>
              </a:defRPr>
            </a:lvl1pPr>
            <a:lvl2pPr marL="284400" indent="0">
              <a:buNone/>
              <a:defRPr sz="2000">
                <a:latin typeface="Calibre Semibold" panose="020B0703030202060203" pitchFamily="34" charset="0"/>
              </a:defRPr>
            </a:lvl2pPr>
            <a:lvl3pPr>
              <a:defRPr sz="1600"/>
            </a:lvl3pPr>
            <a:lvl4pPr>
              <a:defRPr sz="1600"/>
            </a:lvl4pPr>
            <a:lvl5pPr>
              <a:defRPr sz="1600"/>
            </a:lvl5pPr>
          </a:lstStyle>
          <a:p>
            <a:pPr lvl="0"/>
            <a:r>
              <a:rPr lang="en-US" dirty="0"/>
              <a:t>Edit Master text styles</a:t>
            </a:r>
          </a:p>
        </p:txBody>
      </p:sp>
      <p:sp>
        <p:nvSpPr>
          <p:cNvPr id="30" name="Content Placeholder 6">
            <a:extLst>
              <a:ext uri="{FF2B5EF4-FFF2-40B4-BE49-F238E27FC236}">
                <a16:creationId xmlns:a16="http://schemas.microsoft.com/office/drawing/2014/main" id="{425EF445-5366-0543-BF30-7F6F9622E6D6}"/>
              </a:ext>
            </a:extLst>
          </p:cNvPr>
          <p:cNvSpPr>
            <a:spLocks noGrp="1"/>
          </p:cNvSpPr>
          <p:nvPr>
            <p:ph sz="quarter" idx="34"/>
          </p:nvPr>
        </p:nvSpPr>
        <p:spPr>
          <a:xfrm>
            <a:off x="9409113" y="2657101"/>
            <a:ext cx="1872000" cy="2385206"/>
          </a:xfrm>
          <a:solidFill>
            <a:schemeClr val="bg1"/>
          </a:solidFill>
        </p:spPr>
        <p:txBody>
          <a:bodyPr>
            <a:normAutofit/>
          </a:bodyPr>
          <a:lstStyle>
            <a:lvl1pPr marL="0" indent="0" algn="ctr">
              <a:buNone/>
              <a:defRPr sz="1500">
                <a:latin typeface="+mn-lt"/>
              </a:defRPr>
            </a:lvl1pPr>
            <a:lvl2pPr marL="180000" indent="0" algn="ctr">
              <a:buNone/>
              <a:defRPr sz="1500">
                <a:latin typeface="+mn-lt"/>
              </a:defRPr>
            </a:lvl2pPr>
            <a:lvl3pPr>
              <a:defRPr sz="14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en-US" dirty="0"/>
              <a:t>Edit Master text styles</a:t>
            </a:r>
          </a:p>
          <a:p>
            <a:pPr lvl="1"/>
            <a:r>
              <a:rPr lang="en-US" dirty="0"/>
              <a:t>Second level</a:t>
            </a:r>
          </a:p>
          <a:p>
            <a:pPr lvl="1"/>
            <a:r>
              <a:rPr lang="en-US" dirty="0"/>
              <a:t>Third level</a:t>
            </a:r>
          </a:p>
          <a:p>
            <a:pPr lvl="1"/>
            <a:r>
              <a:rPr lang="en-US" dirty="0"/>
              <a:t>Fourth level</a:t>
            </a:r>
          </a:p>
          <a:p>
            <a:pPr lvl="1"/>
            <a:r>
              <a:rPr lang="en-US" dirty="0"/>
              <a:t>Fifth level</a:t>
            </a:r>
            <a:endParaRPr lang="en-GB" dirty="0"/>
          </a:p>
        </p:txBody>
      </p:sp>
    </p:spTree>
    <p:extLst>
      <p:ext uri="{BB962C8B-B14F-4D97-AF65-F5344CB8AC3E}">
        <p14:creationId xmlns:p14="http://schemas.microsoft.com/office/powerpoint/2010/main" val="11767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5486"/>
            <a:ext cx="328495" cy="54000"/>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6" name="Slide Number Placeholder 11">
            <a:extLst>
              <a:ext uri="{FF2B5EF4-FFF2-40B4-BE49-F238E27FC236}">
                <a16:creationId xmlns:a16="http://schemas.microsoft.com/office/drawing/2014/main" id="{198AB1FC-DF8C-6C4B-A35C-7800B2C74BC7}"/>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4181656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2 column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7" y="6515474"/>
            <a:ext cx="57654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0" name="TextBox 9">
            <a:extLst>
              <a:ext uri="{FF2B5EF4-FFF2-40B4-BE49-F238E27FC236}">
                <a16:creationId xmlns:a16="http://schemas.microsoft.com/office/drawing/2014/main" id="{8E2D056E-8DC9-A548-877F-52FB6FB9A292}"/>
              </a:ext>
            </a:extLst>
          </p:cNvPr>
          <p:cNvSpPr txBox="1"/>
          <p:nvPr userDrawn="1"/>
        </p:nvSpPr>
        <p:spPr>
          <a:xfrm>
            <a:off x="158651" y="2186451"/>
            <a:ext cx="961480" cy="215444"/>
          </a:xfrm>
          <a:prstGeom prst="rect">
            <a:avLst/>
          </a:prstGeom>
          <a:noFill/>
        </p:spPr>
        <p:txBody>
          <a:bodyPr wrap="square" rtlCol="0">
            <a:spAutoFit/>
          </a:bodyPr>
          <a:lstStyle/>
          <a:p>
            <a:pPr algn="ctr"/>
            <a:r>
              <a:rPr lang="en-US" sz="800" dirty="0"/>
              <a:t>Afghanistan</a:t>
            </a:r>
          </a:p>
        </p:txBody>
      </p:sp>
      <p:sp>
        <p:nvSpPr>
          <p:cNvPr id="12" name="TextBox 11">
            <a:extLst>
              <a:ext uri="{FF2B5EF4-FFF2-40B4-BE49-F238E27FC236}">
                <a16:creationId xmlns:a16="http://schemas.microsoft.com/office/drawing/2014/main" id="{3A647777-DBE9-F643-A1C8-160E9A652886}"/>
              </a:ext>
            </a:extLst>
          </p:cNvPr>
          <p:cNvSpPr txBox="1"/>
          <p:nvPr userDrawn="1"/>
        </p:nvSpPr>
        <p:spPr>
          <a:xfrm>
            <a:off x="1149420" y="2186451"/>
            <a:ext cx="961480" cy="215444"/>
          </a:xfrm>
          <a:prstGeom prst="rect">
            <a:avLst/>
          </a:prstGeom>
          <a:noFill/>
        </p:spPr>
        <p:txBody>
          <a:bodyPr wrap="square" rtlCol="0">
            <a:spAutoFit/>
          </a:bodyPr>
          <a:lstStyle/>
          <a:p>
            <a:pPr algn="ctr"/>
            <a:r>
              <a:rPr lang="en-US" sz="800" dirty="0"/>
              <a:t>Albania</a:t>
            </a:r>
          </a:p>
        </p:txBody>
      </p:sp>
      <p:sp>
        <p:nvSpPr>
          <p:cNvPr id="14" name="TextBox 13">
            <a:extLst>
              <a:ext uri="{FF2B5EF4-FFF2-40B4-BE49-F238E27FC236}">
                <a16:creationId xmlns:a16="http://schemas.microsoft.com/office/drawing/2014/main" id="{F2C4E174-3D9C-8E4A-BB05-4A11BB286B1D}"/>
              </a:ext>
            </a:extLst>
          </p:cNvPr>
          <p:cNvSpPr txBox="1"/>
          <p:nvPr userDrawn="1"/>
        </p:nvSpPr>
        <p:spPr>
          <a:xfrm>
            <a:off x="2142184" y="2186451"/>
            <a:ext cx="961480" cy="215444"/>
          </a:xfrm>
          <a:prstGeom prst="rect">
            <a:avLst/>
          </a:prstGeom>
          <a:noFill/>
        </p:spPr>
        <p:txBody>
          <a:bodyPr wrap="square" rtlCol="0">
            <a:spAutoFit/>
          </a:bodyPr>
          <a:lstStyle/>
          <a:p>
            <a:pPr algn="ctr"/>
            <a:r>
              <a:rPr lang="en-US" sz="800" dirty="0"/>
              <a:t>Algeria</a:t>
            </a:r>
          </a:p>
        </p:txBody>
      </p:sp>
      <p:sp>
        <p:nvSpPr>
          <p:cNvPr id="16" name="TextBox 15">
            <a:extLst>
              <a:ext uri="{FF2B5EF4-FFF2-40B4-BE49-F238E27FC236}">
                <a16:creationId xmlns:a16="http://schemas.microsoft.com/office/drawing/2014/main" id="{F2D7A85C-784E-4A4A-B823-3046A942DE8F}"/>
              </a:ext>
            </a:extLst>
          </p:cNvPr>
          <p:cNvSpPr txBox="1"/>
          <p:nvPr userDrawn="1"/>
        </p:nvSpPr>
        <p:spPr>
          <a:xfrm>
            <a:off x="3125347" y="2186451"/>
            <a:ext cx="961480" cy="215444"/>
          </a:xfrm>
          <a:prstGeom prst="rect">
            <a:avLst/>
          </a:prstGeom>
          <a:noFill/>
        </p:spPr>
        <p:txBody>
          <a:bodyPr wrap="square" rtlCol="0">
            <a:spAutoFit/>
          </a:bodyPr>
          <a:lstStyle/>
          <a:p>
            <a:pPr algn="ctr"/>
            <a:r>
              <a:rPr lang="en-US" sz="800" dirty="0"/>
              <a:t>Angola</a:t>
            </a:r>
          </a:p>
        </p:txBody>
      </p:sp>
      <p:sp>
        <p:nvSpPr>
          <p:cNvPr id="18" name="TextBox 17">
            <a:extLst>
              <a:ext uri="{FF2B5EF4-FFF2-40B4-BE49-F238E27FC236}">
                <a16:creationId xmlns:a16="http://schemas.microsoft.com/office/drawing/2014/main" id="{4B82D73A-5FCB-EC4F-B60E-B64B6B28B417}"/>
              </a:ext>
            </a:extLst>
          </p:cNvPr>
          <p:cNvSpPr txBox="1"/>
          <p:nvPr userDrawn="1"/>
        </p:nvSpPr>
        <p:spPr>
          <a:xfrm>
            <a:off x="4116017" y="2186451"/>
            <a:ext cx="961480" cy="215444"/>
          </a:xfrm>
          <a:prstGeom prst="rect">
            <a:avLst/>
          </a:prstGeom>
          <a:noFill/>
        </p:spPr>
        <p:txBody>
          <a:bodyPr wrap="square" rtlCol="0">
            <a:spAutoFit/>
          </a:bodyPr>
          <a:lstStyle/>
          <a:p>
            <a:pPr algn="ctr"/>
            <a:r>
              <a:rPr lang="en-US" sz="800" dirty="0"/>
              <a:t>Anguilla</a:t>
            </a:r>
          </a:p>
        </p:txBody>
      </p:sp>
      <p:sp>
        <p:nvSpPr>
          <p:cNvPr id="19" name="TextBox 18">
            <a:extLst>
              <a:ext uri="{FF2B5EF4-FFF2-40B4-BE49-F238E27FC236}">
                <a16:creationId xmlns:a16="http://schemas.microsoft.com/office/drawing/2014/main" id="{E1741DD5-39A7-F547-B62F-ED6507ABC5FF}"/>
              </a:ext>
            </a:extLst>
          </p:cNvPr>
          <p:cNvSpPr txBox="1"/>
          <p:nvPr userDrawn="1"/>
        </p:nvSpPr>
        <p:spPr>
          <a:xfrm>
            <a:off x="5104871" y="2191177"/>
            <a:ext cx="961480" cy="215444"/>
          </a:xfrm>
          <a:prstGeom prst="rect">
            <a:avLst/>
          </a:prstGeom>
          <a:noFill/>
        </p:spPr>
        <p:txBody>
          <a:bodyPr wrap="square" rtlCol="0">
            <a:spAutoFit/>
          </a:bodyPr>
          <a:lstStyle/>
          <a:p>
            <a:pPr algn="ctr"/>
            <a:r>
              <a:rPr lang="en-US" sz="800" dirty="0"/>
              <a:t>Antarctica</a:t>
            </a:r>
          </a:p>
        </p:txBody>
      </p:sp>
      <p:sp>
        <p:nvSpPr>
          <p:cNvPr id="20" name="TextBox 19">
            <a:extLst>
              <a:ext uri="{FF2B5EF4-FFF2-40B4-BE49-F238E27FC236}">
                <a16:creationId xmlns:a16="http://schemas.microsoft.com/office/drawing/2014/main" id="{4DA8EAE2-2907-BC4F-B1C8-767D6B6B2DB1}"/>
              </a:ext>
            </a:extLst>
          </p:cNvPr>
          <p:cNvSpPr txBox="1"/>
          <p:nvPr userDrawn="1"/>
        </p:nvSpPr>
        <p:spPr>
          <a:xfrm>
            <a:off x="6093725" y="2186451"/>
            <a:ext cx="961480" cy="215444"/>
          </a:xfrm>
          <a:prstGeom prst="rect">
            <a:avLst/>
          </a:prstGeom>
          <a:noFill/>
        </p:spPr>
        <p:txBody>
          <a:bodyPr wrap="square" rtlCol="0">
            <a:spAutoFit/>
          </a:bodyPr>
          <a:lstStyle/>
          <a:p>
            <a:pPr algn="ctr"/>
            <a:r>
              <a:rPr lang="en-US" sz="800" dirty="0"/>
              <a:t>Antigua</a:t>
            </a:r>
          </a:p>
        </p:txBody>
      </p:sp>
      <p:sp>
        <p:nvSpPr>
          <p:cNvPr id="21" name="TextBox 20">
            <a:extLst>
              <a:ext uri="{FF2B5EF4-FFF2-40B4-BE49-F238E27FC236}">
                <a16:creationId xmlns:a16="http://schemas.microsoft.com/office/drawing/2014/main" id="{CD0F3E28-2218-D741-A95C-958F7B9AE91E}"/>
              </a:ext>
            </a:extLst>
          </p:cNvPr>
          <p:cNvSpPr txBox="1"/>
          <p:nvPr userDrawn="1"/>
        </p:nvSpPr>
        <p:spPr>
          <a:xfrm>
            <a:off x="7087214" y="2186451"/>
            <a:ext cx="961480" cy="215444"/>
          </a:xfrm>
          <a:prstGeom prst="rect">
            <a:avLst/>
          </a:prstGeom>
          <a:noFill/>
        </p:spPr>
        <p:txBody>
          <a:bodyPr wrap="square" rtlCol="0">
            <a:spAutoFit/>
          </a:bodyPr>
          <a:lstStyle/>
          <a:p>
            <a:pPr algn="ctr"/>
            <a:r>
              <a:rPr lang="en-US" sz="800" dirty="0"/>
              <a:t>Argentina</a:t>
            </a:r>
          </a:p>
        </p:txBody>
      </p:sp>
      <p:sp>
        <p:nvSpPr>
          <p:cNvPr id="22" name="TextBox 21">
            <a:extLst>
              <a:ext uri="{FF2B5EF4-FFF2-40B4-BE49-F238E27FC236}">
                <a16:creationId xmlns:a16="http://schemas.microsoft.com/office/drawing/2014/main" id="{63098546-0CBD-B942-A5CC-F261D0EC5F5C}"/>
              </a:ext>
            </a:extLst>
          </p:cNvPr>
          <p:cNvSpPr txBox="1"/>
          <p:nvPr userDrawn="1"/>
        </p:nvSpPr>
        <p:spPr>
          <a:xfrm>
            <a:off x="8080759" y="2186451"/>
            <a:ext cx="961480" cy="215444"/>
          </a:xfrm>
          <a:prstGeom prst="rect">
            <a:avLst/>
          </a:prstGeom>
          <a:noFill/>
        </p:spPr>
        <p:txBody>
          <a:bodyPr wrap="square" rtlCol="0">
            <a:spAutoFit/>
          </a:bodyPr>
          <a:lstStyle/>
          <a:p>
            <a:pPr algn="ctr"/>
            <a:r>
              <a:rPr lang="en-US" sz="800" dirty="0"/>
              <a:t>Armenia</a:t>
            </a:r>
          </a:p>
        </p:txBody>
      </p:sp>
      <p:sp>
        <p:nvSpPr>
          <p:cNvPr id="23" name="TextBox 22">
            <a:extLst>
              <a:ext uri="{FF2B5EF4-FFF2-40B4-BE49-F238E27FC236}">
                <a16:creationId xmlns:a16="http://schemas.microsoft.com/office/drawing/2014/main" id="{C991E042-F1CD-0A47-8979-992CE408018B}"/>
              </a:ext>
            </a:extLst>
          </p:cNvPr>
          <p:cNvSpPr txBox="1"/>
          <p:nvPr userDrawn="1"/>
        </p:nvSpPr>
        <p:spPr>
          <a:xfrm>
            <a:off x="9087202" y="2186451"/>
            <a:ext cx="961480" cy="215444"/>
          </a:xfrm>
          <a:prstGeom prst="rect">
            <a:avLst/>
          </a:prstGeom>
          <a:noFill/>
        </p:spPr>
        <p:txBody>
          <a:bodyPr wrap="square" rtlCol="0">
            <a:spAutoFit/>
          </a:bodyPr>
          <a:lstStyle/>
          <a:p>
            <a:pPr algn="ctr"/>
            <a:r>
              <a:rPr lang="en-US" sz="800" dirty="0"/>
              <a:t>Aruba</a:t>
            </a:r>
          </a:p>
        </p:txBody>
      </p:sp>
      <p:sp>
        <p:nvSpPr>
          <p:cNvPr id="24" name="TextBox 23">
            <a:extLst>
              <a:ext uri="{FF2B5EF4-FFF2-40B4-BE49-F238E27FC236}">
                <a16:creationId xmlns:a16="http://schemas.microsoft.com/office/drawing/2014/main" id="{E3095B64-F797-9A4B-AFD5-7DCCBD12A288}"/>
              </a:ext>
            </a:extLst>
          </p:cNvPr>
          <p:cNvSpPr txBox="1"/>
          <p:nvPr userDrawn="1"/>
        </p:nvSpPr>
        <p:spPr>
          <a:xfrm>
            <a:off x="10083597" y="2186451"/>
            <a:ext cx="961480" cy="215444"/>
          </a:xfrm>
          <a:prstGeom prst="rect">
            <a:avLst/>
          </a:prstGeom>
          <a:noFill/>
        </p:spPr>
        <p:txBody>
          <a:bodyPr wrap="square" rtlCol="0">
            <a:spAutoFit/>
          </a:bodyPr>
          <a:lstStyle/>
          <a:p>
            <a:pPr algn="ctr"/>
            <a:r>
              <a:rPr lang="en-US" sz="800" dirty="0"/>
              <a:t>Australia</a:t>
            </a:r>
          </a:p>
        </p:txBody>
      </p:sp>
      <p:sp>
        <p:nvSpPr>
          <p:cNvPr id="25" name="TextBox 24">
            <a:extLst>
              <a:ext uri="{FF2B5EF4-FFF2-40B4-BE49-F238E27FC236}">
                <a16:creationId xmlns:a16="http://schemas.microsoft.com/office/drawing/2014/main" id="{010D3DF4-E585-2542-B67E-E57B7A44CB9F}"/>
              </a:ext>
            </a:extLst>
          </p:cNvPr>
          <p:cNvSpPr txBox="1"/>
          <p:nvPr userDrawn="1"/>
        </p:nvSpPr>
        <p:spPr>
          <a:xfrm>
            <a:off x="11069945" y="2186451"/>
            <a:ext cx="961480" cy="215444"/>
          </a:xfrm>
          <a:prstGeom prst="rect">
            <a:avLst/>
          </a:prstGeom>
          <a:noFill/>
        </p:spPr>
        <p:txBody>
          <a:bodyPr wrap="square" rtlCol="0">
            <a:spAutoFit/>
          </a:bodyPr>
          <a:lstStyle/>
          <a:p>
            <a:pPr algn="ctr"/>
            <a:r>
              <a:rPr lang="en-US" sz="800" dirty="0"/>
              <a:t>Austria</a:t>
            </a:r>
          </a:p>
        </p:txBody>
      </p:sp>
      <p:sp>
        <p:nvSpPr>
          <p:cNvPr id="26" name="TextBox 25">
            <a:extLst>
              <a:ext uri="{FF2B5EF4-FFF2-40B4-BE49-F238E27FC236}">
                <a16:creationId xmlns:a16="http://schemas.microsoft.com/office/drawing/2014/main" id="{2569ED85-F7CE-EF40-9F40-1E00B49AC8F7}"/>
              </a:ext>
            </a:extLst>
          </p:cNvPr>
          <p:cNvSpPr txBox="1"/>
          <p:nvPr userDrawn="1"/>
        </p:nvSpPr>
        <p:spPr>
          <a:xfrm>
            <a:off x="160072" y="3174166"/>
            <a:ext cx="961480" cy="215444"/>
          </a:xfrm>
          <a:prstGeom prst="rect">
            <a:avLst/>
          </a:prstGeom>
          <a:noFill/>
        </p:spPr>
        <p:txBody>
          <a:bodyPr wrap="square" rtlCol="0">
            <a:spAutoFit/>
          </a:bodyPr>
          <a:lstStyle/>
          <a:p>
            <a:pPr algn="ctr"/>
            <a:r>
              <a:rPr lang="en-US" sz="800" dirty="0"/>
              <a:t>Bahamas</a:t>
            </a:r>
          </a:p>
        </p:txBody>
      </p:sp>
      <p:sp>
        <p:nvSpPr>
          <p:cNvPr id="27" name="TextBox 26">
            <a:extLst>
              <a:ext uri="{FF2B5EF4-FFF2-40B4-BE49-F238E27FC236}">
                <a16:creationId xmlns:a16="http://schemas.microsoft.com/office/drawing/2014/main" id="{D1B95405-A2C3-884D-A063-4C18DDCAE7AF}"/>
              </a:ext>
            </a:extLst>
          </p:cNvPr>
          <p:cNvSpPr txBox="1"/>
          <p:nvPr userDrawn="1"/>
        </p:nvSpPr>
        <p:spPr>
          <a:xfrm>
            <a:off x="1152595" y="3175339"/>
            <a:ext cx="961480" cy="215444"/>
          </a:xfrm>
          <a:prstGeom prst="rect">
            <a:avLst/>
          </a:prstGeom>
          <a:noFill/>
        </p:spPr>
        <p:txBody>
          <a:bodyPr wrap="square" rtlCol="0">
            <a:spAutoFit/>
          </a:bodyPr>
          <a:lstStyle/>
          <a:p>
            <a:pPr algn="ctr"/>
            <a:r>
              <a:rPr lang="en-US" sz="800" dirty="0"/>
              <a:t>Bangladesh</a:t>
            </a:r>
          </a:p>
        </p:txBody>
      </p:sp>
      <p:sp>
        <p:nvSpPr>
          <p:cNvPr id="28" name="TextBox 27">
            <a:extLst>
              <a:ext uri="{FF2B5EF4-FFF2-40B4-BE49-F238E27FC236}">
                <a16:creationId xmlns:a16="http://schemas.microsoft.com/office/drawing/2014/main" id="{472694FD-85B0-524B-89D0-F8C778155ED0}"/>
              </a:ext>
            </a:extLst>
          </p:cNvPr>
          <p:cNvSpPr txBox="1"/>
          <p:nvPr userDrawn="1"/>
        </p:nvSpPr>
        <p:spPr>
          <a:xfrm>
            <a:off x="2145359" y="3175339"/>
            <a:ext cx="961480" cy="215444"/>
          </a:xfrm>
          <a:prstGeom prst="rect">
            <a:avLst/>
          </a:prstGeom>
          <a:noFill/>
        </p:spPr>
        <p:txBody>
          <a:bodyPr wrap="square" rtlCol="0">
            <a:spAutoFit/>
          </a:bodyPr>
          <a:lstStyle/>
          <a:p>
            <a:pPr algn="ctr"/>
            <a:r>
              <a:rPr lang="en-US" sz="800" dirty="0"/>
              <a:t>Barbados</a:t>
            </a:r>
          </a:p>
        </p:txBody>
      </p:sp>
      <p:sp>
        <p:nvSpPr>
          <p:cNvPr id="29" name="TextBox 28">
            <a:extLst>
              <a:ext uri="{FF2B5EF4-FFF2-40B4-BE49-F238E27FC236}">
                <a16:creationId xmlns:a16="http://schemas.microsoft.com/office/drawing/2014/main" id="{1E50DD1A-4CF4-3B4B-9BF6-FAB52721D312}"/>
              </a:ext>
            </a:extLst>
          </p:cNvPr>
          <p:cNvSpPr txBox="1"/>
          <p:nvPr userDrawn="1"/>
        </p:nvSpPr>
        <p:spPr>
          <a:xfrm>
            <a:off x="3128522" y="3175339"/>
            <a:ext cx="961480" cy="215444"/>
          </a:xfrm>
          <a:prstGeom prst="rect">
            <a:avLst/>
          </a:prstGeom>
          <a:noFill/>
        </p:spPr>
        <p:txBody>
          <a:bodyPr wrap="square" rtlCol="0">
            <a:spAutoFit/>
          </a:bodyPr>
          <a:lstStyle/>
          <a:p>
            <a:pPr algn="ctr"/>
            <a:r>
              <a:rPr lang="en-US" sz="800" dirty="0"/>
              <a:t>Belarus</a:t>
            </a:r>
          </a:p>
        </p:txBody>
      </p:sp>
      <p:sp>
        <p:nvSpPr>
          <p:cNvPr id="30" name="TextBox 29">
            <a:extLst>
              <a:ext uri="{FF2B5EF4-FFF2-40B4-BE49-F238E27FC236}">
                <a16:creationId xmlns:a16="http://schemas.microsoft.com/office/drawing/2014/main" id="{FDB31BFB-84F0-A848-823B-8193119A2B04}"/>
              </a:ext>
            </a:extLst>
          </p:cNvPr>
          <p:cNvSpPr txBox="1"/>
          <p:nvPr userDrawn="1"/>
        </p:nvSpPr>
        <p:spPr>
          <a:xfrm>
            <a:off x="4119192" y="3175339"/>
            <a:ext cx="961480" cy="215444"/>
          </a:xfrm>
          <a:prstGeom prst="rect">
            <a:avLst/>
          </a:prstGeom>
          <a:noFill/>
        </p:spPr>
        <p:txBody>
          <a:bodyPr wrap="square" rtlCol="0">
            <a:spAutoFit/>
          </a:bodyPr>
          <a:lstStyle/>
          <a:p>
            <a:pPr algn="ctr"/>
            <a:r>
              <a:rPr lang="en-US" sz="800" dirty="0"/>
              <a:t>Belgium</a:t>
            </a:r>
          </a:p>
        </p:txBody>
      </p:sp>
      <p:sp>
        <p:nvSpPr>
          <p:cNvPr id="31" name="TextBox 30">
            <a:extLst>
              <a:ext uri="{FF2B5EF4-FFF2-40B4-BE49-F238E27FC236}">
                <a16:creationId xmlns:a16="http://schemas.microsoft.com/office/drawing/2014/main" id="{BA607BF1-7C42-CA4B-871D-A3453EF93B9E}"/>
              </a:ext>
            </a:extLst>
          </p:cNvPr>
          <p:cNvSpPr txBox="1"/>
          <p:nvPr userDrawn="1"/>
        </p:nvSpPr>
        <p:spPr>
          <a:xfrm>
            <a:off x="5108046" y="3180065"/>
            <a:ext cx="961480" cy="215444"/>
          </a:xfrm>
          <a:prstGeom prst="rect">
            <a:avLst/>
          </a:prstGeom>
          <a:noFill/>
        </p:spPr>
        <p:txBody>
          <a:bodyPr wrap="square" rtlCol="0">
            <a:spAutoFit/>
          </a:bodyPr>
          <a:lstStyle/>
          <a:p>
            <a:pPr algn="ctr"/>
            <a:r>
              <a:rPr lang="en-US" sz="800" dirty="0"/>
              <a:t>Belize</a:t>
            </a:r>
          </a:p>
        </p:txBody>
      </p:sp>
      <p:sp>
        <p:nvSpPr>
          <p:cNvPr id="32" name="TextBox 31">
            <a:extLst>
              <a:ext uri="{FF2B5EF4-FFF2-40B4-BE49-F238E27FC236}">
                <a16:creationId xmlns:a16="http://schemas.microsoft.com/office/drawing/2014/main" id="{87D6481E-0B6D-D74A-944F-33050C94C58F}"/>
              </a:ext>
            </a:extLst>
          </p:cNvPr>
          <p:cNvSpPr txBox="1"/>
          <p:nvPr userDrawn="1"/>
        </p:nvSpPr>
        <p:spPr>
          <a:xfrm>
            <a:off x="6096900" y="3175339"/>
            <a:ext cx="961480" cy="215444"/>
          </a:xfrm>
          <a:prstGeom prst="rect">
            <a:avLst/>
          </a:prstGeom>
          <a:noFill/>
        </p:spPr>
        <p:txBody>
          <a:bodyPr wrap="square" rtlCol="0">
            <a:spAutoFit/>
          </a:bodyPr>
          <a:lstStyle/>
          <a:p>
            <a:pPr algn="ctr"/>
            <a:r>
              <a:rPr lang="en-US" sz="800" dirty="0"/>
              <a:t>Bermuda</a:t>
            </a:r>
          </a:p>
        </p:txBody>
      </p:sp>
      <p:sp>
        <p:nvSpPr>
          <p:cNvPr id="33" name="TextBox 32">
            <a:extLst>
              <a:ext uri="{FF2B5EF4-FFF2-40B4-BE49-F238E27FC236}">
                <a16:creationId xmlns:a16="http://schemas.microsoft.com/office/drawing/2014/main" id="{974B0C55-956F-384A-85EF-A1BA7847BC36}"/>
              </a:ext>
            </a:extLst>
          </p:cNvPr>
          <p:cNvSpPr txBox="1"/>
          <p:nvPr userDrawn="1"/>
        </p:nvSpPr>
        <p:spPr>
          <a:xfrm>
            <a:off x="7090389" y="3175339"/>
            <a:ext cx="961480" cy="215444"/>
          </a:xfrm>
          <a:prstGeom prst="rect">
            <a:avLst/>
          </a:prstGeom>
          <a:noFill/>
        </p:spPr>
        <p:txBody>
          <a:bodyPr wrap="square" rtlCol="0">
            <a:spAutoFit/>
          </a:bodyPr>
          <a:lstStyle/>
          <a:p>
            <a:pPr algn="ctr"/>
            <a:r>
              <a:rPr lang="en-US" sz="800" dirty="0"/>
              <a:t>Bhutan</a:t>
            </a:r>
          </a:p>
        </p:txBody>
      </p:sp>
      <p:sp>
        <p:nvSpPr>
          <p:cNvPr id="34" name="TextBox 33">
            <a:extLst>
              <a:ext uri="{FF2B5EF4-FFF2-40B4-BE49-F238E27FC236}">
                <a16:creationId xmlns:a16="http://schemas.microsoft.com/office/drawing/2014/main" id="{8D70DDAD-9B30-5C42-9013-6B7132D453CE}"/>
              </a:ext>
            </a:extLst>
          </p:cNvPr>
          <p:cNvSpPr txBox="1"/>
          <p:nvPr userDrawn="1"/>
        </p:nvSpPr>
        <p:spPr>
          <a:xfrm>
            <a:off x="8083934" y="3175339"/>
            <a:ext cx="961480" cy="215444"/>
          </a:xfrm>
          <a:prstGeom prst="rect">
            <a:avLst/>
          </a:prstGeom>
          <a:noFill/>
        </p:spPr>
        <p:txBody>
          <a:bodyPr wrap="square" rtlCol="0">
            <a:spAutoFit/>
          </a:bodyPr>
          <a:lstStyle/>
          <a:p>
            <a:pPr algn="ctr"/>
            <a:r>
              <a:rPr lang="en-US" sz="800" dirty="0"/>
              <a:t>Bolivia</a:t>
            </a:r>
          </a:p>
        </p:txBody>
      </p:sp>
      <p:sp>
        <p:nvSpPr>
          <p:cNvPr id="35" name="TextBox 34">
            <a:extLst>
              <a:ext uri="{FF2B5EF4-FFF2-40B4-BE49-F238E27FC236}">
                <a16:creationId xmlns:a16="http://schemas.microsoft.com/office/drawing/2014/main" id="{3BB0C2E4-679C-AD44-B8CD-5A881E042164}"/>
              </a:ext>
            </a:extLst>
          </p:cNvPr>
          <p:cNvSpPr txBox="1"/>
          <p:nvPr userDrawn="1"/>
        </p:nvSpPr>
        <p:spPr>
          <a:xfrm>
            <a:off x="9090377" y="3175339"/>
            <a:ext cx="961480" cy="215444"/>
          </a:xfrm>
          <a:prstGeom prst="rect">
            <a:avLst/>
          </a:prstGeom>
          <a:noFill/>
        </p:spPr>
        <p:txBody>
          <a:bodyPr wrap="square" rtlCol="0">
            <a:spAutoFit/>
          </a:bodyPr>
          <a:lstStyle/>
          <a:p>
            <a:pPr algn="ctr"/>
            <a:r>
              <a:rPr lang="en-US" sz="800" dirty="0"/>
              <a:t>Botswana</a:t>
            </a:r>
          </a:p>
        </p:txBody>
      </p:sp>
      <p:sp>
        <p:nvSpPr>
          <p:cNvPr id="36" name="TextBox 35">
            <a:extLst>
              <a:ext uri="{FF2B5EF4-FFF2-40B4-BE49-F238E27FC236}">
                <a16:creationId xmlns:a16="http://schemas.microsoft.com/office/drawing/2014/main" id="{62373491-ECC5-B84D-B1BC-3780DEFB6031}"/>
              </a:ext>
            </a:extLst>
          </p:cNvPr>
          <p:cNvSpPr txBox="1"/>
          <p:nvPr userDrawn="1"/>
        </p:nvSpPr>
        <p:spPr>
          <a:xfrm>
            <a:off x="10086772" y="3175339"/>
            <a:ext cx="961480" cy="215444"/>
          </a:xfrm>
          <a:prstGeom prst="rect">
            <a:avLst/>
          </a:prstGeom>
          <a:noFill/>
        </p:spPr>
        <p:txBody>
          <a:bodyPr wrap="square" rtlCol="0">
            <a:spAutoFit/>
          </a:bodyPr>
          <a:lstStyle/>
          <a:p>
            <a:pPr algn="ctr"/>
            <a:r>
              <a:rPr lang="en-US" sz="800" dirty="0"/>
              <a:t>Brazil</a:t>
            </a:r>
          </a:p>
        </p:txBody>
      </p:sp>
      <p:sp>
        <p:nvSpPr>
          <p:cNvPr id="37" name="TextBox 36">
            <a:extLst>
              <a:ext uri="{FF2B5EF4-FFF2-40B4-BE49-F238E27FC236}">
                <a16:creationId xmlns:a16="http://schemas.microsoft.com/office/drawing/2014/main" id="{AD3A6F4C-58DD-C74C-A4A6-779BFD6A08FB}"/>
              </a:ext>
            </a:extLst>
          </p:cNvPr>
          <p:cNvSpPr txBox="1"/>
          <p:nvPr userDrawn="1"/>
        </p:nvSpPr>
        <p:spPr>
          <a:xfrm>
            <a:off x="11073120" y="3175339"/>
            <a:ext cx="961480" cy="215444"/>
          </a:xfrm>
          <a:prstGeom prst="rect">
            <a:avLst/>
          </a:prstGeom>
          <a:noFill/>
        </p:spPr>
        <p:txBody>
          <a:bodyPr wrap="square" rtlCol="0">
            <a:spAutoFit/>
          </a:bodyPr>
          <a:lstStyle/>
          <a:p>
            <a:pPr algn="ctr"/>
            <a:r>
              <a:rPr lang="en-US" sz="800" dirty="0"/>
              <a:t>Bulgaria</a:t>
            </a:r>
          </a:p>
        </p:txBody>
      </p:sp>
      <p:sp>
        <p:nvSpPr>
          <p:cNvPr id="38" name="TextBox 37">
            <a:extLst>
              <a:ext uri="{FF2B5EF4-FFF2-40B4-BE49-F238E27FC236}">
                <a16:creationId xmlns:a16="http://schemas.microsoft.com/office/drawing/2014/main" id="{DA8BE3D4-3A50-EC4F-AAF4-AEC8FCF78F80}"/>
              </a:ext>
            </a:extLst>
          </p:cNvPr>
          <p:cNvSpPr txBox="1"/>
          <p:nvPr userDrawn="1"/>
        </p:nvSpPr>
        <p:spPr>
          <a:xfrm>
            <a:off x="158230" y="4160675"/>
            <a:ext cx="961480" cy="215444"/>
          </a:xfrm>
          <a:prstGeom prst="rect">
            <a:avLst/>
          </a:prstGeom>
          <a:noFill/>
        </p:spPr>
        <p:txBody>
          <a:bodyPr wrap="square" rtlCol="0">
            <a:spAutoFit/>
          </a:bodyPr>
          <a:lstStyle/>
          <a:p>
            <a:pPr algn="ctr"/>
            <a:r>
              <a:rPr lang="en-US" sz="800" dirty="0"/>
              <a:t>Cambodia</a:t>
            </a:r>
          </a:p>
        </p:txBody>
      </p:sp>
      <p:sp>
        <p:nvSpPr>
          <p:cNvPr id="39" name="TextBox 38">
            <a:extLst>
              <a:ext uri="{FF2B5EF4-FFF2-40B4-BE49-F238E27FC236}">
                <a16:creationId xmlns:a16="http://schemas.microsoft.com/office/drawing/2014/main" id="{3558198B-E425-054C-87C3-7EF03E4F1D30}"/>
              </a:ext>
            </a:extLst>
          </p:cNvPr>
          <p:cNvSpPr txBox="1"/>
          <p:nvPr userDrawn="1"/>
        </p:nvSpPr>
        <p:spPr>
          <a:xfrm>
            <a:off x="1150753" y="4161848"/>
            <a:ext cx="961480" cy="215444"/>
          </a:xfrm>
          <a:prstGeom prst="rect">
            <a:avLst/>
          </a:prstGeom>
          <a:noFill/>
        </p:spPr>
        <p:txBody>
          <a:bodyPr wrap="square" rtlCol="0">
            <a:spAutoFit/>
          </a:bodyPr>
          <a:lstStyle/>
          <a:p>
            <a:pPr algn="ctr"/>
            <a:r>
              <a:rPr lang="en-US" sz="800" dirty="0"/>
              <a:t>Cameroon</a:t>
            </a:r>
          </a:p>
        </p:txBody>
      </p:sp>
      <p:sp>
        <p:nvSpPr>
          <p:cNvPr id="40" name="TextBox 39">
            <a:extLst>
              <a:ext uri="{FF2B5EF4-FFF2-40B4-BE49-F238E27FC236}">
                <a16:creationId xmlns:a16="http://schemas.microsoft.com/office/drawing/2014/main" id="{EF4544BC-E835-2E4B-ACD6-94DA31D37597}"/>
              </a:ext>
            </a:extLst>
          </p:cNvPr>
          <p:cNvSpPr txBox="1"/>
          <p:nvPr userDrawn="1"/>
        </p:nvSpPr>
        <p:spPr>
          <a:xfrm>
            <a:off x="2143517" y="4161848"/>
            <a:ext cx="961480" cy="215444"/>
          </a:xfrm>
          <a:prstGeom prst="rect">
            <a:avLst/>
          </a:prstGeom>
          <a:noFill/>
        </p:spPr>
        <p:txBody>
          <a:bodyPr wrap="square" rtlCol="0">
            <a:spAutoFit/>
          </a:bodyPr>
          <a:lstStyle/>
          <a:p>
            <a:pPr algn="ctr"/>
            <a:r>
              <a:rPr lang="en-US" sz="800" dirty="0"/>
              <a:t>Canada</a:t>
            </a:r>
          </a:p>
        </p:txBody>
      </p:sp>
      <p:sp>
        <p:nvSpPr>
          <p:cNvPr id="41" name="TextBox 40">
            <a:extLst>
              <a:ext uri="{FF2B5EF4-FFF2-40B4-BE49-F238E27FC236}">
                <a16:creationId xmlns:a16="http://schemas.microsoft.com/office/drawing/2014/main" id="{EFF48BFD-BF4D-B44E-8C96-0D03B4953A0E}"/>
              </a:ext>
            </a:extLst>
          </p:cNvPr>
          <p:cNvSpPr txBox="1"/>
          <p:nvPr userDrawn="1"/>
        </p:nvSpPr>
        <p:spPr>
          <a:xfrm>
            <a:off x="3126680" y="4161848"/>
            <a:ext cx="961480" cy="215444"/>
          </a:xfrm>
          <a:prstGeom prst="rect">
            <a:avLst/>
          </a:prstGeom>
          <a:noFill/>
        </p:spPr>
        <p:txBody>
          <a:bodyPr wrap="square" rtlCol="0">
            <a:spAutoFit/>
          </a:bodyPr>
          <a:lstStyle/>
          <a:p>
            <a:pPr algn="ctr"/>
            <a:r>
              <a:rPr lang="en-US" sz="800" dirty="0"/>
              <a:t>Chad</a:t>
            </a:r>
          </a:p>
        </p:txBody>
      </p:sp>
      <p:sp>
        <p:nvSpPr>
          <p:cNvPr id="42" name="TextBox 41">
            <a:extLst>
              <a:ext uri="{FF2B5EF4-FFF2-40B4-BE49-F238E27FC236}">
                <a16:creationId xmlns:a16="http://schemas.microsoft.com/office/drawing/2014/main" id="{27BF3948-DB3B-D042-B8DA-D2365C483B02}"/>
              </a:ext>
            </a:extLst>
          </p:cNvPr>
          <p:cNvSpPr txBox="1"/>
          <p:nvPr userDrawn="1"/>
        </p:nvSpPr>
        <p:spPr>
          <a:xfrm>
            <a:off x="4117350" y="4161848"/>
            <a:ext cx="961480" cy="215444"/>
          </a:xfrm>
          <a:prstGeom prst="rect">
            <a:avLst/>
          </a:prstGeom>
          <a:noFill/>
        </p:spPr>
        <p:txBody>
          <a:bodyPr wrap="square" rtlCol="0">
            <a:spAutoFit/>
          </a:bodyPr>
          <a:lstStyle/>
          <a:p>
            <a:pPr algn="ctr"/>
            <a:r>
              <a:rPr lang="en-US" sz="800" dirty="0"/>
              <a:t>Chile</a:t>
            </a:r>
          </a:p>
        </p:txBody>
      </p:sp>
      <p:sp>
        <p:nvSpPr>
          <p:cNvPr id="43" name="TextBox 42">
            <a:extLst>
              <a:ext uri="{FF2B5EF4-FFF2-40B4-BE49-F238E27FC236}">
                <a16:creationId xmlns:a16="http://schemas.microsoft.com/office/drawing/2014/main" id="{F8AC4E68-7161-DD4A-88BF-50860BFC920E}"/>
              </a:ext>
            </a:extLst>
          </p:cNvPr>
          <p:cNvSpPr txBox="1"/>
          <p:nvPr userDrawn="1"/>
        </p:nvSpPr>
        <p:spPr>
          <a:xfrm>
            <a:off x="5106204" y="4166574"/>
            <a:ext cx="961480" cy="215444"/>
          </a:xfrm>
          <a:prstGeom prst="rect">
            <a:avLst/>
          </a:prstGeom>
          <a:noFill/>
        </p:spPr>
        <p:txBody>
          <a:bodyPr wrap="square" rtlCol="0">
            <a:spAutoFit/>
          </a:bodyPr>
          <a:lstStyle/>
          <a:p>
            <a:pPr algn="ctr"/>
            <a:r>
              <a:rPr lang="en-US" sz="800" dirty="0"/>
              <a:t>China</a:t>
            </a:r>
          </a:p>
        </p:txBody>
      </p:sp>
      <p:sp>
        <p:nvSpPr>
          <p:cNvPr id="44" name="TextBox 43">
            <a:extLst>
              <a:ext uri="{FF2B5EF4-FFF2-40B4-BE49-F238E27FC236}">
                <a16:creationId xmlns:a16="http://schemas.microsoft.com/office/drawing/2014/main" id="{88B8C953-E0AD-6748-87D9-81CB00FA2C4B}"/>
              </a:ext>
            </a:extLst>
          </p:cNvPr>
          <p:cNvSpPr txBox="1"/>
          <p:nvPr userDrawn="1"/>
        </p:nvSpPr>
        <p:spPr>
          <a:xfrm>
            <a:off x="6095058" y="4161848"/>
            <a:ext cx="961480" cy="215444"/>
          </a:xfrm>
          <a:prstGeom prst="rect">
            <a:avLst/>
          </a:prstGeom>
          <a:noFill/>
        </p:spPr>
        <p:txBody>
          <a:bodyPr wrap="square" rtlCol="0">
            <a:spAutoFit/>
          </a:bodyPr>
          <a:lstStyle/>
          <a:p>
            <a:pPr algn="ctr"/>
            <a:r>
              <a:rPr lang="en-US" sz="800" dirty="0"/>
              <a:t>Colombia</a:t>
            </a:r>
          </a:p>
        </p:txBody>
      </p:sp>
      <p:sp>
        <p:nvSpPr>
          <p:cNvPr id="45" name="TextBox 44">
            <a:extLst>
              <a:ext uri="{FF2B5EF4-FFF2-40B4-BE49-F238E27FC236}">
                <a16:creationId xmlns:a16="http://schemas.microsoft.com/office/drawing/2014/main" id="{2085266B-AFC9-5E4F-9CA4-665D77981F28}"/>
              </a:ext>
            </a:extLst>
          </p:cNvPr>
          <p:cNvSpPr txBox="1"/>
          <p:nvPr userDrawn="1"/>
        </p:nvSpPr>
        <p:spPr>
          <a:xfrm>
            <a:off x="7088547" y="4161848"/>
            <a:ext cx="961480" cy="215444"/>
          </a:xfrm>
          <a:prstGeom prst="rect">
            <a:avLst/>
          </a:prstGeom>
          <a:noFill/>
        </p:spPr>
        <p:txBody>
          <a:bodyPr wrap="square" rtlCol="0">
            <a:spAutoFit/>
          </a:bodyPr>
          <a:lstStyle/>
          <a:p>
            <a:pPr algn="ctr"/>
            <a:r>
              <a:rPr lang="en-US" sz="800" dirty="0"/>
              <a:t>Congo</a:t>
            </a:r>
          </a:p>
        </p:txBody>
      </p:sp>
      <p:sp>
        <p:nvSpPr>
          <p:cNvPr id="46" name="TextBox 45">
            <a:extLst>
              <a:ext uri="{FF2B5EF4-FFF2-40B4-BE49-F238E27FC236}">
                <a16:creationId xmlns:a16="http://schemas.microsoft.com/office/drawing/2014/main" id="{87011435-60A7-DC4D-B0B3-0BDE7D2E3CA2}"/>
              </a:ext>
            </a:extLst>
          </p:cNvPr>
          <p:cNvSpPr txBox="1"/>
          <p:nvPr userDrawn="1"/>
        </p:nvSpPr>
        <p:spPr>
          <a:xfrm>
            <a:off x="8082092" y="4161848"/>
            <a:ext cx="961480" cy="215444"/>
          </a:xfrm>
          <a:prstGeom prst="rect">
            <a:avLst/>
          </a:prstGeom>
          <a:noFill/>
        </p:spPr>
        <p:txBody>
          <a:bodyPr wrap="square" rtlCol="0">
            <a:spAutoFit/>
          </a:bodyPr>
          <a:lstStyle/>
          <a:p>
            <a:pPr algn="ctr"/>
            <a:r>
              <a:rPr lang="en-US" sz="800" dirty="0"/>
              <a:t>Costa Rica</a:t>
            </a:r>
          </a:p>
        </p:txBody>
      </p:sp>
      <p:sp>
        <p:nvSpPr>
          <p:cNvPr id="47" name="TextBox 46">
            <a:extLst>
              <a:ext uri="{FF2B5EF4-FFF2-40B4-BE49-F238E27FC236}">
                <a16:creationId xmlns:a16="http://schemas.microsoft.com/office/drawing/2014/main" id="{1ACF07F5-3402-ED48-8C8E-39FB2ED68E18}"/>
              </a:ext>
            </a:extLst>
          </p:cNvPr>
          <p:cNvSpPr txBox="1"/>
          <p:nvPr userDrawn="1"/>
        </p:nvSpPr>
        <p:spPr>
          <a:xfrm>
            <a:off x="9088535" y="4161848"/>
            <a:ext cx="961480" cy="215444"/>
          </a:xfrm>
          <a:prstGeom prst="rect">
            <a:avLst/>
          </a:prstGeom>
          <a:noFill/>
        </p:spPr>
        <p:txBody>
          <a:bodyPr wrap="square" rtlCol="0">
            <a:spAutoFit/>
          </a:bodyPr>
          <a:lstStyle/>
          <a:p>
            <a:pPr algn="ctr"/>
            <a:r>
              <a:rPr lang="en-US" sz="800" dirty="0"/>
              <a:t>Croatia</a:t>
            </a:r>
          </a:p>
        </p:txBody>
      </p:sp>
      <p:sp>
        <p:nvSpPr>
          <p:cNvPr id="48" name="TextBox 47">
            <a:extLst>
              <a:ext uri="{FF2B5EF4-FFF2-40B4-BE49-F238E27FC236}">
                <a16:creationId xmlns:a16="http://schemas.microsoft.com/office/drawing/2014/main" id="{2BD01D99-2881-B940-AAE7-816D60734CEC}"/>
              </a:ext>
            </a:extLst>
          </p:cNvPr>
          <p:cNvSpPr txBox="1"/>
          <p:nvPr userDrawn="1"/>
        </p:nvSpPr>
        <p:spPr>
          <a:xfrm>
            <a:off x="10084930" y="4161848"/>
            <a:ext cx="961480" cy="215444"/>
          </a:xfrm>
          <a:prstGeom prst="rect">
            <a:avLst/>
          </a:prstGeom>
          <a:noFill/>
        </p:spPr>
        <p:txBody>
          <a:bodyPr wrap="square" rtlCol="0">
            <a:spAutoFit/>
          </a:bodyPr>
          <a:lstStyle/>
          <a:p>
            <a:pPr algn="ctr"/>
            <a:r>
              <a:rPr lang="en-US" sz="800" dirty="0"/>
              <a:t>Cuba</a:t>
            </a:r>
          </a:p>
        </p:txBody>
      </p:sp>
      <p:sp>
        <p:nvSpPr>
          <p:cNvPr id="49" name="TextBox 48">
            <a:extLst>
              <a:ext uri="{FF2B5EF4-FFF2-40B4-BE49-F238E27FC236}">
                <a16:creationId xmlns:a16="http://schemas.microsoft.com/office/drawing/2014/main" id="{B0384922-18EB-8041-8DE0-2FD23FC19497}"/>
              </a:ext>
            </a:extLst>
          </p:cNvPr>
          <p:cNvSpPr txBox="1"/>
          <p:nvPr userDrawn="1"/>
        </p:nvSpPr>
        <p:spPr>
          <a:xfrm>
            <a:off x="11071278" y="4161848"/>
            <a:ext cx="961480" cy="215444"/>
          </a:xfrm>
          <a:prstGeom prst="rect">
            <a:avLst/>
          </a:prstGeom>
          <a:noFill/>
        </p:spPr>
        <p:txBody>
          <a:bodyPr wrap="square" rtlCol="0">
            <a:spAutoFit/>
          </a:bodyPr>
          <a:lstStyle/>
          <a:p>
            <a:pPr algn="ctr"/>
            <a:r>
              <a:rPr lang="en-US" sz="800" dirty="0"/>
              <a:t>Czech Rep</a:t>
            </a:r>
          </a:p>
        </p:txBody>
      </p:sp>
      <p:sp>
        <p:nvSpPr>
          <p:cNvPr id="50" name="TextBox 49">
            <a:extLst>
              <a:ext uri="{FF2B5EF4-FFF2-40B4-BE49-F238E27FC236}">
                <a16:creationId xmlns:a16="http://schemas.microsoft.com/office/drawing/2014/main" id="{AC1C2409-FA29-B546-871D-72F6F7F0DC92}"/>
              </a:ext>
            </a:extLst>
          </p:cNvPr>
          <p:cNvSpPr txBox="1"/>
          <p:nvPr userDrawn="1"/>
        </p:nvSpPr>
        <p:spPr>
          <a:xfrm>
            <a:off x="161899" y="5143414"/>
            <a:ext cx="961480" cy="215444"/>
          </a:xfrm>
          <a:prstGeom prst="rect">
            <a:avLst/>
          </a:prstGeom>
          <a:noFill/>
        </p:spPr>
        <p:txBody>
          <a:bodyPr wrap="square" rtlCol="0">
            <a:spAutoFit/>
          </a:bodyPr>
          <a:lstStyle/>
          <a:p>
            <a:pPr algn="ctr"/>
            <a:r>
              <a:rPr lang="en-US" sz="800" dirty="0"/>
              <a:t>Denmark</a:t>
            </a:r>
          </a:p>
        </p:txBody>
      </p:sp>
      <p:sp>
        <p:nvSpPr>
          <p:cNvPr id="51" name="TextBox 50">
            <a:extLst>
              <a:ext uri="{FF2B5EF4-FFF2-40B4-BE49-F238E27FC236}">
                <a16:creationId xmlns:a16="http://schemas.microsoft.com/office/drawing/2014/main" id="{2135C5A0-7FBF-6844-8A67-93459BF0BAEA}"/>
              </a:ext>
            </a:extLst>
          </p:cNvPr>
          <p:cNvSpPr txBox="1"/>
          <p:nvPr userDrawn="1"/>
        </p:nvSpPr>
        <p:spPr>
          <a:xfrm>
            <a:off x="1154422" y="5144587"/>
            <a:ext cx="961480" cy="215444"/>
          </a:xfrm>
          <a:prstGeom prst="rect">
            <a:avLst/>
          </a:prstGeom>
          <a:noFill/>
        </p:spPr>
        <p:txBody>
          <a:bodyPr wrap="square" rtlCol="0">
            <a:spAutoFit/>
          </a:bodyPr>
          <a:lstStyle/>
          <a:p>
            <a:pPr algn="ctr"/>
            <a:r>
              <a:rPr lang="en-US" sz="800" dirty="0"/>
              <a:t>Dominican Rep</a:t>
            </a:r>
          </a:p>
        </p:txBody>
      </p:sp>
      <p:sp>
        <p:nvSpPr>
          <p:cNvPr id="52" name="TextBox 51">
            <a:extLst>
              <a:ext uri="{FF2B5EF4-FFF2-40B4-BE49-F238E27FC236}">
                <a16:creationId xmlns:a16="http://schemas.microsoft.com/office/drawing/2014/main" id="{73C1BE5E-38E1-874B-BE2C-81279DEA0544}"/>
              </a:ext>
            </a:extLst>
          </p:cNvPr>
          <p:cNvSpPr txBox="1"/>
          <p:nvPr userDrawn="1"/>
        </p:nvSpPr>
        <p:spPr>
          <a:xfrm>
            <a:off x="2147186" y="5144587"/>
            <a:ext cx="961480" cy="215444"/>
          </a:xfrm>
          <a:prstGeom prst="rect">
            <a:avLst/>
          </a:prstGeom>
          <a:noFill/>
        </p:spPr>
        <p:txBody>
          <a:bodyPr wrap="square" rtlCol="0">
            <a:spAutoFit/>
          </a:bodyPr>
          <a:lstStyle/>
          <a:p>
            <a:pPr algn="ctr"/>
            <a:r>
              <a:rPr lang="en-US" sz="800" dirty="0"/>
              <a:t>Ecuador</a:t>
            </a:r>
          </a:p>
        </p:txBody>
      </p:sp>
      <p:sp>
        <p:nvSpPr>
          <p:cNvPr id="53" name="TextBox 52">
            <a:extLst>
              <a:ext uri="{FF2B5EF4-FFF2-40B4-BE49-F238E27FC236}">
                <a16:creationId xmlns:a16="http://schemas.microsoft.com/office/drawing/2014/main" id="{4EB28519-9DC9-3147-BB7E-9DAE0A0E257B}"/>
              </a:ext>
            </a:extLst>
          </p:cNvPr>
          <p:cNvSpPr txBox="1"/>
          <p:nvPr userDrawn="1"/>
        </p:nvSpPr>
        <p:spPr>
          <a:xfrm>
            <a:off x="3130349" y="5144587"/>
            <a:ext cx="961480" cy="215444"/>
          </a:xfrm>
          <a:prstGeom prst="rect">
            <a:avLst/>
          </a:prstGeom>
          <a:noFill/>
        </p:spPr>
        <p:txBody>
          <a:bodyPr wrap="square" rtlCol="0">
            <a:spAutoFit/>
          </a:bodyPr>
          <a:lstStyle/>
          <a:p>
            <a:pPr algn="ctr"/>
            <a:r>
              <a:rPr lang="en-US" sz="800" dirty="0"/>
              <a:t>Egypt</a:t>
            </a:r>
          </a:p>
        </p:txBody>
      </p:sp>
      <p:sp>
        <p:nvSpPr>
          <p:cNvPr id="54" name="TextBox 53">
            <a:extLst>
              <a:ext uri="{FF2B5EF4-FFF2-40B4-BE49-F238E27FC236}">
                <a16:creationId xmlns:a16="http://schemas.microsoft.com/office/drawing/2014/main" id="{DF2BD223-47BE-9843-923B-4E64A6A3A876}"/>
              </a:ext>
            </a:extLst>
          </p:cNvPr>
          <p:cNvSpPr txBox="1"/>
          <p:nvPr userDrawn="1"/>
        </p:nvSpPr>
        <p:spPr>
          <a:xfrm>
            <a:off x="4121019" y="5144587"/>
            <a:ext cx="961480" cy="215444"/>
          </a:xfrm>
          <a:prstGeom prst="rect">
            <a:avLst/>
          </a:prstGeom>
          <a:noFill/>
        </p:spPr>
        <p:txBody>
          <a:bodyPr wrap="square" rtlCol="0">
            <a:spAutoFit/>
          </a:bodyPr>
          <a:lstStyle/>
          <a:p>
            <a:pPr algn="ctr"/>
            <a:r>
              <a:rPr lang="en-US" sz="800" dirty="0"/>
              <a:t>El-Salvador</a:t>
            </a:r>
          </a:p>
        </p:txBody>
      </p:sp>
      <p:sp>
        <p:nvSpPr>
          <p:cNvPr id="55" name="TextBox 54">
            <a:extLst>
              <a:ext uri="{FF2B5EF4-FFF2-40B4-BE49-F238E27FC236}">
                <a16:creationId xmlns:a16="http://schemas.microsoft.com/office/drawing/2014/main" id="{CF3961EB-6EF6-7449-A958-D6251CFFE441}"/>
              </a:ext>
            </a:extLst>
          </p:cNvPr>
          <p:cNvSpPr txBox="1"/>
          <p:nvPr userDrawn="1"/>
        </p:nvSpPr>
        <p:spPr>
          <a:xfrm>
            <a:off x="5109873" y="5149313"/>
            <a:ext cx="961480" cy="215444"/>
          </a:xfrm>
          <a:prstGeom prst="rect">
            <a:avLst/>
          </a:prstGeom>
          <a:noFill/>
        </p:spPr>
        <p:txBody>
          <a:bodyPr wrap="square" rtlCol="0">
            <a:spAutoFit/>
          </a:bodyPr>
          <a:lstStyle/>
          <a:p>
            <a:pPr algn="ctr"/>
            <a:r>
              <a:rPr lang="en-US" sz="800" dirty="0"/>
              <a:t>England</a:t>
            </a:r>
          </a:p>
        </p:txBody>
      </p:sp>
      <p:sp>
        <p:nvSpPr>
          <p:cNvPr id="56" name="TextBox 55">
            <a:extLst>
              <a:ext uri="{FF2B5EF4-FFF2-40B4-BE49-F238E27FC236}">
                <a16:creationId xmlns:a16="http://schemas.microsoft.com/office/drawing/2014/main" id="{03459C16-6BCD-234A-B6B7-4B1796A6AEB8}"/>
              </a:ext>
            </a:extLst>
          </p:cNvPr>
          <p:cNvSpPr txBox="1"/>
          <p:nvPr userDrawn="1"/>
        </p:nvSpPr>
        <p:spPr>
          <a:xfrm>
            <a:off x="6098727" y="5144587"/>
            <a:ext cx="961480" cy="215444"/>
          </a:xfrm>
          <a:prstGeom prst="rect">
            <a:avLst/>
          </a:prstGeom>
          <a:noFill/>
        </p:spPr>
        <p:txBody>
          <a:bodyPr wrap="square" rtlCol="0">
            <a:spAutoFit/>
          </a:bodyPr>
          <a:lstStyle/>
          <a:p>
            <a:pPr algn="ctr"/>
            <a:r>
              <a:rPr lang="en-US" sz="800" dirty="0"/>
              <a:t>Estonia</a:t>
            </a:r>
          </a:p>
        </p:txBody>
      </p:sp>
      <p:sp>
        <p:nvSpPr>
          <p:cNvPr id="57" name="TextBox 56">
            <a:extLst>
              <a:ext uri="{FF2B5EF4-FFF2-40B4-BE49-F238E27FC236}">
                <a16:creationId xmlns:a16="http://schemas.microsoft.com/office/drawing/2014/main" id="{63986E41-706F-B542-AC6F-20E5D4DA39AE}"/>
              </a:ext>
            </a:extLst>
          </p:cNvPr>
          <p:cNvSpPr txBox="1"/>
          <p:nvPr userDrawn="1"/>
        </p:nvSpPr>
        <p:spPr>
          <a:xfrm>
            <a:off x="7092216" y="5144587"/>
            <a:ext cx="961480" cy="215444"/>
          </a:xfrm>
          <a:prstGeom prst="rect">
            <a:avLst/>
          </a:prstGeom>
          <a:noFill/>
        </p:spPr>
        <p:txBody>
          <a:bodyPr wrap="square" rtlCol="0">
            <a:spAutoFit/>
          </a:bodyPr>
          <a:lstStyle/>
          <a:p>
            <a:pPr algn="ctr"/>
            <a:r>
              <a:rPr lang="en-US" sz="800" dirty="0"/>
              <a:t>Ethiopia</a:t>
            </a:r>
          </a:p>
        </p:txBody>
      </p:sp>
      <p:sp>
        <p:nvSpPr>
          <p:cNvPr id="58" name="TextBox 57">
            <a:extLst>
              <a:ext uri="{FF2B5EF4-FFF2-40B4-BE49-F238E27FC236}">
                <a16:creationId xmlns:a16="http://schemas.microsoft.com/office/drawing/2014/main" id="{85313311-0658-DC4D-A98C-6A38EF7B3F34}"/>
              </a:ext>
            </a:extLst>
          </p:cNvPr>
          <p:cNvSpPr txBox="1"/>
          <p:nvPr userDrawn="1"/>
        </p:nvSpPr>
        <p:spPr>
          <a:xfrm>
            <a:off x="8085761" y="5144587"/>
            <a:ext cx="961480" cy="215444"/>
          </a:xfrm>
          <a:prstGeom prst="rect">
            <a:avLst/>
          </a:prstGeom>
          <a:noFill/>
        </p:spPr>
        <p:txBody>
          <a:bodyPr wrap="square" rtlCol="0">
            <a:spAutoFit/>
          </a:bodyPr>
          <a:lstStyle/>
          <a:p>
            <a:pPr algn="ctr"/>
            <a:r>
              <a:rPr lang="en-US" sz="800" dirty="0"/>
              <a:t>Fiji</a:t>
            </a:r>
          </a:p>
        </p:txBody>
      </p:sp>
      <p:sp>
        <p:nvSpPr>
          <p:cNvPr id="59" name="TextBox 58">
            <a:extLst>
              <a:ext uri="{FF2B5EF4-FFF2-40B4-BE49-F238E27FC236}">
                <a16:creationId xmlns:a16="http://schemas.microsoft.com/office/drawing/2014/main" id="{80BCEE4F-28F9-0241-9C94-285083187905}"/>
              </a:ext>
            </a:extLst>
          </p:cNvPr>
          <p:cNvSpPr txBox="1"/>
          <p:nvPr userDrawn="1"/>
        </p:nvSpPr>
        <p:spPr>
          <a:xfrm>
            <a:off x="9092204" y="5144587"/>
            <a:ext cx="961480" cy="215444"/>
          </a:xfrm>
          <a:prstGeom prst="rect">
            <a:avLst/>
          </a:prstGeom>
          <a:noFill/>
        </p:spPr>
        <p:txBody>
          <a:bodyPr wrap="square" rtlCol="0">
            <a:spAutoFit/>
          </a:bodyPr>
          <a:lstStyle/>
          <a:p>
            <a:pPr algn="ctr"/>
            <a:r>
              <a:rPr lang="en-US" sz="800" dirty="0"/>
              <a:t>Finland</a:t>
            </a:r>
          </a:p>
        </p:txBody>
      </p:sp>
      <p:sp>
        <p:nvSpPr>
          <p:cNvPr id="60" name="TextBox 59">
            <a:extLst>
              <a:ext uri="{FF2B5EF4-FFF2-40B4-BE49-F238E27FC236}">
                <a16:creationId xmlns:a16="http://schemas.microsoft.com/office/drawing/2014/main" id="{CDD03BB9-5E89-6548-8734-395E29972A82}"/>
              </a:ext>
            </a:extLst>
          </p:cNvPr>
          <p:cNvSpPr txBox="1"/>
          <p:nvPr userDrawn="1"/>
        </p:nvSpPr>
        <p:spPr>
          <a:xfrm>
            <a:off x="10088599" y="5144587"/>
            <a:ext cx="961480" cy="215444"/>
          </a:xfrm>
          <a:prstGeom prst="rect">
            <a:avLst/>
          </a:prstGeom>
          <a:noFill/>
        </p:spPr>
        <p:txBody>
          <a:bodyPr wrap="square" rtlCol="0">
            <a:spAutoFit/>
          </a:bodyPr>
          <a:lstStyle/>
          <a:p>
            <a:pPr algn="ctr"/>
            <a:r>
              <a:rPr lang="en-US" sz="800" dirty="0"/>
              <a:t>France</a:t>
            </a:r>
          </a:p>
        </p:txBody>
      </p:sp>
      <p:sp>
        <p:nvSpPr>
          <p:cNvPr id="61" name="TextBox 60">
            <a:extLst>
              <a:ext uri="{FF2B5EF4-FFF2-40B4-BE49-F238E27FC236}">
                <a16:creationId xmlns:a16="http://schemas.microsoft.com/office/drawing/2014/main" id="{378F6560-3313-784F-9B25-13E770A61650}"/>
              </a:ext>
            </a:extLst>
          </p:cNvPr>
          <p:cNvSpPr txBox="1"/>
          <p:nvPr userDrawn="1"/>
        </p:nvSpPr>
        <p:spPr>
          <a:xfrm>
            <a:off x="11074947" y="5144587"/>
            <a:ext cx="961480" cy="215444"/>
          </a:xfrm>
          <a:prstGeom prst="rect">
            <a:avLst/>
          </a:prstGeom>
          <a:noFill/>
        </p:spPr>
        <p:txBody>
          <a:bodyPr wrap="square" rtlCol="0">
            <a:spAutoFit/>
          </a:bodyPr>
          <a:lstStyle/>
          <a:p>
            <a:pPr algn="ctr"/>
            <a:r>
              <a:rPr lang="en-US" sz="800" dirty="0"/>
              <a:t>Fr Polynesia</a:t>
            </a:r>
          </a:p>
        </p:txBody>
      </p:sp>
      <p:sp>
        <p:nvSpPr>
          <p:cNvPr id="62" name="TextBox 61">
            <a:extLst>
              <a:ext uri="{FF2B5EF4-FFF2-40B4-BE49-F238E27FC236}">
                <a16:creationId xmlns:a16="http://schemas.microsoft.com/office/drawing/2014/main" id="{02F0ADFE-45AF-2943-951B-593D1AA5A9BE}"/>
              </a:ext>
            </a:extLst>
          </p:cNvPr>
          <p:cNvSpPr txBox="1"/>
          <p:nvPr userDrawn="1"/>
        </p:nvSpPr>
        <p:spPr>
          <a:xfrm>
            <a:off x="156126" y="6125849"/>
            <a:ext cx="961480" cy="215444"/>
          </a:xfrm>
          <a:prstGeom prst="rect">
            <a:avLst/>
          </a:prstGeom>
          <a:noFill/>
        </p:spPr>
        <p:txBody>
          <a:bodyPr wrap="square" rtlCol="0">
            <a:spAutoFit/>
          </a:bodyPr>
          <a:lstStyle/>
          <a:p>
            <a:pPr algn="ctr"/>
            <a:r>
              <a:rPr lang="en-US" sz="800" dirty="0"/>
              <a:t>Gambia</a:t>
            </a:r>
          </a:p>
        </p:txBody>
      </p:sp>
      <p:sp>
        <p:nvSpPr>
          <p:cNvPr id="63" name="TextBox 62">
            <a:extLst>
              <a:ext uri="{FF2B5EF4-FFF2-40B4-BE49-F238E27FC236}">
                <a16:creationId xmlns:a16="http://schemas.microsoft.com/office/drawing/2014/main" id="{92426549-794F-F948-BEFE-91ED03261BEE}"/>
              </a:ext>
            </a:extLst>
          </p:cNvPr>
          <p:cNvSpPr txBox="1"/>
          <p:nvPr userDrawn="1"/>
        </p:nvSpPr>
        <p:spPr>
          <a:xfrm>
            <a:off x="1148649" y="6127022"/>
            <a:ext cx="961480" cy="215444"/>
          </a:xfrm>
          <a:prstGeom prst="rect">
            <a:avLst/>
          </a:prstGeom>
          <a:noFill/>
        </p:spPr>
        <p:txBody>
          <a:bodyPr wrap="square" rtlCol="0">
            <a:spAutoFit/>
          </a:bodyPr>
          <a:lstStyle/>
          <a:p>
            <a:pPr algn="ctr"/>
            <a:r>
              <a:rPr lang="en-US" sz="800" dirty="0"/>
              <a:t>Georgia</a:t>
            </a:r>
          </a:p>
        </p:txBody>
      </p:sp>
      <p:sp>
        <p:nvSpPr>
          <p:cNvPr id="64" name="TextBox 63">
            <a:extLst>
              <a:ext uri="{FF2B5EF4-FFF2-40B4-BE49-F238E27FC236}">
                <a16:creationId xmlns:a16="http://schemas.microsoft.com/office/drawing/2014/main" id="{02BC4AB4-1E91-BD47-80AD-44E38DFAFB91}"/>
              </a:ext>
            </a:extLst>
          </p:cNvPr>
          <p:cNvSpPr txBox="1"/>
          <p:nvPr userDrawn="1"/>
        </p:nvSpPr>
        <p:spPr>
          <a:xfrm>
            <a:off x="2141413" y="6127022"/>
            <a:ext cx="961480" cy="215444"/>
          </a:xfrm>
          <a:prstGeom prst="rect">
            <a:avLst/>
          </a:prstGeom>
          <a:noFill/>
        </p:spPr>
        <p:txBody>
          <a:bodyPr wrap="square" rtlCol="0">
            <a:spAutoFit/>
          </a:bodyPr>
          <a:lstStyle/>
          <a:p>
            <a:pPr algn="ctr"/>
            <a:r>
              <a:rPr lang="en-US" sz="800" dirty="0"/>
              <a:t>Germany</a:t>
            </a:r>
          </a:p>
        </p:txBody>
      </p:sp>
      <p:sp>
        <p:nvSpPr>
          <p:cNvPr id="65" name="TextBox 64">
            <a:extLst>
              <a:ext uri="{FF2B5EF4-FFF2-40B4-BE49-F238E27FC236}">
                <a16:creationId xmlns:a16="http://schemas.microsoft.com/office/drawing/2014/main" id="{641D9D8F-D4DD-7842-9957-A004A8A69A6B}"/>
              </a:ext>
            </a:extLst>
          </p:cNvPr>
          <p:cNvSpPr txBox="1"/>
          <p:nvPr userDrawn="1"/>
        </p:nvSpPr>
        <p:spPr>
          <a:xfrm>
            <a:off x="3124576" y="6127022"/>
            <a:ext cx="961480" cy="215444"/>
          </a:xfrm>
          <a:prstGeom prst="rect">
            <a:avLst/>
          </a:prstGeom>
          <a:noFill/>
        </p:spPr>
        <p:txBody>
          <a:bodyPr wrap="square" rtlCol="0">
            <a:spAutoFit/>
          </a:bodyPr>
          <a:lstStyle/>
          <a:p>
            <a:pPr algn="ctr"/>
            <a:r>
              <a:rPr lang="en-US" sz="800" dirty="0"/>
              <a:t>Ghana</a:t>
            </a:r>
          </a:p>
        </p:txBody>
      </p:sp>
      <p:sp>
        <p:nvSpPr>
          <p:cNvPr id="66" name="TextBox 65">
            <a:extLst>
              <a:ext uri="{FF2B5EF4-FFF2-40B4-BE49-F238E27FC236}">
                <a16:creationId xmlns:a16="http://schemas.microsoft.com/office/drawing/2014/main" id="{BDB86FA0-96F5-C14E-8DAD-77BFBC9F398F}"/>
              </a:ext>
            </a:extLst>
          </p:cNvPr>
          <p:cNvSpPr txBox="1"/>
          <p:nvPr userDrawn="1"/>
        </p:nvSpPr>
        <p:spPr>
          <a:xfrm>
            <a:off x="4115246" y="6127022"/>
            <a:ext cx="961480" cy="215444"/>
          </a:xfrm>
          <a:prstGeom prst="rect">
            <a:avLst/>
          </a:prstGeom>
          <a:noFill/>
        </p:spPr>
        <p:txBody>
          <a:bodyPr wrap="square" rtlCol="0">
            <a:spAutoFit/>
          </a:bodyPr>
          <a:lstStyle/>
          <a:p>
            <a:pPr algn="ctr"/>
            <a:r>
              <a:rPr lang="en-US" sz="800" dirty="0"/>
              <a:t>Greece</a:t>
            </a:r>
          </a:p>
        </p:txBody>
      </p:sp>
      <p:sp>
        <p:nvSpPr>
          <p:cNvPr id="67" name="TextBox 66">
            <a:extLst>
              <a:ext uri="{FF2B5EF4-FFF2-40B4-BE49-F238E27FC236}">
                <a16:creationId xmlns:a16="http://schemas.microsoft.com/office/drawing/2014/main" id="{05B9F75F-5E62-904C-8E10-14B0C404FF95}"/>
              </a:ext>
            </a:extLst>
          </p:cNvPr>
          <p:cNvSpPr txBox="1"/>
          <p:nvPr userDrawn="1"/>
        </p:nvSpPr>
        <p:spPr>
          <a:xfrm>
            <a:off x="5104100" y="6131748"/>
            <a:ext cx="961480" cy="215444"/>
          </a:xfrm>
          <a:prstGeom prst="rect">
            <a:avLst/>
          </a:prstGeom>
          <a:noFill/>
        </p:spPr>
        <p:txBody>
          <a:bodyPr wrap="square" rtlCol="0">
            <a:spAutoFit/>
          </a:bodyPr>
          <a:lstStyle/>
          <a:p>
            <a:pPr algn="ctr"/>
            <a:r>
              <a:rPr lang="en-US" sz="800" dirty="0"/>
              <a:t>Greenland</a:t>
            </a:r>
          </a:p>
        </p:txBody>
      </p:sp>
      <p:sp>
        <p:nvSpPr>
          <p:cNvPr id="68" name="TextBox 67">
            <a:extLst>
              <a:ext uri="{FF2B5EF4-FFF2-40B4-BE49-F238E27FC236}">
                <a16:creationId xmlns:a16="http://schemas.microsoft.com/office/drawing/2014/main" id="{D9F1239E-5C15-924B-812F-D87381871F80}"/>
              </a:ext>
            </a:extLst>
          </p:cNvPr>
          <p:cNvSpPr txBox="1"/>
          <p:nvPr userDrawn="1"/>
        </p:nvSpPr>
        <p:spPr>
          <a:xfrm>
            <a:off x="6092954" y="6127022"/>
            <a:ext cx="961480" cy="215444"/>
          </a:xfrm>
          <a:prstGeom prst="rect">
            <a:avLst/>
          </a:prstGeom>
          <a:noFill/>
        </p:spPr>
        <p:txBody>
          <a:bodyPr wrap="square" rtlCol="0">
            <a:spAutoFit/>
          </a:bodyPr>
          <a:lstStyle/>
          <a:p>
            <a:pPr algn="ctr"/>
            <a:r>
              <a:rPr lang="en-US" sz="800" dirty="0"/>
              <a:t>Grenada</a:t>
            </a:r>
          </a:p>
        </p:txBody>
      </p:sp>
      <p:sp>
        <p:nvSpPr>
          <p:cNvPr id="69" name="TextBox 68">
            <a:extLst>
              <a:ext uri="{FF2B5EF4-FFF2-40B4-BE49-F238E27FC236}">
                <a16:creationId xmlns:a16="http://schemas.microsoft.com/office/drawing/2014/main" id="{6ED5863B-8D2D-7B48-A8CD-0846BDAAB79D}"/>
              </a:ext>
            </a:extLst>
          </p:cNvPr>
          <p:cNvSpPr txBox="1"/>
          <p:nvPr userDrawn="1"/>
        </p:nvSpPr>
        <p:spPr>
          <a:xfrm>
            <a:off x="7086443" y="6127022"/>
            <a:ext cx="961480" cy="215444"/>
          </a:xfrm>
          <a:prstGeom prst="rect">
            <a:avLst/>
          </a:prstGeom>
          <a:noFill/>
        </p:spPr>
        <p:txBody>
          <a:bodyPr wrap="square" rtlCol="0">
            <a:spAutoFit/>
          </a:bodyPr>
          <a:lstStyle/>
          <a:p>
            <a:pPr algn="ctr"/>
            <a:r>
              <a:rPr lang="en-US" sz="800" dirty="0"/>
              <a:t>Guadeloupe</a:t>
            </a:r>
          </a:p>
        </p:txBody>
      </p:sp>
      <p:sp>
        <p:nvSpPr>
          <p:cNvPr id="70" name="TextBox 69">
            <a:extLst>
              <a:ext uri="{FF2B5EF4-FFF2-40B4-BE49-F238E27FC236}">
                <a16:creationId xmlns:a16="http://schemas.microsoft.com/office/drawing/2014/main" id="{76053016-8FE1-2E4E-A05C-80C4FEF2D4A2}"/>
              </a:ext>
            </a:extLst>
          </p:cNvPr>
          <p:cNvSpPr txBox="1"/>
          <p:nvPr userDrawn="1"/>
        </p:nvSpPr>
        <p:spPr>
          <a:xfrm>
            <a:off x="8079988" y="6127022"/>
            <a:ext cx="961480" cy="215444"/>
          </a:xfrm>
          <a:prstGeom prst="rect">
            <a:avLst/>
          </a:prstGeom>
          <a:noFill/>
        </p:spPr>
        <p:txBody>
          <a:bodyPr wrap="square" rtlCol="0">
            <a:spAutoFit/>
          </a:bodyPr>
          <a:lstStyle/>
          <a:p>
            <a:pPr algn="ctr"/>
            <a:r>
              <a:rPr lang="en-US" sz="800" dirty="0"/>
              <a:t>Guam</a:t>
            </a:r>
          </a:p>
        </p:txBody>
      </p:sp>
      <p:sp>
        <p:nvSpPr>
          <p:cNvPr id="71" name="TextBox 70">
            <a:extLst>
              <a:ext uri="{FF2B5EF4-FFF2-40B4-BE49-F238E27FC236}">
                <a16:creationId xmlns:a16="http://schemas.microsoft.com/office/drawing/2014/main" id="{5E8E1733-64A5-4F4B-B786-C52B78F51EEA}"/>
              </a:ext>
            </a:extLst>
          </p:cNvPr>
          <p:cNvSpPr txBox="1"/>
          <p:nvPr userDrawn="1"/>
        </p:nvSpPr>
        <p:spPr>
          <a:xfrm>
            <a:off x="9086431" y="6127022"/>
            <a:ext cx="961480" cy="215444"/>
          </a:xfrm>
          <a:prstGeom prst="rect">
            <a:avLst/>
          </a:prstGeom>
          <a:noFill/>
        </p:spPr>
        <p:txBody>
          <a:bodyPr wrap="square" rtlCol="0">
            <a:spAutoFit/>
          </a:bodyPr>
          <a:lstStyle/>
          <a:p>
            <a:pPr algn="ctr"/>
            <a:r>
              <a:rPr lang="en-US" sz="800" dirty="0"/>
              <a:t>Guatemala</a:t>
            </a:r>
          </a:p>
        </p:txBody>
      </p:sp>
      <p:sp>
        <p:nvSpPr>
          <p:cNvPr id="72" name="TextBox 71">
            <a:extLst>
              <a:ext uri="{FF2B5EF4-FFF2-40B4-BE49-F238E27FC236}">
                <a16:creationId xmlns:a16="http://schemas.microsoft.com/office/drawing/2014/main" id="{494F0227-FA11-C649-998C-CEFB7B5E0BA6}"/>
              </a:ext>
            </a:extLst>
          </p:cNvPr>
          <p:cNvSpPr txBox="1"/>
          <p:nvPr userDrawn="1"/>
        </p:nvSpPr>
        <p:spPr>
          <a:xfrm>
            <a:off x="10082826" y="6127022"/>
            <a:ext cx="961480" cy="215444"/>
          </a:xfrm>
          <a:prstGeom prst="rect">
            <a:avLst/>
          </a:prstGeom>
          <a:noFill/>
        </p:spPr>
        <p:txBody>
          <a:bodyPr wrap="square" rtlCol="0">
            <a:spAutoFit/>
          </a:bodyPr>
          <a:lstStyle/>
          <a:p>
            <a:pPr algn="ctr"/>
            <a:r>
              <a:rPr lang="en-US" sz="800" dirty="0"/>
              <a:t>Guinea</a:t>
            </a:r>
          </a:p>
        </p:txBody>
      </p:sp>
      <p:sp>
        <p:nvSpPr>
          <p:cNvPr id="73" name="TextBox 72">
            <a:extLst>
              <a:ext uri="{FF2B5EF4-FFF2-40B4-BE49-F238E27FC236}">
                <a16:creationId xmlns:a16="http://schemas.microsoft.com/office/drawing/2014/main" id="{E56A7DCB-2FE2-F54D-9346-B569D1EA08F0}"/>
              </a:ext>
            </a:extLst>
          </p:cNvPr>
          <p:cNvSpPr txBox="1"/>
          <p:nvPr userDrawn="1"/>
        </p:nvSpPr>
        <p:spPr>
          <a:xfrm>
            <a:off x="11069174" y="6127022"/>
            <a:ext cx="961480" cy="215444"/>
          </a:xfrm>
          <a:prstGeom prst="rect">
            <a:avLst/>
          </a:prstGeom>
          <a:noFill/>
        </p:spPr>
        <p:txBody>
          <a:bodyPr wrap="square" rtlCol="0">
            <a:spAutoFit/>
          </a:bodyPr>
          <a:lstStyle/>
          <a:p>
            <a:pPr algn="ctr"/>
            <a:r>
              <a:rPr lang="en-US" sz="800" dirty="0"/>
              <a:t>Guyana</a:t>
            </a:r>
          </a:p>
        </p:txBody>
      </p:sp>
      <p:sp>
        <p:nvSpPr>
          <p:cNvPr id="3" name="Title 2">
            <a:extLst>
              <a:ext uri="{FF2B5EF4-FFF2-40B4-BE49-F238E27FC236}">
                <a16:creationId xmlns:a16="http://schemas.microsoft.com/office/drawing/2014/main" id="{6DAFA112-941D-7C41-976E-B242A391CCF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881401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2_2 column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7" y="6515474"/>
            <a:ext cx="57654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74" name="TextBox 73">
            <a:extLst>
              <a:ext uri="{FF2B5EF4-FFF2-40B4-BE49-F238E27FC236}">
                <a16:creationId xmlns:a16="http://schemas.microsoft.com/office/drawing/2014/main" id="{2E3F91AD-9271-524F-BFD1-44024C1BD496}"/>
              </a:ext>
            </a:extLst>
          </p:cNvPr>
          <p:cNvSpPr txBox="1"/>
          <p:nvPr userDrawn="1"/>
        </p:nvSpPr>
        <p:spPr>
          <a:xfrm>
            <a:off x="181601" y="2186451"/>
            <a:ext cx="961480" cy="215444"/>
          </a:xfrm>
          <a:prstGeom prst="rect">
            <a:avLst/>
          </a:prstGeom>
          <a:noFill/>
        </p:spPr>
        <p:txBody>
          <a:bodyPr wrap="square" rtlCol="0">
            <a:spAutoFit/>
          </a:bodyPr>
          <a:lstStyle/>
          <a:p>
            <a:pPr algn="ctr"/>
            <a:r>
              <a:rPr lang="en-US" sz="800" dirty="0"/>
              <a:t>Haiti</a:t>
            </a:r>
          </a:p>
        </p:txBody>
      </p:sp>
      <p:sp>
        <p:nvSpPr>
          <p:cNvPr id="75" name="TextBox 74">
            <a:extLst>
              <a:ext uri="{FF2B5EF4-FFF2-40B4-BE49-F238E27FC236}">
                <a16:creationId xmlns:a16="http://schemas.microsoft.com/office/drawing/2014/main" id="{6F37CFEE-E5F7-2448-BF22-00EAD1BA6BC0}"/>
              </a:ext>
            </a:extLst>
          </p:cNvPr>
          <p:cNvSpPr txBox="1"/>
          <p:nvPr userDrawn="1"/>
        </p:nvSpPr>
        <p:spPr>
          <a:xfrm>
            <a:off x="1126059" y="2186451"/>
            <a:ext cx="961480" cy="215444"/>
          </a:xfrm>
          <a:prstGeom prst="rect">
            <a:avLst/>
          </a:prstGeom>
          <a:noFill/>
        </p:spPr>
        <p:txBody>
          <a:bodyPr wrap="square" rtlCol="0">
            <a:spAutoFit/>
          </a:bodyPr>
          <a:lstStyle/>
          <a:p>
            <a:pPr algn="ctr"/>
            <a:r>
              <a:rPr lang="en-US" sz="800" dirty="0"/>
              <a:t>Honduras</a:t>
            </a:r>
          </a:p>
        </p:txBody>
      </p:sp>
      <p:sp>
        <p:nvSpPr>
          <p:cNvPr id="76" name="TextBox 75">
            <a:extLst>
              <a:ext uri="{FF2B5EF4-FFF2-40B4-BE49-F238E27FC236}">
                <a16:creationId xmlns:a16="http://schemas.microsoft.com/office/drawing/2014/main" id="{35A9CDF9-2A44-4C4D-A2D7-8AFF55559915}"/>
              </a:ext>
            </a:extLst>
          </p:cNvPr>
          <p:cNvSpPr txBox="1"/>
          <p:nvPr userDrawn="1"/>
        </p:nvSpPr>
        <p:spPr>
          <a:xfrm>
            <a:off x="3137808" y="2186451"/>
            <a:ext cx="961480" cy="215444"/>
          </a:xfrm>
          <a:prstGeom prst="rect">
            <a:avLst/>
          </a:prstGeom>
          <a:noFill/>
        </p:spPr>
        <p:txBody>
          <a:bodyPr wrap="square" rtlCol="0">
            <a:spAutoFit/>
          </a:bodyPr>
          <a:lstStyle/>
          <a:p>
            <a:pPr algn="ctr"/>
            <a:r>
              <a:rPr lang="en-US" sz="800" dirty="0"/>
              <a:t>Hungary</a:t>
            </a:r>
          </a:p>
        </p:txBody>
      </p:sp>
      <p:sp>
        <p:nvSpPr>
          <p:cNvPr id="77" name="TextBox 76">
            <a:extLst>
              <a:ext uri="{FF2B5EF4-FFF2-40B4-BE49-F238E27FC236}">
                <a16:creationId xmlns:a16="http://schemas.microsoft.com/office/drawing/2014/main" id="{2C901877-41E8-9347-9DBD-34DEFDC77C02}"/>
              </a:ext>
            </a:extLst>
          </p:cNvPr>
          <p:cNvSpPr txBox="1"/>
          <p:nvPr userDrawn="1"/>
        </p:nvSpPr>
        <p:spPr>
          <a:xfrm>
            <a:off x="4166320" y="2186451"/>
            <a:ext cx="961480" cy="215444"/>
          </a:xfrm>
          <a:prstGeom prst="rect">
            <a:avLst/>
          </a:prstGeom>
          <a:noFill/>
        </p:spPr>
        <p:txBody>
          <a:bodyPr wrap="square" rtlCol="0">
            <a:spAutoFit/>
          </a:bodyPr>
          <a:lstStyle/>
          <a:p>
            <a:pPr algn="ctr"/>
            <a:r>
              <a:rPr lang="en-US" sz="800" dirty="0"/>
              <a:t>Iceland</a:t>
            </a:r>
          </a:p>
        </p:txBody>
      </p:sp>
      <p:sp>
        <p:nvSpPr>
          <p:cNvPr id="78" name="TextBox 77">
            <a:extLst>
              <a:ext uri="{FF2B5EF4-FFF2-40B4-BE49-F238E27FC236}">
                <a16:creationId xmlns:a16="http://schemas.microsoft.com/office/drawing/2014/main" id="{764B0A0B-1AB9-B848-8495-0736523213B8}"/>
              </a:ext>
            </a:extLst>
          </p:cNvPr>
          <p:cNvSpPr txBox="1"/>
          <p:nvPr userDrawn="1"/>
        </p:nvSpPr>
        <p:spPr>
          <a:xfrm>
            <a:off x="5126329" y="2186451"/>
            <a:ext cx="961480" cy="215444"/>
          </a:xfrm>
          <a:prstGeom prst="rect">
            <a:avLst/>
          </a:prstGeom>
          <a:noFill/>
        </p:spPr>
        <p:txBody>
          <a:bodyPr wrap="square" rtlCol="0">
            <a:spAutoFit/>
          </a:bodyPr>
          <a:lstStyle/>
          <a:p>
            <a:pPr algn="ctr"/>
            <a:r>
              <a:rPr lang="en-US" sz="800" dirty="0"/>
              <a:t>India</a:t>
            </a:r>
          </a:p>
        </p:txBody>
      </p:sp>
      <p:sp>
        <p:nvSpPr>
          <p:cNvPr id="79" name="TextBox 78">
            <a:extLst>
              <a:ext uri="{FF2B5EF4-FFF2-40B4-BE49-F238E27FC236}">
                <a16:creationId xmlns:a16="http://schemas.microsoft.com/office/drawing/2014/main" id="{491D7692-92DF-3544-9FB1-F1686484917B}"/>
              </a:ext>
            </a:extLst>
          </p:cNvPr>
          <p:cNvSpPr txBox="1"/>
          <p:nvPr userDrawn="1"/>
        </p:nvSpPr>
        <p:spPr>
          <a:xfrm>
            <a:off x="6101266" y="2191177"/>
            <a:ext cx="961480" cy="215444"/>
          </a:xfrm>
          <a:prstGeom prst="rect">
            <a:avLst/>
          </a:prstGeom>
          <a:noFill/>
        </p:spPr>
        <p:txBody>
          <a:bodyPr wrap="square" rtlCol="0">
            <a:spAutoFit/>
          </a:bodyPr>
          <a:lstStyle/>
          <a:p>
            <a:pPr algn="ctr"/>
            <a:r>
              <a:rPr lang="en-US" sz="800" dirty="0"/>
              <a:t>Indonesia</a:t>
            </a:r>
          </a:p>
        </p:txBody>
      </p:sp>
      <p:sp>
        <p:nvSpPr>
          <p:cNvPr id="80" name="TextBox 79">
            <a:extLst>
              <a:ext uri="{FF2B5EF4-FFF2-40B4-BE49-F238E27FC236}">
                <a16:creationId xmlns:a16="http://schemas.microsoft.com/office/drawing/2014/main" id="{B9E08773-A131-334C-B4B2-FDB851DEDD22}"/>
              </a:ext>
            </a:extLst>
          </p:cNvPr>
          <p:cNvSpPr txBox="1"/>
          <p:nvPr userDrawn="1"/>
        </p:nvSpPr>
        <p:spPr>
          <a:xfrm>
            <a:off x="7090120" y="2186451"/>
            <a:ext cx="961480" cy="215444"/>
          </a:xfrm>
          <a:prstGeom prst="rect">
            <a:avLst/>
          </a:prstGeom>
          <a:noFill/>
        </p:spPr>
        <p:txBody>
          <a:bodyPr wrap="square" rtlCol="0">
            <a:spAutoFit/>
          </a:bodyPr>
          <a:lstStyle/>
          <a:p>
            <a:pPr algn="ctr"/>
            <a:r>
              <a:rPr lang="en-US" sz="800" dirty="0"/>
              <a:t>Iran</a:t>
            </a:r>
          </a:p>
        </p:txBody>
      </p:sp>
      <p:sp>
        <p:nvSpPr>
          <p:cNvPr id="81" name="TextBox 80">
            <a:extLst>
              <a:ext uri="{FF2B5EF4-FFF2-40B4-BE49-F238E27FC236}">
                <a16:creationId xmlns:a16="http://schemas.microsoft.com/office/drawing/2014/main" id="{3EFEE2D5-3420-6C4B-A824-7EAC95EC5640}"/>
              </a:ext>
            </a:extLst>
          </p:cNvPr>
          <p:cNvSpPr txBox="1"/>
          <p:nvPr userDrawn="1"/>
        </p:nvSpPr>
        <p:spPr>
          <a:xfrm>
            <a:off x="8083609" y="2186451"/>
            <a:ext cx="961480" cy="215444"/>
          </a:xfrm>
          <a:prstGeom prst="rect">
            <a:avLst/>
          </a:prstGeom>
          <a:noFill/>
        </p:spPr>
        <p:txBody>
          <a:bodyPr wrap="square" rtlCol="0">
            <a:spAutoFit/>
          </a:bodyPr>
          <a:lstStyle/>
          <a:p>
            <a:pPr algn="ctr"/>
            <a:r>
              <a:rPr lang="en-US" sz="800" dirty="0"/>
              <a:t>Iraq</a:t>
            </a:r>
          </a:p>
        </p:txBody>
      </p:sp>
      <p:sp>
        <p:nvSpPr>
          <p:cNvPr id="82" name="TextBox 81">
            <a:extLst>
              <a:ext uri="{FF2B5EF4-FFF2-40B4-BE49-F238E27FC236}">
                <a16:creationId xmlns:a16="http://schemas.microsoft.com/office/drawing/2014/main" id="{F7179FFC-8B44-2E4E-BD0B-EFF9D6E1AFE1}"/>
              </a:ext>
            </a:extLst>
          </p:cNvPr>
          <p:cNvSpPr txBox="1"/>
          <p:nvPr userDrawn="1"/>
        </p:nvSpPr>
        <p:spPr>
          <a:xfrm>
            <a:off x="9088196" y="2186451"/>
            <a:ext cx="961480" cy="215444"/>
          </a:xfrm>
          <a:prstGeom prst="rect">
            <a:avLst/>
          </a:prstGeom>
          <a:noFill/>
        </p:spPr>
        <p:txBody>
          <a:bodyPr wrap="square" rtlCol="0">
            <a:spAutoFit/>
          </a:bodyPr>
          <a:lstStyle/>
          <a:p>
            <a:pPr algn="ctr"/>
            <a:r>
              <a:rPr lang="en-US" sz="800" dirty="0"/>
              <a:t>Ireland</a:t>
            </a:r>
          </a:p>
        </p:txBody>
      </p:sp>
      <p:sp>
        <p:nvSpPr>
          <p:cNvPr id="83" name="TextBox 82">
            <a:extLst>
              <a:ext uri="{FF2B5EF4-FFF2-40B4-BE49-F238E27FC236}">
                <a16:creationId xmlns:a16="http://schemas.microsoft.com/office/drawing/2014/main" id="{02EF87AC-2836-1D4C-9B9E-9257480E4F84}"/>
              </a:ext>
            </a:extLst>
          </p:cNvPr>
          <p:cNvSpPr txBox="1"/>
          <p:nvPr userDrawn="1"/>
        </p:nvSpPr>
        <p:spPr>
          <a:xfrm>
            <a:off x="10081741" y="2186451"/>
            <a:ext cx="961480" cy="215444"/>
          </a:xfrm>
          <a:prstGeom prst="rect">
            <a:avLst/>
          </a:prstGeom>
          <a:noFill/>
        </p:spPr>
        <p:txBody>
          <a:bodyPr wrap="square" rtlCol="0">
            <a:spAutoFit/>
          </a:bodyPr>
          <a:lstStyle/>
          <a:p>
            <a:pPr algn="ctr"/>
            <a:r>
              <a:rPr lang="en-US" sz="800" dirty="0"/>
              <a:t>Israel</a:t>
            </a:r>
          </a:p>
        </p:txBody>
      </p:sp>
      <p:sp>
        <p:nvSpPr>
          <p:cNvPr id="84" name="TextBox 83">
            <a:extLst>
              <a:ext uri="{FF2B5EF4-FFF2-40B4-BE49-F238E27FC236}">
                <a16:creationId xmlns:a16="http://schemas.microsoft.com/office/drawing/2014/main" id="{0B894103-3515-E340-B643-E5E51BF8C223}"/>
              </a:ext>
            </a:extLst>
          </p:cNvPr>
          <p:cNvSpPr txBox="1"/>
          <p:nvPr userDrawn="1"/>
        </p:nvSpPr>
        <p:spPr>
          <a:xfrm>
            <a:off x="11088184" y="2186451"/>
            <a:ext cx="961480" cy="215444"/>
          </a:xfrm>
          <a:prstGeom prst="rect">
            <a:avLst/>
          </a:prstGeom>
          <a:noFill/>
        </p:spPr>
        <p:txBody>
          <a:bodyPr wrap="square" rtlCol="0">
            <a:spAutoFit/>
          </a:bodyPr>
          <a:lstStyle/>
          <a:p>
            <a:pPr algn="ctr"/>
            <a:r>
              <a:rPr lang="en-US" sz="800" dirty="0"/>
              <a:t>Italy</a:t>
            </a:r>
          </a:p>
        </p:txBody>
      </p:sp>
      <p:sp>
        <p:nvSpPr>
          <p:cNvPr id="85" name="TextBox 84">
            <a:extLst>
              <a:ext uri="{FF2B5EF4-FFF2-40B4-BE49-F238E27FC236}">
                <a16:creationId xmlns:a16="http://schemas.microsoft.com/office/drawing/2014/main" id="{CB9F9BAB-44A7-8547-A77E-6D2FAB1E6CDD}"/>
              </a:ext>
            </a:extLst>
          </p:cNvPr>
          <p:cNvSpPr txBox="1"/>
          <p:nvPr userDrawn="1"/>
        </p:nvSpPr>
        <p:spPr>
          <a:xfrm>
            <a:off x="212644" y="3179493"/>
            <a:ext cx="961480" cy="215444"/>
          </a:xfrm>
          <a:prstGeom prst="rect">
            <a:avLst/>
          </a:prstGeom>
          <a:noFill/>
        </p:spPr>
        <p:txBody>
          <a:bodyPr wrap="square" rtlCol="0">
            <a:spAutoFit/>
          </a:bodyPr>
          <a:lstStyle/>
          <a:p>
            <a:pPr algn="ctr"/>
            <a:r>
              <a:rPr lang="en-US" sz="800" dirty="0"/>
              <a:t>Jamaica</a:t>
            </a:r>
          </a:p>
        </p:txBody>
      </p:sp>
      <p:sp>
        <p:nvSpPr>
          <p:cNvPr id="86" name="TextBox 85">
            <a:extLst>
              <a:ext uri="{FF2B5EF4-FFF2-40B4-BE49-F238E27FC236}">
                <a16:creationId xmlns:a16="http://schemas.microsoft.com/office/drawing/2014/main" id="{62FCDB84-599A-924A-BF48-BF9FF13547AE}"/>
              </a:ext>
            </a:extLst>
          </p:cNvPr>
          <p:cNvSpPr txBox="1"/>
          <p:nvPr userDrawn="1"/>
        </p:nvSpPr>
        <p:spPr>
          <a:xfrm>
            <a:off x="1126059" y="3174166"/>
            <a:ext cx="961480" cy="215444"/>
          </a:xfrm>
          <a:prstGeom prst="rect">
            <a:avLst/>
          </a:prstGeom>
          <a:noFill/>
        </p:spPr>
        <p:txBody>
          <a:bodyPr wrap="square" rtlCol="0">
            <a:spAutoFit/>
          </a:bodyPr>
          <a:lstStyle/>
          <a:p>
            <a:pPr algn="ctr"/>
            <a:r>
              <a:rPr lang="en-US" sz="800" dirty="0"/>
              <a:t>Japan</a:t>
            </a:r>
          </a:p>
        </p:txBody>
      </p:sp>
      <p:sp>
        <p:nvSpPr>
          <p:cNvPr id="87" name="TextBox 86">
            <a:extLst>
              <a:ext uri="{FF2B5EF4-FFF2-40B4-BE49-F238E27FC236}">
                <a16:creationId xmlns:a16="http://schemas.microsoft.com/office/drawing/2014/main" id="{E789CACD-DDBA-7F4E-A900-8FE7D7ED57A5}"/>
              </a:ext>
            </a:extLst>
          </p:cNvPr>
          <p:cNvSpPr txBox="1"/>
          <p:nvPr userDrawn="1"/>
        </p:nvSpPr>
        <p:spPr>
          <a:xfrm>
            <a:off x="2118582" y="3175339"/>
            <a:ext cx="961480" cy="215444"/>
          </a:xfrm>
          <a:prstGeom prst="rect">
            <a:avLst/>
          </a:prstGeom>
          <a:noFill/>
        </p:spPr>
        <p:txBody>
          <a:bodyPr wrap="square" rtlCol="0">
            <a:spAutoFit/>
          </a:bodyPr>
          <a:lstStyle/>
          <a:p>
            <a:pPr algn="ctr"/>
            <a:r>
              <a:rPr lang="en-US" sz="800" dirty="0"/>
              <a:t>Jordan</a:t>
            </a:r>
          </a:p>
        </p:txBody>
      </p:sp>
      <p:sp>
        <p:nvSpPr>
          <p:cNvPr id="88" name="TextBox 87">
            <a:extLst>
              <a:ext uri="{FF2B5EF4-FFF2-40B4-BE49-F238E27FC236}">
                <a16:creationId xmlns:a16="http://schemas.microsoft.com/office/drawing/2014/main" id="{854D7A66-074A-5844-9B39-DF0BA19A8D3A}"/>
              </a:ext>
            </a:extLst>
          </p:cNvPr>
          <p:cNvSpPr txBox="1"/>
          <p:nvPr userDrawn="1"/>
        </p:nvSpPr>
        <p:spPr>
          <a:xfrm>
            <a:off x="3111346" y="3175339"/>
            <a:ext cx="961480" cy="215444"/>
          </a:xfrm>
          <a:prstGeom prst="rect">
            <a:avLst/>
          </a:prstGeom>
          <a:noFill/>
        </p:spPr>
        <p:txBody>
          <a:bodyPr wrap="square" rtlCol="0">
            <a:spAutoFit/>
          </a:bodyPr>
          <a:lstStyle/>
          <a:p>
            <a:pPr algn="ctr"/>
            <a:r>
              <a:rPr lang="en-US" sz="800" dirty="0"/>
              <a:t>Kazakhstan</a:t>
            </a:r>
          </a:p>
        </p:txBody>
      </p:sp>
      <p:sp>
        <p:nvSpPr>
          <p:cNvPr id="89" name="TextBox 88">
            <a:extLst>
              <a:ext uri="{FF2B5EF4-FFF2-40B4-BE49-F238E27FC236}">
                <a16:creationId xmlns:a16="http://schemas.microsoft.com/office/drawing/2014/main" id="{DB79849D-1A60-084D-8A83-7BB70BF2BFA5}"/>
              </a:ext>
            </a:extLst>
          </p:cNvPr>
          <p:cNvSpPr txBox="1"/>
          <p:nvPr userDrawn="1"/>
        </p:nvSpPr>
        <p:spPr>
          <a:xfrm>
            <a:off x="4139858" y="3175339"/>
            <a:ext cx="961480" cy="215444"/>
          </a:xfrm>
          <a:prstGeom prst="rect">
            <a:avLst/>
          </a:prstGeom>
          <a:noFill/>
        </p:spPr>
        <p:txBody>
          <a:bodyPr wrap="square" rtlCol="0">
            <a:spAutoFit/>
          </a:bodyPr>
          <a:lstStyle/>
          <a:p>
            <a:pPr algn="ctr"/>
            <a:r>
              <a:rPr lang="en-US" sz="800" dirty="0"/>
              <a:t>Kenya</a:t>
            </a:r>
          </a:p>
        </p:txBody>
      </p:sp>
      <p:sp>
        <p:nvSpPr>
          <p:cNvPr id="90" name="TextBox 89">
            <a:extLst>
              <a:ext uri="{FF2B5EF4-FFF2-40B4-BE49-F238E27FC236}">
                <a16:creationId xmlns:a16="http://schemas.microsoft.com/office/drawing/2014/main" id="{592E6DB3-C7D1-4D4B-B17F-43C4269EDE92}"/>
              </a:ext>
            </a:extLst>
          </p:cNvPr>
          <p:cNvSpPr txBox="1"/>
          <p:nvPr userDrawn="1"/>
        </p:nvSpPr>
        <p:spPr>
          <a:xfrm>
            <a:off x="5099867" y="3175339"/>
            <a:ext cx="961480" cy="215444"/>
          </a:xfrm>
          <a:prstGeom prst="rect">
            <a:avLst/>
          </a:prstGeom>
          <a:noFill/>
        </p:spPr>
        <p:txBody>
          <a:bodyPr wrap="square" rtlCol="0">
            <a:spAutoFit/>
          </a:bodyPr>
          <a:lstStyle/>
          <a:p>
            <a:pPr algn="ctr"/>
            <a:r>
              <a:rPr lang="en-US" sz="800" dirty="0"/>
              <a:t>Kuwait</a:t>
            </a:r>
          </a:p>
        </p:txBody>
      </p:sp>
      <p:sp>
        <p:nvSpPr>
          <p:cNvPr id="91" name="TextBox 90">
            <a:extLst>
              <a:ext uri="{FF2B5EF4-FFF2-40B4-BE49-F238E27FC236}">
                <a16:creationId xmlns:a16="http://schemas.microsoft.com/office/drawing/2014/main" id="{EF441257-10B2-F446-AD27-2DC8BD23791B}"/>
              </a:ext>
            </a:extLst>
          </p:cNvPr>
          <p:cNvSpPr txBox="1"/>
          <p:nvPr userDrawn="1"/>
        </p:nvSpPr>
        <p:spPr>
          <a:xfrm>
            <a:off x="6074804" y="3180065"/>
            <a:ext cx="961480" cy="215444"/>
          </a:xfrm>
          <a:prstGeom prst="rect">
            <a:avLst/>
          </a:prstGeom>
          <a:noFill/>
        </p:spPr>
        <p:txBody>
          <a:bodyPr wrap="square" rtlCol="0">
            <a:spAutoFit/>
          </a:bodyPr>
          <a:lstStyle/>
          <a:p>
            <a:pPr algn="ctr"/>
            <a:r>
              <a:rPr lang="en-US" sz="800" dirty="0"/>
              <a:t>Laos</a:t>
            </a:r>
          </a:p>
        </p:txBody>
      </p:sp>
      <p:sp>
        <p:nvSpPr>
          <p:cNvPr id="92" name="TextBox 91">
            <a:extLst>
              <a:ext uri="{FF2B5EF4-FFF2-40B4-BE49-F238E27FC236}">
                <a16:creationId xmlns:a16="http://schemas.microsoft.com/office/drawing/2014/main" id="{5F73625C-1EBE-BF4D-BE35-3E1CCA16833F}"/>
              </a:ext>
            </a:extLst>
          </p:cNvPr>
          <p:cNvSpPr txBox="1"/>
          <p:nvPr userDrawn="1"/>
        </p:nvSpPr>
        <p:spPr>
          <a:xfrm>
            <a:off x="7066833" y="3175339"/>
            <a:ext cx="961480" cy="215444"/>
          </a:xfrm>
          <a:prstGeom prst="rect">
            <a:avLst/>
          </a:prstGeom>
          <a:noFill/>
        </p:spPr>
        <p:txBody>
          <a:bodyPr wrap="square" rtlCol="0">
            <a:spAutoFit/>
          </a:bodyPr>
          <a:lstStyle/>
          <a:p>
            <a:pPr algn="ctr"/>
            <a:r>
              <a:rPr lang="en-US" sz="800" dirty="0"/>
              <a:t>Latvia</a:t>
            </a:r>
          </a:p>
        </p:txBody>
      </p:sp>
      <p:sp>
        <p:nvSpPr>
          <p:cNvPr id="93" name="TextBox 92">
            <a:extLst>
              <a:ext uri="{FF2B5EF4-FFF2-40B4-BE49-F238E27FC236}">
                <a16:creationId xmlns:a16="http://schemas.microsoft.com/office/drawing/2014/main" id="{B69AE74E-39A2-D84E-BE9A-4E5F203FBA86}"/>
              </a:ext>
            </a:extLst>
          </p:cNvPr>
          <p:cNvSpPr txBox="1"/>
          <p:nvPr userDrawn="1"/>
        </p:nvSpPr>
        <p:spPr>
          <a:xfrm>
            <a:off x="8057147" y="3175339"/>
            <a:ext cx="961480" cy="215444"/>
          </a:xfrm>
          <a:prstGeom prst="rect">
            <a:avLst/>
          </a:prstGeom>
          <a:noFill/>
        </p:spPr>
        <p:txBody>
          <a:bodyPr wrap="square" rtlCol="0">
            <a:spAutoFit/>
          </a:bodyPr>
          <a:lstStyle/>
          <a:p>
            <a:pPr algn="ctr"/>
            <a:r>
              <a:rPr lang="en-US" sz="800" dirty="0"/>
              <a:t>Lebanon</a:t>
            </a:r>
          </a:p>
        </p:txBody>
      </p:sp>
      <p:sp>
        <p:nvSpPr>
          <p:cNvPr id="94" name="TextBox 93">
            <a:extLst>
              <a:ext uri="{FF2B5EF4-FFF2-40B4-BE49-F238E27FC236}">
                <a16:creationId xmlns:a16="http://schemas.microsoft.com/office/drawing/2014/main" id="{3CA48AD9-ED9F-5C42-B924-BFF2D694298A}"/>
              </a:ext>
            </a:extLst>
          </p:cNvPr>
          <p:cNvSpPr txBox="1"/>
          <p:nvPr userDrawn="1"/>
        </p:nvSpPr>
        <p:spPr>
          <a:xfrm>
            <a:off x="9061734" y="3175339"/>
            <a:ext cx="961480" cy="215444"/>
          </a:xfrm>
          <a:prstGeom prst="rect">
            <a:avLst/>
          </a:prstGeom>
          <a:noFill/>
        </p:spPr>
        <p:txBody>
          <a:bodyPr wrap="square" rtlCol="0">
            <a:spAutoFit/>
          </a:bodyPr>
          <a:lstStyle/>
          <a:p>
            <a:pPr algn="ctr"/>
            <a:r>
              <a:rPr lang="en-US" sz="800" dirty="0"/>
              <a:t>Liberia</a:t>
            </a:r>
          </a:p>
        </p:txBody>
      </p:sp>
      <p:sp>
        <p:nvSpPr>
          <p:cNvPr id="95" name="TextBox 94">
            <a:extLst>
              <a:ext uri="{FF2B5EF4-FFF2-40B4-BE49-F238E27FC236}">
                <a16:creationId xmlns:a16="http://schemas.microsoft.com/office/drawing/2014/main" id="{CC971469-F543-5E42-8D64-600186D45B6E}"/>
              </a:ext>
            </a:extLst>
          </p:cNvPr>
          <p:cNvSpPr txBox="1"/>
          <p:nvPr userDrawn="1"/>
        </p:nvSpPr>
        <p:spPr>
          <a:xfrm>
            <a:off x="10055279" y="3175339"/>
            <a:ext cx="961480" cy="215444"/>
          </a:xfrm>
          <a:prstGeom prst="rect">
            <a:avLst/>
          </a:prstGeom>
          <a:noFill/>
        </p:spPr>
        <p:txBody>
          <a:bodyPr wrap="square" rtlCol="0">
            <a:spAutoFit/>
          </a:bodyPr>
          <a:lstStyle/>
          <a:p>
            <a:pPr algn="ctr"/>
            <a:r>
              <a:rPr lang="en-US" sz="800" dirty="0"/>
              <a:t>Libya</a:t>
            </a:r>
          </a:p>
        </p:txBody>
      </p:sp>
      <p:sp>
        <p:nvSpPr>
          <p:cNvPr id="96" name="TextBox 95">
            <a:extLst>
              <a:ext uri="{FF2B5EF4-FFF2-40B4-BE49-F238E27FC236}">
                <a16:creationId xmlns:a16="http://schemas.microsoft.com/office/drawing/2014/main" id="{3371E182-C6FE-D344-8FEE-ADB60398D3FD}"/>
              </a:ext>
            </a:extLst>
          </p:cNvPr>
          <p:cNvSpPr txBox="1"/>
          <p:nvPr userDrawn="1"/>
        </p:nvSpPr>
        <p:spPr>
          <a:xfrm>
            <a:off x="11061722" y="3175339"/>
            <a:ext cx="961480" cy="215444"/>
          </a:xfrm>
          <a:prstGeom prst="rect">
            <a:avLst/>
          </a:prstGeom>
          <a:noFill/>
        </p:spPr>
        <p:txBody>
          <a:bodyPr wrap="square" rtlCol="0">
            <a:spAutoFit/>
          </a:bodyPr>
          <a:lstStyle/>
          <a:p>
            <a:pPr algn="ctr"/>
            <a:r>
              <a:rPr lang="en-US" sz="800" dirty="0"/>
              <a:t>Lithuania</a:t>
            </a:r>
          </a:p>
        </p:txBody>
      </p:sp>
      <p:sp>
        <p:nvSpPr>
          <p:cNvPr id="98" name="TextBox 97">
            <a:extLst>
              <a:ext uri="{FF2B5EF4-FFF2-40B4-BE49-F238E27FC236}">
                <a16:creationId xmlns:a16="http://schemas.microsoft.com/office/drawing/2014/main" id="{56FCB89E-180E-AD42-8E0C-3F5CFA0CF0D1}"/>
              </a:ext>
            </a:extLst>
          </p:cNvPr>
          <p:cNvSpPr txBox="1"/>
          <p:nvPr userDrawn="1"/>
        </p:nvSpPr>
        <p:spPr>
          <a:xfrm>
            <a:off x="1126059" y="4160675"/>
            <a:ext cx="961480" cy="215444"/>
          </a:xfrm>
          <a:prstGeom prst="rect">
            <a:avLst/>
          </a:prstGeom>
          <a:noFill/>
        </p:spPr>
        <p:txBody>
          <a:bodyPr wrap="square" rtlCol="0">
            <a:spAutoFit/>
          </a:bodyPr>
          <a:lstStyle/>
          <a:p>
            <a:pPr algn="ctr"/>
            <a:r>
              <a:rPr lang="en-US" sz="800" dirty="0"/>
              <a:t>Macau</a:t>
            </a:r>
          </a:p>
        </p:txBody>
      </p:sp>
      <p:sp>
        <p:nvSpPr>
          <p:cNvPr id="99" name="TextBox 98">
            <a:extLst>
              <a:ext uri="{FF2B5EF4-FFF2-40B4-BE49-F238E27FC236}">
                <a16:creationId xmlns:a16="http://schemas.microsoft.com/office/drawing/2014/main" id="{F84BFACC-F999-D24E-B548-FBAD66D0F91F}"/>
              </a:ext>
            </a:extLst>
          </p:cNvPr>
          <p:cNvSpPr txBox="1"/>
          <p:nvPr userDrawn="1"/>
        </p:nvSpPr>
        <p:spPr>
          <a:xfrm>
            <a:off x="2118582" y="4161848"/>
            <a:ext cx="961480" cy="215444"/>
          </a:xfrm>
          <a:prstGeom prst="rect">
            <a:avLst/>
          </a:prstGeom>
          <a:noFill/>
        </p:spPr>
        <p:txBody>
          <a:bodyPr wrap="square" rtlCol="0">
            <a:spAutoFit/>
          </a:bodyPr>
          <a:lstStyle/>
          <a:p>
            <a:pPr algn="ctr"/>
            <a:r>
              <a:rPr lang="en-US" sz="800" dirty="0"/>
              <a:t>Macedonia</a:t>
            </a:r>
          </a:p>
        </p:txBody>
      </p:sp>
      <p:sp>
        <p:nvSpPr>
          <p:cNvPr id="100" name="TextBox 99">
            <a:extLst>
              <a:ext uri="{FF2B5EF4-FFF2-40B4-BE49-F238E27FC236}">
                <a16:creationId xmlns:a16="http://schemas.microsoft.com/office/drawing/2014/main" id="{F0EB24B4-5A22-FC4E-A272-B24EBCAA06DB}"/>
              </a:ext>
            </a:extLst>
          </p:cNvPr>
          <p:cNvSpPr txBox="1"/>
          <p:nvPr userDrawn="1"/>
        </p:nvSpPr>
        <p:spPr>
          <a:xfrm>
            <a:off x="3111346" y="4161848"/>
            <a:ext cx="961480" cy="215444"/>
          </a:xfrm>
          <a:prstGeom prst="rect">
            <a:avLst/>
          </a:prstGeom>
          <a:noFill/>
        </p:spPr>
        <p:txBody>
          <a:bodyPr wrap="square" rtlCol="0">
            <a:spAutoFit/>
          </a:bodyPr>
          <a:lstStyle/>
          <a:p>
            <a:pPr algn="ctr"/>
            <a:r>
              <a:rPr lang="en-US" sz="800" dirty="0"/>
              <a:t>Madagascar</a:t>
            </a:r>
          </a:p>
        </p:txBody>
      </p:sp>
      <p:sp>
        <p:nvSpPr>
          <p:cNvPr id="101" name="TextBox 100">
            <a:extLst>
              <a:ext uri="{FF2B5EF4-FFF2-40B4-BE49-F238E27FC236}">
                <a16:creationId xmlns:a16="http://schemas.microsoft.com/office/drawing/2014/main" id="{C07A6182-1898-814A-9785-A00570433D0D}"/>
              </a:ext>
            </a:extLst>
          </p:cNvPr>
          <p:cNvSpPr txBox="1"/>
          <p:nvPr userDrawn="1"/>
        </p:nvSpPr>
        <p:spPr>
          <a:xfrm>
            <a:off x="4139858" y="4161848"/>
            <a:ext cx="961480" cy="215444"/>
          </a:xfrm>
          <a:prstGeom prst="rect">
            <a:avLst/>
          </a:prstGeom>
          <a:noFill/>
        </p:spPr>
        <p:txBody>
          <a:bodyPr wrap="square" rtlCol="0">
            <a:spAutoFit/>
          </a:bodyPr>
          <a:lstStyle/>
          <a:p>
            <a:pPr algn="ctr"/>
            <a:r>
              <a:rPr lang="en-US" sz="800" dirty="0"/>
              <a:t>Malawi</a:t>
            </a:r>
          </a:p>
        </p:txBody>
      </p:sp>
      <p:sp>
        <p:nvSpPr>
          <p:cNvPr id="102" name="TextBox 101">
            <a:extLst>
              <a:ext uri="{FF2B5EF4-FFF2-40B4-BE49-F238E27FC236}">
                <a16:creationId xmlns:a16="http://schemas.microsoft.com/office/drawing/2014/main" id="{B2749CC9-E2B1-CD41-9D82-FEE6F94F34F4}"/>
              </a:ext>
            </a:extLst>
          </p:cNvPr>
          <p:cNvSpPr txBox="1"/>
          <p:nvPr userDrawn="1"/>
        </p:nvSpPr>
        <p:spPr>
          <a:xfrm>
            <a:off x="5099867" y="4161848"/>
            <a:ext cx="961480" cy="215444"/>
          </a:xfrm>
          <a:prstGeom prst="rect">
            <a:avLst/>
          </a:prstGeom>
          <a:noFill/>
        </p:spPr>
        <p:txBody>
          <a:bodyPr wrap="square" rtlCol="0">
            <a:spAutoFit/>
          </a:bodyPr>
          <a:lstStyle/>
          <a:p>
            <a:pPr algn="ctr"/>
            <a:r>
              <a:rPr lang="en-US" sz="800" dirty="0"/>
              <a:t>Malaysia</a:t>
            </a:r>
          </a:p>
        </p:txBody>
      </p:sp>
      <p:sp>
        <p:nvSpPr>
          <p:cNvPr id="103" name="TextBox 102">
            <a:extLst>
              <a:ext uri="{FF2B5EF4-FFF2-40B4-BE49-F238E27FC236}">
                <a16:creationId xmlns:a16="http://schemas.microsoft.com/office/drawing/2014/main" id="{30410FEC-E002-6F4E-BB69-D769C2263273}"/>
              </a:ext>
            </a:extLst>
          </p:cNvPr>
          <p:cNvSpPr txBox="1"/>
          <p:nvPr userDrawn="1"/>
        </p:nvSpPr>
        <p:spPr>
          <a:xfrm>
            <a:off x="6074804" y="4166574"/>
            <a:ext cx="961480" cy="215444"/>
          </a:xfrm>
          <a:prstGeom prst="rect">
            <a:avLst/>
          </a:prstGeom>
          <a:noFill/>
        </p:spPr>
        <p:txBody>
          <a:bodyPr wrap="square" rtlCol="0">
            <a:spAutoFit/>
          </a:bodyPr>
          <a:lstStyle/>
          <a:p>
            <a:pPr algn="ctr"/>
            <a:r>
              <a:rPr lang="en-US" sz="800" dirty="0"/>
              <a:t>Maldives</a:t>
            </a:r>
          </a:p>
        </p:txBody>
      </p:sp>
      <p:sp>
        <p:nvSpPr>
          <p:cNvPr id="104" name="TextBox 103">
            <a:extLst>
              <a:ext uri="{FF2B5EF4-FFF2-40B4-BE49-F238E27FC236}">
                <a16:creationId xmlns:a16="http://schemas.microsoft.com/office/drawing/2014/main" id="{6A42052A-B253-0C4D-AFA9-D26694E05C47}"/>
              </a:ext>
            </a:extLst>
          </p:cNvPr>
          <p:cNvSpPr txBox="1"/>
          <p:nvPr userDrawn="1"/>
        </p:nvSpPr>
        <p:spPr>
          <a:xfrm>
            <a:off x="7064991" y="4161848"/>
            <a:ext cx="961480" cy="215444"/>
          </a:xfrm>
          <a:prstGeom prst="rect">
            <a:avLst/>
          </a:prstGeom>
          <a:noFill/>
        </p:spPr>
        <p:txBody>
          <a:bodyPr wrap="square" rtlCol="0">
            <a:spAutoFit/>
          </a:bodyPr>
          <a:lstStyle/>
          <a:p>
            <a:pPr algn="ctr"/>
            <a:r>
              <a:rPr lang="en-US" sz="800" dirty="0"/>
              <a:t>Mali</a:t>
            </a:r>
          </a:p>
        </p:txBody>
      </p:sp>
      <p:sp>
        <p:nvSpPr>
          <p:cNvPr id="105" name="TextBox 104">
            <a:extLst>
              <a:ext uri="{FF2B5EF4-FFF2-40B4-BE49-F238E27FC236}">
                <a16:creationId xmlns:a16="http://schemas.microsoft.com/office/drawing/2014/main" id="{49CF3930-BCBE-E94D-985D-7D3E2D2ED91D}"/>
              </a:ext>
            </a:extLst>
          </p:cNvPr>
          <p:cNvSpPr txBox="1"/>
          <p:nvPr userDrawn="1"/>
        </p:nvSpPr>
        <p:spPr>
          <a:xfrm>
            <a:off x="8057147" y="4161848"/>
            <a:ext cx="961480" cy="215444"/>
          </a:xfrm>
          <a:prstGeom prst="rect">
            <a:avLst/>
          </a:prstGeom>
          <a:noFill/>
        </p:spPr>
        <p:txBody>
          <a:bodyPr wrap="square" rtlCol="0">
            <a:spAutoFit/>
          </a:bodyPr>
          <a:lstStyle/>
          <a:p>
            <a:pPr algn="ctr"/>
            <a:r>
              <a:rPr lang="en-US" sz="800" dirty="0"/>
              <a:t>Malta</a:t>
            </a:r>
          </a:p>
        </p:txBody>
      </p:sp>
      <p:sp>
        <p:nvSpPr>
          <p:cNvPr id="106" name="TextBox 105">
            <a:extLst>
              <a:ext uri="{FF2B5EF4-FFF2-40B4-BE49-F238E27FC236}">
                <a16:creationId xmlns:a16="http://schemas.microsoft.com/office/drawing/2014/main" id="{4412E76B-5789-C547-9858-B39B8B077FC5}"/>
              </a:ext>
            </a:extLst>
          </p:cNvPr>
          <p:cNvSpPr txBox="1"/>
          <p:nvPr userDrawn="1"/>
        </p:nvSpPr>
        <p:spPr>
          <a:xfrm>
            <a:off x="9061734" y="4161848"/>
            <a:ext cx="961480" cy="215444"/>
          </a:xfrm>
          <a:prstGeom prst="rect">
            <a:avLst/>
          </a:prstGeom>
          <a:noFill/>
        </p:spPr>
        <p:txBody>
          <a:bodyPr wrap="square" rtlCol="0">
            <a:spAutoFit/>
          </a:bodyPr>
          <a:lstStyle/>
          <a:p>
            <a:pPr algn="ctr"/>
            <a:r>
              <a:rPr lang="en-US" sz="800" dirty="0"/>
              <a:t>Martinique</a:t>
            </a:r>
          </a:p>
        </p:txBody>
      </p:sp>
      <p:sp>
        <p:nvSpPr>
          <p:cNvPr id="107" name="TextBox 106">
            <a:extLst>
              <a:ext uri="{FF2B5EF4-FFF2-40B4-BE49-F238E27FC236}">
                <a16:creationId xmlns:a16="http://schemas.microsoft.com/office/drawing/2014/main" id="{CC6976A4-AB0C-4F40-B6E1-9B050EB672E7}"/>
              </a:ext>
            </a:extLst>
          </p:cNvPr>
          <p:cNvSpPr txBox="1"/>
          <p:nvPr userDrawn="1"/>
        </p:nvSpPr>
        <p:spPr>
          <a:xfrm>
            <a:off x="10055279" y="4161848"/>
            <a:ext cx="961480" cy="215444"/>
          </a:xfrm>
          <a:prstGeom prst="rect">
            <a:avLst/>
          </a:prstGeom>
          <a:noFill/>
        </p:spPr>
        <p:txBody>
          <a:bodyPr wrap="square" rtlCol="0">
            <a:spAutoFit/>
          </a:bodyPr>
          <a:lstStyle/>
          <a:p>
            <a:pPr algn="ctr"/>
            <a:r>
              <a:rPr lang="en-US" sz="800" dirty="0"/>
              <a:t>Mauritania</a:t>
            </a:r>
          </a:p>
        </p:txBody>
      </p:sp>
      <p:sp>
        <p:nvSpPr>
          <p:cNvPr id="108" name="TextBox 107">
            <a:extLst>
              <a:ext uri="{FF2B5EF4-FFF2-40B4-BE49-F238E27FC236}">
                <a16:creationId xmlns:a16="http://schemas.microsoft.com/office/drawing/2014/main" id="{A0646DDF-6BF6-A443-A758-4DAF94B5EC5F}"/>
              </a:ext>
            </a:extLst>
          </p:cNvPr>
          <p:cNvSpPr txBox="1"/>
          <p:nvPr userDrawn="1"/>
        </p:nvSpPr>
        <p:spPr>
          <a:xfrm>
            <a:off x="11061722" y="4161848"/>
            <a:ext cx="961480" cy="215444"/>
          </a:xfrm>
          <a:prstGeom prst="rect">
            <a:avLst/>
          </a:prstGeom>
          <a:noFill/>
        </p:spPr>
        <p:txBody>
          <a:bodyPr wrap="square" rtlCol="0">
            <a:spAutoFit/>
          </a:bodyPr>
          <a:lstStyle/>
          <a:p>
            <a:pPr algn="ctr"/>
            <a:r>
              <a:rPr lang="en-US" sz="800" dirty="0"/>
              <a:t>Mauritius</a:t>
            </a:r>
          </a:p>
        </p:txBody>
      </p:sp>
      <p:sp>
        <p:nvSpPr>
          <p:cNvPr id="109" name="TextBox 108">
            <a:extLst>
              <a:ext uri="{FF2B5EF4-FFF2-40B4-BE49-F238E27FC236}">
                <a16:creationId xmlns:a16="http://schemas.microsoft.com/office/drawing/2014/main" id="{288116C0-22F5-FB49-A982-5FA527FEA679}"/>
              </a:ext>
            </a:extLst>
          </p:cNvPr>
          <p:cNvSpPr txBox="1"/>
          <p:nvPr userDrawn="1"/>
        </p:nvSpPr>
        <p:spPr>
          <a:xfrm>
            <a:off x="156126" y="5138134"/>
            <a:ext cx="961480" cy="215444"/>
          </a:xfrm>
          <a:prstGeom prst="rect">
            <a:avLst/>
          </a:prstGeom>
          <a:noFill/>
        </p:spPr>
        <p:txBody>
          <a:bodyPr wrap="square" rtlCol="0">
            <a:spAutoFit/>
          </a:bodyPr>
          <a:lstStyle/>
          <a:p>
            <a:pPr algn="ctr"/>
            <a:r>
              <a:rPr lang="en-US" sz="800" dirty="0"/>
              <a:t>Mexico</a:t>
            </a:r>
          </a:p>
        </p:txBody>
      </p:sp>
      <p:sp>
        <p:nvSpPr>
          <p:cNvPr id="110" name="TextBox 109">
            <a:extLst>
              <a:ext uri="{FF2B5EF4-FFF2-40B4-BE49-F238E27FC236}">
                <a16:creationId xmlns:a16="http://schemas.microsoft.com/office/drawing/2014/main" id="{900B43E5-B933-684E-BBA3-A1E6F9222B40}"/>
              </a:ext>
            </a:extLst>
          </p:cNvPr>
          <p:cNvSpPr txBox="1"/>
          <p:nvPr userDrawn="1"/>
        </p:nvSpPr>
        <p:spPr>
          <a:xfrm>
            <a:off x="1143036" y="5143414"/>
            <a:ext cx="961480" cy="215444"/>
          </a:xfrm>
          <a:prstGeom prst="rect">
            <a:avLst/>
          </a:prstGeom>
          <a:noFill/>
        </p:spPr>
        <p:txBody>
          <a:bodyPr wrap="square" rtlCol="0">
            <a:spAutoFit/>
          </a:bodyPr>
          <a:lstStyle/>
          <a:p>
            <a:pPr algn="ctr"/>
            <a:r>
              <a:rPr lang="en-US" sz="800" dirty="0"/>
              <a:t>Moldova</a:t>
            </a:r>
          </a:p>
        </p:txBody>
      </p:sp>
      <p:sp>
        <p:nvSpPr>
          <p:cNvPr id="111" name="TextBox 110">
            <a:extLst>
              <a:ext uri="{FF2B5EF4-FFF2-40B4-BE49-F238E27FC236}">
                <a16:creationId xmlns:a16="http://schemas.microsoft.com/office/drawing/2014/main" id="{24F5CA49-73A0-DB4E-A69B-EF2AC10D9489}"/>
              </a:ext>
            </a:extLst>
          </p:cNvPr>
          <p:cNvSpPr txBox="1"/>
          <p:nvPr userDrawn="1"/>
        </p:nvSpPr>
        <p:spPr>
          <a:xfrm>
            <a:off x="2135559" y="5144587"/>
            <a:ext cx="961480" cy="215444"/>
          </a:xfrm>
          <a:prstGeom prst="rect">
            <a:avLst/>
          </a:prstGeom>
          <a:noFill/>
        </p:spPr>
        <p:txBody>
          <a:bodyPr wrap="square" rtlCol="0">
            <a:spAutoFit/>
          </a:bodyPr>
          <a:lstStyle/>
          <a:p>
            <a:pPr algn="ctr"/>
            <a:r>
              <a:rPr lang="en-US" sz="800" dirty="0"/>
              <a:t>Mongolia</a:t>
            </a:r>
          </a:p>
        </p:txBody>
      </p:sp>
      <p:sp>
        <p:nvSpPr>
          <p:cNvPr id="112" name="TextBox 111">
            <a:extLst>
              <a:ext uri="{FF2B5EF4-FFF2-40B4-BE49-F238E27FC236}">
                <a16:creationId xmlns:a16="http://schemas.microsoft.com/office/drawing/2014/main" id="{580D8B80-7CE7-354F-842E-FCF6C9CDFD89}"/>
              </a:ext>
            </a:extLst>
          </p:cNvPr>
          <p:cNvSpPr txBox="1"/>
          <p:nvPr userDrawn="1"/>
        </p:nvSpPr>
        <p:spPr>
          <a:xfrm>
            <a:off x="3128323" y="5144587"/>
            <a:ext cx="961480" cy="215444"/>
          </a:xfrm>
          <a:prstGeom prst="rect">
            <a:avLst/>
          </a:prstGeom>
          <a:noFill/>
        </p:spPr>
        <p:txBody>
          <a:bodyPr wrap="square" rtlCol="0">
            <a:spAutoFit/>
          </a:bodyPr>
          <a:lstStyle/>
          <a:p>
            <a:pPr algn="ctr"/>
            <a:r>
              <a:rPr lang="en-US" sz="800" dirty="0"/>
              <a:t>Montenegro</a:t>
            </a:r>
          </a:p>
        </p:txBody>
      </p:sp>
      <p:sp>
        <p:nvSpPr>
          <p:cNvPr id="113" name="TextBox 112">
            <a:extLst>
              <a:ext uri="{FF2B5EF4-FFF2-40B4-BE49-F238E27FC236}">
                <a16:creationId xmlns:a16="http://schemas.microsoft.com/office/drawing/2014/main" id="{83D11EA2-798A-DE4B-A63D-9758C5EB852B}"/>
              </a:ext>
            </a:extLst>
          </p:cNvPr>
          <p:cNvSpPr txBox="1"/>
          <p:nvPr userDrawn="1"/>
        </p:nvSpPr>
        <p:spPr>
          <a:xfrm>
            <a:off x="4156835" y="5144587"/>
            <a:ext cx="961480" cy="215444"/>
          </a:xfrm>
          <a:prstGeom prst="rect">
            <a:avLst/>
          </a:prstGeom>
          <a:noFill/>
        </p:spPr>
        <p:txBody>
          <a:bodyPr wrap="square" rtlCol="0">
            <a:spAutoFit/>
          </a:bodyPr>
          <a:lstStyle/>
          <a:p>
            <a:pPr algn="ctr"/>
            <a:r>
              <a:rPr lang="en-US" sz="800" dirty="0"/>
              <a:t>Morocco</a:t>
            </a:r>
          </a:p>
        </p:txBody>
      </p:sp>
      <p:sp>
        <p:nvSpPr>
          <p:cNvPr id="114" name="TextBox 113">
            <a:extLst>
              <a:ext uri="{FF2B5EF4-FFF2-40B4-BE49-F238E27FC236}">
                <a16:creationId xmlns:a16="http://schemas.microsoft.com/office/drawing/2014/main" id="{16494BC1-1EF6-484A-AE08-0C3E589668DA}"/>
              </a:ext>
            </a:extLst>
          </p:cNvPr>
          <p:cNvSpPr txBox="1"/>
          <p:nvPr userDrawn="1"/>
        </p:nvSpPr>
        <p:spPr>
          <a:xfrm>
            <a:off x="5116844" y="5144587"/>
            <a:ext cx="961480" cy="215444"/>
          </a:xfrm>
          <a:prstGeom prst="rect">
            <a:avLst/>
          </a:prstGeom>
          <a:noFill/>
        </p:spPr>
        <p:txBody>
          <a:bodyPr wrap="square" rtlCol="0">
            <a:spAutoFit/>
          </a:bodyPr>
          <a:lstStyle/>
          <a:p>
            <a:pPr algn="ctr"/>
            <a:r>
              <a:rPr lang="en-US" sz="800" dirty="0"/>
              <a:t>Mozambique</a:t>
            </a:r>
          </a:p>
        </p:txBody>
      </p:sp>
      <p:sp>
        <p:nvSpPr>
          <p:cNvPr id="115" name="TextBox 114">
            <a:extLst>
              <a:ext uri="{FF2B5EF4-FFF2-40B4-BE49-F238E27FC236}">
                <a16:creationId xmlns:a16="http://schemas.microsoft.com/office/drawing/2014/main" id="{C7E6D734-BA77-6643-9B1B-AC9F1810650D}"/>
              </a:ext>
            </a:extLst>
          </p:cNvPr>
          <p:cNvSpPr txBox="1"/>
          <p:nvPr userDrawn="1"/>
        </p:nvSpPr>
        <p:spPr>
          <a:xfrm>
            <a:off x="6091781" y="5149313"/>
            <a:ext cx="961480" cy="215444"/>
          </a:xfrm>
          <a:prstGeom prst="rect">
            <a:avLst/>
          </a:prstGeom>
          <a:noFill/>
        </p:spPr>
        <p:txBody>
          <a:bodyPr wrap="square" rtlCol="0">
            <a:spAutoFit/>
          </a:bodyPr>
          <a:lstStyle/>
          <a:p>
            <a:pPr algn="ctr"/>
            <a:r>
              <a:rPr lang="en-US" sz="800" dirty="0"/>
              <a:t>Myanmar</a:t>
            </a:r>
          </a:p>
        </p:txBody>
      </p:sp>
      <p:sp>
        <p:nvSpPr>
          <p:cNvPr id="116" name="TextBox 115">
            <a:extLst>
              <a:ext uri="{FF2B5EF4-FFF2-40B4-BE49-F238E27FC236}">
                <a16:creationId xmlns:a16="http://schemas.microsoft.com/office/drawing/2014/main" id="{266290C6-DD0E-A84F-ACD7-7C254787950B}"/>
              </a:ext>
            </a:extLst>
          </p:cNvPr>
          <p:cNvSpPr txBox="1"/>
          <p:nvPr userDrawn="1"/>
        </p:nvSpPr>
        <p:spPr>
          <a:xfrm>
            <a:off x="7085637" y="5144587"/>
            <a:ext cx="961480" cy="215444"/>
          </a:xfrm>
          <a:prstGeom prst="rect">
            <a:avLst/>
          </a:prstGeom>
          <a:noFill/>
        </p:spPr>
        <p:txBody>
          <a:bodyPr wrap="square" rtlCol="0">
            <a:spAutoFit/>
          </a:bodyPr>
          <a:lstStyle/>
          <a:p>
            <a:pPr algn="ctr"/>
            <a:r>
              <a:rPr lang="en-US" sz="800" dirty="0"/>
              <a:t>Namibia</a:t>
            </a:r>
          </a:p>
        </p:txBody>
      </p:sp>
      <p:sp>
        <p:nvSpPr>
          <p:cNvPr id="117" name="TextBox 116">
            <a:extLst>
              <a:ext uri="{FF2B5EF4-FFF2-40B4-BE49-F238E27FC236}">
                <a16:creationId xmlns:a16="http://schemas.microsoft.com/office/drawing/2014/main" id="{DB889A9D-F541-0D43-9A7E-006BDC902CA9}"/>
              </a:ext>
            </a:extLst>
          </p:cNvPr>
          <p:cNvSpPr txBox="1"/>
          <p:nvPr userDrawn="1"/>
        </p:nvSpPr>
        <p:spPr>
          <a:xfrm>
            <a:off x="8074124" y="5144587"/>
            <a:ext cx="961480" cy="215444"/>
          </a:xfrm>
          <a:prstGeom prst="rect">
            <a:avLst/>
          </a:prstGeom>
          <a:noFill/>
        </p:spPr>
        <p:txBody>
          <a:bodyPr wrap="square" rtlCol="0">
            <a:spAutoFit/>
          </a:bodyPr>
          <a:lstStyle/>
          <a:p>
            <a:pPr algn="ctr"/>
            <a:r>
              <a:rPr lang="en-US" sz="800" dirty="0"/>
              <a:t>Nepal</a:t>
            </a:r>
          </a:p>
        </p:txBody>
      </p:sp>
      <p:sp>
        <p:nvSpPr>
          <p:cNvPr id="118" name="TextBox 117">
            <a:extLst>
              <a:ext uri="{FF2B5EF4-FFF2-40B4-BE49-F238E27FC236}">
                <a16:creationId xmlns:a16="http://schemas.microsoft.com/office/drawing/2014/main" id="{453F8C8F-77AD-A24D-82DF-EC520552EADC}"/>
              </a:ext>
            </a:extLst>
          </p:cNvPr>
          <p:cNvSpPr txBox="1"/>
          <p:nvPr userDrawn="1"/>
        </p:nvSpPr>
        <p:spPr>
          <a:xfrm>
            <a:off x="9078711" y="5144587"/>
            <a:ext cx="961480" cy="215444"/>
          </a:xfrm>
          <a:prstGeom prst="rect">
            <a:avLst/>
          </a:prstGeom>
          <a:noFill/>
        </p:spPr>
        <p:txBody>
          <a:bodyPr wrap="square" rtlCol="0">
            <a:spAutoFit/>
          </a:bodyPr>
          <a:lstStyle/>
          <a:p>
            <a:pPr algn="ctr"/>
            <a:r>
              <a:rPr lang="en-US" sz="800" dirty="0"/>
              <a:t>Netherlands</a:t>
            </a:r>
          </a:p>
        </p:txBody>
      </p:sp>
      <p:sp>
        <p:nvSpPr>
          <p:cNvPr id="119" name="TextBox 118">
            <a:extLst>
              <a:ext uri="{FF2B5EF4-FFF2-40B4-BE49-F238E27FC236}">
                <a16:creationId xmlns:a16="http://schemas.microsoft.com/office/drawing/2014/main" id="{4EC16A10-97E6-D04C-8E48-C499E915D8A2}"/>
              </a:ext>
            </a:extLst>
          </p:cNvPr>
          <p:cNvSpPr txBox="1"/>
          <p:nvPr userDrawn="1"/>
        </p:nvSpPr>
        <p:spPr>
          <a:xfrm>
            <a:off x="10072256" y="5144587"/>
            <a:ext cx="961480" cy="215444"/>
          </a:xfrm>
          <a:prstGeom prst="rect">
            <a:avLst/>
          </a:prstGeom>
          <a:noFill/>
        </p:spPr>
        <p:txBody>
          <a:bodyPr wrap="square" rtlCol="0">
            <a:spAutoFit/>
          </a:bodyPr>
          <a:lstStyle/>
          <a:p>
            <a:pPr algn="ctr"/>
            <a:r>
              <a:rPr lang="en-US" sz="800" dirty="0"/>
              <a:t>New Zealand</a:t>
            </a:r>
          </a:p>
        </p:txBody>
      </p:sp>
      <p:sp>
        <p:nvSpPr>
          <p:cNvPr id="120" name="TextBox 119">
            <a:extLst>
              <a:ext uri="{FF2B5EF4-FFF2-40B4-BE49-F238E27FC236}">
                <a16:creationId xmlns:a16="http://schemas.microsoft.com/office/drawing/2014/main" id="{84432877-524D-234D-B2CE-6A2FD3AA8B59}"/>
              </a:ext>
            </a:extLst>
          </p:cNvPr>
          <p:cNvSpPr txBox="1"/>
          <p:nvPr userDrawn="1"/>
        </p:nvSpPr>
        <p:spPr>
          <a:xfrm>
            <a:off x="11078699" y="5144587"/>
            <a:ext cx="961480" cy="215444"/>
          </a:xfrm>
          <a:prstGeom prst="rect">
            <a:avLst/>
          </a:prstGeom>
          <a:noFill/>
        </p:spPr>
        <p:txBody>
          <a:bodyPr wrap="square" rtlCol="0">
            <a:spAutoFit/>
          </a:bodyPr>
          <a:lstStyle/>
          <a:p>
            <a:pPr algn="ctr"/>
            <a:r>
              <a:rPr lang="en-US" sz="800" dirty="0"/>
              <a:t>Nicaragua</a:t>
            </a:r>
          </a:p>
        </p:txBody>
      </p:sp>
      <p:sp>
        <p:nvSpPr>
          <p:cNvPr id="121" name="TextBox 120">
            <a:extLst>
              <a:ext uri="{FF2B5EF4-FFF2-40B4-BE49-F238E27FC236}">
                <a16:creationId xmlns:a16="http://schemas.microsoft.com/office/drawing/2014/main" id="{C778E5F5-7EB4-0946-8042-DACD214D6A9D}"/>
              </a:ext>
            </a:extLst>
          </p:cNvPr>
          <p:cNvSpPr txBox="1"/>
          <p:nvPr userDrawn="1"/>
        </p:nvSpPr>
        <p:spPr>
          <a:xfrm>
            <a:off x="151635" y="6125849"/>
            <a:ext cx="961480" cy="215444"/>
          </a:xfrm>
          <a:prstGeom prst="rect">
            <a:avLst/>
          </a:prstGeom>
          <a:noFill/>
        </p:spPr>
        <p:txBody>
          <a:bodyPr wrap="square" rtlCol="0">
            <a:spAutoFit/>
          </a:bodyPr>
          <a:lstStyle/>
          <a:p>
            <a:pPr algn="ctr"/>
            <a:r>
              <a:rPr lang="en-US" sz="800" dirty="0"/>
              <a:t>Niger</a:t>
            </a:r>
          </a:p>
        </p:txBody>
      </p:sp>
      <p:sp>
        <p:nvSpPr>
          <p:cNvPr id="122" name="TextBox 121">
            <a:extLst>
              <a:ext uri="{FF2B5EF4-FFF2-40B4-BE49-F238E27FC236}">
                <a16:creationId xmlns:a16="http://schemas.microsoft.com/office/drawing/2014/main" id="{27F61F5E-2B28-FB4B-A135-CB3144406609}"/>
              </a:ext>
            </a:extLst>
          </p:cNvPr>
          <p:cNvSpPr txBox="1"/>
          <p:nvPr userDrawn="1"/>
        </p:nvSpPr>
        <p:spPr>
          <a:xfrm>
            <a:off x="1152521" y="6125849"/>
            <a:ext cx="961480" cy="215444"/>
          </a:xfrm>
          <a:prstGeom prst="rect">
            <a:avLst/>
          </a:prstGeom>
          <a:noFill/>
        </p:spPr>
        <p:txBody>
          <a:bodyPr wrap="square" rtlCol="0">
            <a:spAutoFit/>
          </a:bodyPr>
          <a:lstStyle/>
          <a:p>
            <a:pPr algn="ctr"/>
            <a:r>
              <a:rPr lang="en-US" sz="800" dirty="0"/>
              <a:t>Nigeria</a:t>
            </a:r>
          </a:p>
        </p:txBody>
      </p:sp>
      <p:sp>
        <p:nvSpPr>
          <p:cNvPr id="123" name="TextBox 122">
            <a:extLst>
              <a:ext uri="{FF2B5EF4-FFF2-40B4-BE49-F238E27FC236}">
                <a16:creationId xmlns:a16="http://schemas.microsoft.com/office/drawing/2014/main" id="{FDC0144F-A815-6947-AB0F-0584F1636747}"/>
              </a:ext>
            </a:extLst>
          </p:cNvPr>
          <p:cNvSpPr txBox="1"/>
          <p:nvPr userDrawn="1"/>
        </p:nvSpPr>
        <p:spPr>
          <a:xfrm>
            <a:off x="2145044" y="6127022"/>
            <a:ext cx="961480" cy="215444"/>
          </a:xfrm>
          <a:prstGeom prst="rect">
            <a:avLst/>
          </a:prstGeom>
          <a:noFill/>
        </p:spPr>
        <p:txBody>
          <a:bodyPr wrap="square" rtlCol="0">
            <a:spAutoFit/>
          </a:bodyPr>
          <a:lstStyle/>
          <a:p>
            <a:pPr algn="ctr"/>
            <a:r>
              <a:rPr lang="en-US" sz="800" dirty="0"/>
              <a:t>North Korea</a:t>
            </a:r>
          </a:p>
        </p:txBody>
      </p:sp>
      <p:sp>
        <p:nvSpPr>
          <p:cNvPr id="124" name="TextBox 123">
            <a:extLst>
              <a:ext uri="{FF2B5EF4-FFF2-40B4-BE49-F238E27FC236}">
                <a16:creationId xmlns:a16="http://schemas.microsoft.com/office/drawing/2014/main" id="{14487DBF-D1EC-4E41-8E23-813065038DAB}"/>
              </a:ext>
            </a:extLst>
          </p:cNvPr>
          <p:cNvSpPr txBox="1"/>
          <p:nvPr userDrawn="1"/>
        </p:nvSpPr>
        <p:spPr>
          <a:xfrm>
            <a:off x="3137808" y="6127022"/>
            <a:ext cx="961480" cy="215444"/>
          </a:xfrm>
          <a:prstGeom prst="rect">
            <a:avLst/>
          </a:prstGeom>
          <a:noFill/>
        </p:spPr>
        <p:txBody>
          <a:bodyPr wrap="square" rtlCol="0">
            <a:spAutoFit/>
          </a:bodyPr>
          <a:lstStyle/>
          <a:p>
            <a:pPr algn="ctr"/>
            <a:r>
              <a:rPr lang="en-US" sz="800" dirty="0"/>
              <a:t>Norway</a:t>
            </a:r>
          </a:p>
        </p:txBody>
      </p:sp>
      <p:sp>
        <p:nvSpPr>
          <p:cNvPr id="125" name="TextBox 124">
            <a:extLst>
              <a:ext uri="{FF2B5EF4-FFF2-40B4-BE49-F238E27FC236}">
                <a16:creationId xmlns:a16="http://schemas.microsoft.com/office/drawing/2014/main" id="{EC1767BE-769A-6341-B579-51FB02D1D7FF}"/>
              </a:ext>
            </a:extLst>
          </p:cNvPr>
          <p:cNvSpPr txBox="1"/>
          <p:nvPr userDrawn="1"/>
        </p:nvSpPr>
        <p:spPr>
          <a:xfrm>
            <a:off x="5126329" y="6127022"/>
            <a:ext cx="961480" cy="215444"/>
          </a:xfrm>
          <a:prstGeom prst="rect">
            <a:avLst/>
          </a:prstGeom>
          <a:noFill/>
        </p:spPr>
        <p:txBody>
          <a:bodyPr wrap="square" rtlCol="0">
            <a:spAutoFit/>
          </a:bodyPr>
          <a:lstStyle/>
          <a:p>
            <a:pPr algn="ctr"/>
            <a:r>
              <a:rPr lang="en-US" sz="800" dirty="0"/>
              <a:t>Oman</a:t>
            </a:r>
          </a:p>
        </p:txBody>
      </p:sp>
      <p:sp>
        <p:nvSpPr>
          <p:cNvPr id="126" name="TextBox 125">
            <a:extLst>
              <a:ext uri="{FF2B5EF4-FFF2-40B4-BE49-F238E27FC236}">
                <a16:creationId xmlns:a16="http://schemas.microsoft.com/office/drawing/2014/main" id="{83F7A2C3-9793-8D45-8503-5E385065C93F}"/>
              </a:ext>
            </a:extLst>
          </p:cNvPr>
          <p:cNvSpPr txBox="1"/>
          <p:nvPr userDrawn="1"/>
        </p:nvSpPr>
        <p:spPr>
          <a:xfrm>
            <a:off x="6101266" y="6127022"/>
            <a:ext cx="961480" cy="215444"/>
          </a:xfrm>
          <a:prstGeom prst="rect">
            <a:avLst/>
          </a:prstGeom>
          <a:noFill/>
        </p:spPr>
        <p:txBody>
          <a:bodyPr wrap="square" rtlCol="0">
            <a:spAutoFit/>
          </a:bodyPr>
          <a:lstStyle/>
          <a:p>
            <a:pPr algn="ctr"/>
            <a:r>
              <a:rPr lang="en-US" sz="800" dirty="0"/>
              <a:t>Pakistan</a:t>
            </a:r>
          </a:p>
        </p:txBody>
      </p:sp>
      <p:sp>
        <p:nvSpPr>
          <p:cNvPr id="127" name="TextBox 126">
            <a:extLst>
              <a:ext uri="{FF2B5EF4-FFF2-40B4-BE49-F238E27FC236}">
                <a16:creationId xmlns:a16="http://schemas.microsoft.com/office/drawing/2014/main" id="{7227B017-EC62-8040-A310-03639C352A85}"/>
              </a:ext>
            </a:extLst>
          </p:cNvPr>
          <p:cNvSpPr txBox="1"/>
          <p:nvPr userDrawn="1"/>
        </p:nvSpPr>
        <p:spPr>
          <a:xfrm>
            <a:off x="7105853" y="6131748"/>
            <a:ext cx="961480" cy="215444"/>
          </a:xfrm>
          <a:prstGeom prst="rect">
            <a:avLst/>
          </a:prstGeom>
          <a:noFill/>
        </p:spPr>
        <p:txBody>
          <a:bodyPr wrap="square" rtlCol="0">
            <a:spAutoFit/>
          </a:bodyPr>
          <a:lstStyle/>
          <a:p>
            <a:pPr algn="ctr"/>
            <a:r>
              <a:rPr lang="en-US" sz="800" dirty="0"/>
              <a:t>Paraguay</a:t>
            </a:r>
          </a:p>
        </p:txBody>
      </p:sp>
      <p:sp>
        <p:nvSpPr>
          <p:cNvPr id="128" name="TextBox 127">
            <a:extLst>
              <a:ext uri="{FF2B5EF4-FFF2-40B4-BE49-F238E27FC236}">
                <a16:creationId xmlns:a16="http://schemas.microsoft.com/office/drawing/2014/main" id="{2D332A24-BA73-D444-AD60-DA60A5105EF8}"/>
              </a:ext>
            </a:extLst>
          </p:cNvPr>
          <p:cNvSpPr txBox="1"/>
          <p:nvPr userDrawn="1"/>
        </p:nvSpPr>
        <p:spPr>
          <a:xfrm>
            <a:off x="8083609" y="6127022"/>
            <a:ext cx="961480" cy="215444"/>
          </a:xfrm>
          <a:prstGeom prst="rect">
            <a:avLst/>
          </a:prstGeom>
          <a:noFill/>
        </p:spPr>
        <p:txBody>
          <a:bodyPr wrap="square" rtlCol="0">
            <a:spAutoFit/>
          </a:bodyPr>
          <a:lstStyle/>
          <a:p>
            <a:pPr algn="ctr"/>
            <a:r>
              <a:rPr lang="en-US" sz="800" dirty="0"/>
              <a:t>Peru</a:t>
            </a:r>
          </a:p>
        </p:txBody>
      </p:sp>
      <p:sp>
        <p:nvSpPr>
          <p:cNvPr id="129" name="TextBox 128">
            <a:extLst>
              <a:ext uri="{FF2B5EF4-FFF2-40B4-BE49-F238E27FC236}">
                <a16:creationId xmlns:a16="http://schemas.microsoft.com/office/drawing/2014/main" id="{FBD4FA9E-D32B-0C45-878A-CDA2AAEA16B1}"/>
              </a:ext>
            </a:extLst>
          </p:cNvPr>
          <p:cNvSpPr txBox="1"/>
          <p:nvPr userDrawn="1"/>
        </p:nvSpPr>
        <p:spPr>
          <a:xfrm>
            <a:off x="9088196" y="6127022"/>
            <a:ext cx="961480" cy="215444"/>
          </a:xfrm>
          <a:prstGeom prst="rect">
            <a:avLst/>
          </a:prstGeom>
          <a:noFill/>
        </p:spPr>
        <p:txBody>
          <a:bodyPr wrap="square" rtlCol="0">
            <a:spAutoFit/>
          </a:bodyPr>
          <a:lstStyle/>
          <a:p>
            <a:pPr algn="ctr"/>
            <a:r>
              <a:rPr lang="en-US" sz="800" dirty="0"/>
              <a:t>Philippines</a:t>
            </a:r>
          </a:p>
        </p:txBody>
      </p:sp>
      <p:sp>
        <p:nvSpPr>
          <p:cNvPr id="130" name="TextBox 129">
            <a:extLst>
              <a:ext uri="{FF2B5EF4-FFF2-40B4-BE49-F238E27FC236}">
                <a16:creationId xmlns:a16="http://schemas.microsoft.com/office/drawing/2014/main" id="{C0B665DB-4B7F-274C-97E7-72E61C2FE04F}"/>
              </a:ext>
            </a:extLst>
          </p:cNvPr>
          <p:cNvSpPr txBox="1"/>
          <p:nvPr userDrawn="1"/>
        </p:nvSpPr>
        <p:spPr>
          <a:xfrm>
            <a:off x="10081741" y="6127022"/>
            <a:ext cx="961480" cy="215444"/>
          </a:xfrm>
          <a:prstGeom prst="rect">
            <a:avLst/>
          </a:prstGeom>
          <a:noFill/>
        </p:spPr>
        <p:txBody>
          <a:bodyPr wrap="square" rtlCol="0">
            <a:spAutoFit/>
          </a:bodyPr>
          <a:lstStyle/>
          <a:p>
            <a:pPr algn="ctr"/>
            <a:r>
              <a:rPr lang="en-US" sz="800" dirty="0"/>
              <a:t>Poland</a:t>
            </a:r>
          </a:p>
        </p:txBody>
      </p:sp>
      <p:sp>
        <p:nvSpPr>
          <p:cNvPr id="131" name="TextBox 130">
            <a:extLst>
              <a:ext uri="{FF2B5EF4-FFF2-40B4-BE49-F238E27FC236}">
                <a16:creationId xmlns:a16="http://schemas.microsoft.com/office/drawing/2014/main" id="{ED3C524A-BA1C-D641-94F7-E478A42904B1}"/>
              </a:ext>
            </a:extLst>
          </p:cNvPr>
          <p:cNvSpPr txBox="1"/>
          <p:nvPr userDrawn="1"/>
        </p:nvSpPr>
        <p:spPr>
          <a:xfrm>
            <a:off x="11088184" y="6127022"/>
            <a:ext cx="961480" cy="215444"/>
          </a:xfrm>
          <a:prstGeom prst="rect">
            <a:avLst/>
          </a:prstGeom>
          <a:noFill/>
        </p:spPr>
        <p:txBody>
          <a:bodyPr wrap="square" rtlCol="0">
            <a:spAutoFit/>
          </a:bodyPr>
          <a:lstStyle/>
          <a:p>
            <a:pPr algn="ctr"/>
            <a:r>
              <a:rPr lang="en-US" sz="800" dirty="0"/>
              <a:t>Portugal</a:t>
            </a:r>
          </a:p>
        </p:txBody>
      </p:sp>
      <p:sp>
        <p:nvSpPr>
          <p:cNvPr id="68" name="TextBox 67">
            <a:extLst>
              <a:ext uri="{FF2B5EF4-FFF2-40B4-BE49-F238E27FC236}">
                <a16:creationId xmlns:a16="http://schemas.microsoft.com/office/drawing/2014/main" id="{604E8AC0-4C5C-9948-9562-15AD11DFB410}"/>
              </a:ext>
            </a:extLst>
          </p:cNvPr>
          <p:cNvSpPr txBox="1"/>
          <p:nvPr userDrawn="1"/>
        </p:nvSpPr>
        <p:spPr>
          <a:xfrm>
            <a:off x="4133565" y="6127022"/>
            <a:ext cx="994235" cy="215444"/>
          </a:xfrm>
          <a:prstGeom prst="rect">
            <a:avLst/>
          </a:prstGeom>
          <a:noFill/>
        </p:spPr>
        <p:txBody>
          <a:bodyPr wrap="square" rtlCol="0">
            <a:spAutoFit/>
          </a:bodyPr>
          <a:lstStyle/>
          <a:p>
            <a:pPr algn="ctr"/>
            <a:r>
              <a:rPr lang="en-US" sz="800" dirty="0"/>
              <a:t>Northern Ireland</a:t>
            </a:r>
          </a:p>
        </p:txBody>
      </p:sp>
      <p:sp>
        <p:nvSpPr>
          <p:cNvPr id="3" name="Title 2">
            <a:extLst>
              <a:ext uri="{FF2B5EF4-FFF2-40B4-BE49-F238E27FC236}">
                <a16:creationId xmlns:a16="http://schemas.microsoft.com/office/drawing/2014/main" id="{39150EE0-F9B3-E543-8476-C93ABC947AAA}"/>
              </a:ext>
            </a:extLst>
          </p:cNvPr>
          <p:cNvSpPr>
            <a:spLocks noGrp="1"/>
          </p:cNvSpPr>
          <p:nvPr>
            <p:ph type="title"/>
          </p:nvPr>
        </p:nvSpPr>
        <p:spPr/>
        <p:txBody>
          <a:bodyPr/>
          <a:lstStyle/>
          <a:p>
            <a:r>
              <a:rPr lang="en-US"/>
              <a:t>Click to edit Master title style</a:t>
            </a:r>
            <a:endParaRPr lang="en-GB"/>
          </a:p>
        </p:txBody>
      </p:sp>
      <p:sp>
        <p:nvSpPr>
          <p:cNvPr id="69" name="TextBox 68">
            <a:extLst>
              <a:ext uri="{FF2B5EF4-FFF2-40B4-BE49-F238E27FC236}">
                <a16:creationId xmlns:a16="http://schemas.microsoft.com/office/drawing/2014/main" id="{82E574C9-4344-494C-9756-1CC2D52BD189}"/>
              </a:ext>
            </a:extLst>
          </p:cNvPr>
          <p:cNvSpPr txBox="1"/>
          <p:nvPr userDrawn="1"/>
        </p:nvSpPr>
        <p:spPr>
          <a:xfrm>
            <a:off x="229684" y="4161928"/>
            <a:ext cx="961480" cy="215444"/>
          </a:xfrm>
          <a:prstGeom prst="rect">
            <a:avLst/>
          </a:prstGeom>
          <a:noFill/>
        </p:spPr>
        <p:txBody>
          <a:bodyPr wrap="square" rtlCol="0">
            <a:spAutoFit/>
          </a:bodyPr>
          <a:lstStyle/>
          <a:p>
            <a:pPr algn="ctr"/>
            <a:r>
              <a:rPr lang="en-US" sz="800" dirty="0"/>
              <a:t>Luxembourg</a:t>
            </a:r>
          </a:p>
        </p:txBody>
      </p:sp>
      <p:sp>
        <p:nvSpPr>
          <p:cNvPr id="70" name="TextBox 69">
            <a:extLst>
              <a:ext uri="{FF2B5EF4-FFF2-40B4-BE49-F238E27FC236}">
                <a16:creationId xmlns:a16="http://schemas.microsoft.com/office/drawing/2014/main" id="{D6A89428-B525-CF43-ABBF-CC15A12124B2}"/>
              </a:ext>
            </a:extLst>
          </p:cNvPr>
          <p:cNvSpPr txBox="1"/>
          <p:nvPr userDrawn="1"/>
        </p:nvSpPr>
        <p:spPr>
          <a:xfrm>
            <a:off x="2148743" y="2186451"/>
            <a:ext cx="961480" cy="215444"/>
          </a:xfrm>
          <a:prstGeom prst="rect">
            <a:avLst/>
          </a:prstGeom>
          <a:noFill/>
        </p:spPr>
        <p:txBody>
          <a:bodyPr wrap="square" rtlCol="0">
            <a:spAutoFit/>
          </a:bodyPr>
          <a:lstStyle/>
          <a:p>
            <a:pPr algn="ctr"/>
            <a:r>
              <a:rPr lang="en-US" sz="800" dirty="0"/>
              <a:t>Hongkong</a:t>
            </a:r>
          </a:p>
        </p:txBody>
      </p:sp>
    </p:spTree>
    <p:extLst>
      <p:ext uri="{BB962C8B-B14F-4D97-AF65-F5344CB8AC3E}">
        <p14:creationId xmlns:p14="http://schemas.microsoft.com/office/powerpoint/2010/main" val="37437298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_2 column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9624"/>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7" y="6515474"/>
            <a:ext cx="431859"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68" name="TextBox 67">
            <a:extLst>
              <a:ext uri="{FF2B5EF4-FFF2-40B4-BE49-F238E27FC236}">
                <a16:creationId xmlns:a16="http://schemas.microsoft.com/office/drawing/2014/main" id="{1AB80B85-EC60-324D-B624-76C7A1A95A7D}"/>
              </a:ext>
            </a:extLst>
          </p:cNvPr>
          <p:cNvSpPr txBox="1"/>
          <p:nvPr userDrawn="1"/>
        </p:nvSpPr>
        <p:spPr>
          <a:xfrm>
            <a:off x="1998384" y="2186451"/>
            <a:ext cx="961480" cy="215444"/>
          </a:xfrm>
          <a:prstGeom prst="rect">
            <a:avLst/>
          </a:prstGeom>
          <a:noFill/>
        </p:spPr>
        <p:txBody>
          <a:bodyPr wrap="square" rtlCol="0">
            <a:spAutoFit/>
          </a:bodyPr>
          <a:lstStyle/>
          <a:p>
            <a:pPr algn="ctr"/>
            <a:r>
              <a:rPr lang="en-US" sz="800" dirty="0"/>
              <a:t>Reunion</a:t>
            </a:r>
          </a:p>
        </p:txBody>
      </p:sp>
      <p:sp>
        <p:nvSpPr>
          <p:cNvPr id="69" name="TextBox 68">
            <a:extLst>
              <a:ext uri="{FF2B5EF4-FFF2-40B4-BE49-F238E27FC236}">
                <a16:creationId xmlns:a16="http://schemas.microsoft.com/office/drawing/2014/main" id="{7E1840C3-E575-4A49-9DD3-8C654AAC29E9}"/>
              </a:ext>
            </a:extLst>
          </p:cNvPr>
          <p:cNvSpPr txBox="1"/>
          <p:nvPr userDrawn="1"/>
        </p:nvSpPr>
        <p:spPr>
          <a:xfrm>
            <a:off x="2990907" y="2186451"/>
            <a:ext cx="961480" cy="215444"/>
          </a:xfrm>
          <a:prstGeom prst="rect">
            <a:avLst/>
          </a:prstGeom>
          <a:noFill/>
        </p:spPr>
        <p:txBody>
          <a:bodyPr wrap="square" rtlCol="0">
            <a:spAutoFit/>
          </a:bodyPr>
          <a:lstStyle/>
          <a:p>
            <a:pPr algn="ctr"/>
            <a:r>
              <a:rPr lang="en-US" sz="800" dirty="0"/>
              <a:t>Romania</a:t>
            </a:r>
          </a:p>
        </p:txBody>
      </p:sp>
      <p:sp>
        <p:nvSpPr>
          <p:cNvPr id="70" name="TextBox 69">
            <a:extLst>
              <a:ext uri="{FF2B5EF4-FFF2-40B4-BE49-F238E27FC236}">
                <a16:creationId xmlns:a16="http://schemas.microsoft.com/office/drawing/2014/main" id="{818C35C4-CD22-C047-A421-9FAD1E6ED760}"/>
              </a:ext>
            </a:extLst>
          </p:cNvPr>
          <p:cNvSpPr txBox="1"/>
          <p:nvPr userDrawn="1"/>
        </p:nvSpPr>
        <p:spPr>
          <a:xfrm>
            <a:off x="3983671" y="2186451"/>
            <a:ext cx="961480" cy="215444"/>
          </a:xfrm>
          <a:prstGeom prst="rect">
            <a:avLst/>
          </a:prstGeom>
          <a:noFill/>
        </p:spPr>
        <p:txBody>
          <a:bodyPr wrap="square" rtlCol="0">
            <a:spAutoFit/>
          </a:bodyPr>
          <a:lstStyle/>
          <a:p>
            <a:pPr algn="ctr"/>
            <a:r>
              <a:rPr lang="en-US" sz="800" dirty="0"/>
              <a:t>Russia</a:t>
            </a:r>
          </a:p>
        </p:txBody>
      </p:sp>
      <p:sp>
        <p:nvSpPr>
          <p:cNvPr id="71" name="TextBox 70">
            <a:extLst>
              <a:ext uri="{FF2B5EF4-FFF2-40B4-BE49-F238E27FC236}">
                <a16:creationId xmlns:a16="http://schemas.microsoft.com/office/drawing/2014/main" id="{48FEE530-68F9-8C4A-8D82-663DCE9A3324}"/>
              </a:ext>
            </a:extLst>
          </p:cNvPr>
          <p:cNvSpPr txBox="1"/>
          <p:nvPr userDrawn="1"/>
        </p:nvSpPr>
        <p:spPr>
          <a:xfrm>
            <a:off x="4966834" y="2186451"/>
            <a:ext cx="961480" cy="215444"/>
          </a:xfrm>
          <a:prstGeom prst="rect">
            <a:avLst/>
          </a:prstGeom>
          <a:noFill/>
        </p:spPr>
        <p:txBody>
          <a:bodyPr wrap="square" rtlCol="0">
            <a:spAutoFit/>
          </a:bodyPr>
          <a:lstStyle/>
          <a:p>
            <a:pPr algn="ctr"/>
            <a:r>
              <a:rPr lang="en-US" sz="800" dirty="0"/>
              <a:t>Rwanda</a:t>
            </a:r>
          </a:p>
        </p:txBody>
      </p:sp>
      <p:sp>
        <p:nvSpPr>
          <p:cNvPr id="72" name="TextBox 71">
            <a:extLst>
              <a:ext uri="{FF2B5EF4-FFF2-40B4-BE49-F238E27FC236}">
                <a16:creationId xmlns:a16="http://schemas.microsoft.com/office/drawing/2014/main" id="{B3642C68-2CAA-CB4D-AAB0-DDBD6B49F8DA}"/>
              </a:ext>
            </a:extLst>
          </p:cNvPr>
          <p:cNvSpPr txBox="1"/>
          <p:nvPr userDrawn="1"/>
        </p:nvSpPr>
        <p:spPr>
          <a:xfrm>
            <a:off x="5957504" y="2186451"/>
            <a:ext cx="961480" cy="215444"/>
          </a:xfrm>
          <a:prstGeom prst="rect">
            <a:avLst/>
          </a:prstGeom>
          <a:noFill/>
        </p:spPr>
        <p:txBody>
          <a:bodyPr wrap="square" rtlCol="0">
            <a:spAutoFit/>
          </a:bodyPr>
          <a:lstStyle/>
          <a:p>
            <a:pPr algn="ctr"/>
            <a:r>
              <a:rPr lang="en-US" sz="800" dirty="0"/>
              <a:t>St. Barthelemy</a:t>
            </a:r>
          </a:p>
        </p:txBody>
      </p:sp>
      <p:sp>
        <p:nvSpPr>
          <p:cNvPr id="73" name="TextBox 72">
            <a:extLst>
              <a:ext uri="{FF2B5EF4-FFF2-40B4-BE49-F238E27FC236}">
                <a16:creationId xmlns:a16="http://schemas.microsoft.com/office/drawing/2014/main" id="{FFA7DD5F-7D8C-6C40-9AD9-F0F82BA47263}"/>
              </a:ext>
            </a:extLst>
          </p:cNvPr>
          <p:cNvSpPr txBox="1"/>
          <p:nvPr userDrawn="1"/>
        </p:nvSpPr>
        <p:spPr>
          <a:xfrm>
            <a:off x="6999475" y="2191177"/>
            <a:ext cx="961480" cy="215444"/>
          </a:xfrm>
          <a:prstGeom prst="rect">
            <a:avLst/>
          </a:prstGeom>
          <a:noFill/>
        </p:spPr>
        <p:txBody>
          <a:bodyPr wrap="square" rtlCol="0">
            <a:spAutoFit/>
          </a:bodyPr>
          <a:lstStyle/>
          <a:p>
            <a:pPr algn="ctr"/>
            <a:r>
              <a:rPr lang="en-US" sz="800" dirty="0"/>
              <a:t>St. Kits + Nevis</a:t>
            </a:r>
          </a:p>
        </p:txBody>
      </p:sp>
      <p:sp>
        <p:nvSpPr>
          <p:cNvPr id="134" name="TextBox 133">
            <a:extLst>
              <a:ext uri="{FF2B5EF4-FFF2-40B4-BE49-F238E27FC236}">
                <a16:creationId xmlns:a16="http://schemas.microsoft.com/office/drawing/2014/main" id="{217DAD4C-9E2B-AD4C-B099-8BAAFD77A520}"/>
              </a:ext>
            </a:extLst>
          </p:cNvPr>
          <p:cNvSpPr txBox="1"/>
          <p:nvPr userDrawn="1"/>
        </p:nvSpPr>
        <p:spPr>
          <a:xfrm>
            <a:off x="8019453" y="2186451"/>
            <a:ext cx="961480" cy="215444"/>
          </a:xfrm>
          <a:prstGeom prst="rect">
            <a:avLst/>
          </a:prstGeom>
          <a:noFill/>
        </p:spPr>
        <p:txBody>
          <a:bodyPr wrap="square" rtlCol="0">
            <a:spAutoFit/>
          </a:bodyPr>
          <a:lstStyle/>
          <a:p>
            <a:pPr algn="ctr"/>
            <a:r>
              <a:rPr lang="en-US" sz="800" dirty="0"/>
              <a:t>St. Lucia</a:t>
            </a:r>
          </a:p>
        </p:txBody>
      </p:sp>
      <p:sp>
        <p:nvSpPr>
          <p:cNvPr id="135" name="TextBox 134">
            <a:extLst>
              <a:ext uri="{FF2B5EF4-FFF2-40B4-BE49-F238E27FC236}">
                <a16:creationId xmlns:a16="http://schemas.microsoft.com/office/drawing/2014/main" id="{226BF996-DC76-C447-BC19-145FEE5176A5}"/>
              </a:ext>
            </a:extLst>
          </p:cNvPr>
          <p:cNvSpPr txBox="1"/>
          <p:nvPr userDrawn="1"/>
        </p:nvSpPr>
        <p:spPr>
          <a:xfrm>
            <a:off x="9008839" y="2186451"/>
            <a:ext cx="961480" cy="215444"/>
          </a:xfrm>
          <a:prstGeom prst="rect">
            <a:avLst/>
          </a:prstGeom>
          <a:noFill/>
        </p:spPr>
        <p:txBody>
          <a:bodyPr wrap="square" rtlCol="0">
            <a:spAutoFit/>
          </a:bodyPr>
          <a:lstStyle/>
          <a:p>
            <a:pPr algn="ctr"/>
            <a:r>
              <a:rPr lang="en-US" sz="800" dirty="0"/>
              <a:t>St. Vincent</a:t>
            </a:r>
          </a:p>
        </p:txBody>
      </p:sp>
      <p:sp>
        <p:nvSpPr>
          <p:cNvPr id="136" name="TextBox 135">
            <a:extLst>
              <a:ext uri="{FF2B5EF4-FFF2-40B4-BE49-F238E27FC236}">
                <a16:creationId xmlns:a16="http://schemas.microsoft.com/office/drawing/2014/main" id="{B1DF612F-9659-D743-8D9C-C61FA35BA616}"/>
              </a:ext>
            </a:extLst>
          </p:cNvPr>
          <p:cNvSpPr txBox="1"/>
          <p:nvPr userDrawn="1"/>
        </p:nvSpPr>
        <p:spPr>
          <a:xfrm>
            <a:off x="10058177" y="2186451"/>
            <a:ext cx="961480" cy="215444"/>
          </a:xfrm>
          <a:prstGeom prst="rect">
            <a:avLst/>
          </a:prstGeom>
          <a:noFill/>
        </p:spPr>
        <p:txBody>
          <a:bodyPr wrap="square" rtlCol="0">
            <a:spAutoFit/>
          </a:bodyPr>
          <a:lstStyle/>
          <a:p>
            <a:pPr algn="ctr"/>
            <a:r>
              <a:rPr lang="en-US" sz="800" dirty="0"/>
              <a:t>Samoa</a:t>
            </a:r>
          </a:p>
        </p:txBody>
      </p:sp>
      <p:sp>
        <p:nvSpPr>
          <p:cNvPr id="137" name="TextBox 136">
            <a:extLst>
              <a:ext uri="{FF2B5EF4-FFF2-40B4-BE49-F238E27FC236}">
                <a16:creationId xmlns:a16="http://schemas.microsoft.com/office/drawing/2014/main" id="{305FCBCC-53A8-D647-99D3-7CFEFC21A015}"/>
              </a:ext>
            </a:extLst>
          </p:cNvPr>
          <p:cNvSpPr txBox="1"/>
          <p:nvPr userDrawn="1"/>
        </p:nvSpPr>
        <p:spPr>
          <a:xfrm>
            <a:off x="11064620" y="2186451"/>
            <a:ext cx="961480" cy="215444"/>
          </a:xfrm>
          <a:prstGeom prst="rect">
            <a:avLst/>
          </a:prstGeom>
          <a:noFill/>
        </p:spPr>
        <p:txBody>
          <a:bodyPr wrap="square" rtlCol="0">
            <a:spAutoFit/>
          </a:bodyPr>
          <a:lstStyle/>
          <a:p>
            <a:pPr algn="ctr"/>
            <a:r>
              <a:rPr lang="en-US" sz="800" dirty="0"/>
              <a:t>Saudi Arabia</a:t>
            </a:r>
          </a:p>
        </p:txBody>
      </p:sp>
      <p:sp>
        <p:nvSpPr>
          <p:cNvPr id="138" name="TextBox 137">
            <a:extLst>
              <a:ext uri="{FF2B5EF4-FFF2-40B4-BE49-F238E27FC236}">
                <a16:creationId xmlns:a16="http://schemas.microsoft.com/office/drawing/2014/main" id="{5E3C176A-3497-764E-B33A-128C787CD459}"/>
              </a:ext>
            </a:extLst>
          </p:cNvPr>
          <p:cNvSpPr txBox="1"/>
          <p:nvPr userDrawn="1"/>
        </p:nvSpPr>
        <p:spPr>
          <a:xfrm>
            <a:off x="238845" y="3169170"/>
            <a:ext cx="961480" cy="215444"/>
          </a:xfrm>
          <a:prstGeom prst="rect">
            <a:avLst/>
          </a:prstGeom>
          <a:noFill/>
        </p:spPr>
        <p:txBody>
          <a:bodyPr wrap="square" rtlCol="0">
            <a:spAutoFit/>
          </a:bodyPr>
          <a:lstStyle/>
          <a:p>
            <a:pPr algn="ctr"/>
            <a:r>
              <a:rPr lang="en-US" sz="800" dirty="0"/>
              <a:t>Scotland</a:t>
            </a:r>
          </a:p>
        </p:txBody>
      </p:sp>
      <p:sp>
        <p:nvSpPr>
          <p:cNvPr id="139" name="TextBox 138">
            <a:extLst>
              <a:ext uri="{FF2B5EF4-FFF2-40B4-BE49-F238E27FC236}">
                <a16:creationId xmlns:a16="http://schemas.microsoft.com/office/drawing/2014/main" id="{C02DE25A-953A-964D-B230-92C3409A074E}"/>
              </a:ext>
            </a:extLst>
          </p:cNvPr>
          <p:cNvSpPr txBox="1"/>
          <p:nvPr userDrawn="1"/>
        </p:nvSpPr>
        <p:spPr>
          <a:xfrm>
            <a:off x="1132502" y="3178482"/>
            <a:ext cx="961480" cy="215444"/>
          </a:xfrm>
          <a:prstGeom prst="rect">
            <a:avLst/>
          </a:prstGeom>
          <a:noFill/>
        </p:spPr>
        <p:txBody>
          <a:bodyPr wrap="square" rtlCol="0">
            <a:spAutoFit/>
          </a:bodyPr>
          <a:lstStyle/>
          <a:p>
            <a:pPr algn="ctr"/>
            <a:r>
              <a:rPr lang="en-US" sz="800" dirty="0"/>
              <a:t>Senegal</a:t>
            </a:r>
          </a:p>
        </p:txBody>
      </p:sp>
      <p:sp>
        <p:nvSpPr>
          <p:cNvPr id="140" name="TextBox 139">
            <a:extLst>
              <a:ext uri="{FF2B5EF4-FFF2-40B4-BE49-F238E27FC236}">
                <a16:creationId xmlns:a16="http://schemas.microsoft.com/office/drawing/2014/main" id="{958514FD-7B2C-AD48-9AF5-07C7C4DDE285}"/>
              </a:ext>
            </a:extLst>
          </p:cNvPr>
          <p:cNvSpPr txBox="1"/>
          <p:nvPr userDrawn="1"/>
        </p:nvSpPr>
        <p:spPr>
          <a:xfrm>
            <a:off x="2029947" y="3174166"/>
            <a:ext cx="961480" cy="215444"/>
          </a:xfrm>
          <a:prstGeom prst="rect">
            <a:avLst/>
          </a:prstGeom>
          <a:noFill/>
        </p:spPr>
        <p:txBody>
          <a:bodyPr wrap="square" rtlCol="0">
            <a:spAutoFit/>
          </a:bodyPr>
          <a:lstStyle/>
          <a:p>
            <a:pPr algn="ctr"/>
            <a:r>
              <a:rPr lang="en-US" sz="800" dirty="0"/>
              <a:t>Serbia</a:t>
            </a:r>
          </a:p>
        </p:txBody>
      </p:sp>
      <p:sp>
        <p:nvSpPr>
          <p:cNvPr id="141" name="TextBox 140">
            <a:extLst>
              <a:ext uri="{FF2B5EF4-FFF2-40B4-BE49-F238E27FC236}">
                <a16:creationId xmlns:a16="http://schemas.microsoft.com/office/drawing/2014/main" id="{47311075-8D13-D44A-9FD5-E4D2A58C581B}"/>
              </a:ext>
            </a:extLst>
          </p:cNvPr>
          <p:cNvSpPr txBox="1"/>
          <p:nvPr userDrawn="1"/>
        </p:nvSpPr>
        <p:spPr>
          <a:xfrm>
            <a:off x="3022470" y="3175339"/>
            <a:ext cx="961480" cy="215444"/>
          </a:xfrm>
          <a:prstGeom prst="rect">
            <a:avLst/>
          </a:prstGeom>
          <a:noFill/>
        </p:spPr>
        <p:txBody>
          <a:bodyPr wrap="square" rtlCol="0">
            <a:spAutoFit/>
          </a:bodyPr>
          <a:lstStyle/>
          <a:p>
            <a:pPr algn="ctr"/>
            <a:r>
              <a:rPr lang="en-US" sz="800" dirty="0"/>
              <a:t>Seychelles</a:t>
            </a:r>
          </a:p>
        </p:txBody>
      </p:sp>
      <p:sp>
        <p:nvSpPr>
          <p:cNvPr id="142" name="TextBox 141">
            <a:extLst>
              <a:ext uri="{FF2B5EF4-FFF2-40B4-BE49-F238E27FC236}">
                <a16:creationId xmlns:a16="http://schemas.microsoft.com/office/drawing/2014/main" id="{8CF4B3F5-76F7-304C-B767-E609EF1F422A}"/>
              </a:ext>
            </a:extLst>
          </p:cNvPr>
          <p:cNvSpPr txBox="1"/>
          <p:nvPr userDrawn="1"/>
        </p:nvSpPr>
        <p:spPr>
          <a:xfrm>
            <a:off x="4015234" y="3175339"/>
            <a:ext cx="961480" cy="215444"/>
          </a:xfrm>
          <a:prstGeom prst="rect">
            <a:avLst/>
          </a:prstGeom>
          <a:noFill/>
        </p:spPr>
        <p:txBody>
          <a:bodyPr wrap="square" rtlCol="0">
            <a:spAutoFit/>
          </a:bodyPr>
          <a:lstStyle/>
          <a:p>
            <a:pPr algn="ctr"/>
            <a:r>
              <a:rPr lang="en-US" sz="800" dirty="0"/>
              <a:t>Sierra Leone</a:t>
            </a:r>
          </a:p>
        </p:txBody>
      </p:sp>
      <p:sp>
        <p:nvSpPr>
          <p:cNvPr id="143" name="TextBox 142">
            <a:extLst>
              <a:ext uri="{FF2B5EF4-FFF2-40B4-BE49-F238E27FC236}">
                <a16:creationId xmlns:a16="http://schemas.microsoft.com/office/drawing/2014/main" id="{7740197F-7E81-DF4C-83EC-C4D2D73A0B76}"/>
              </a:ext>
            </a:extLst>
          </p:cNvPr>
          <p:cNvSpPr txBox="1"/>
          <p:nvPr userDrawn="1"/>
        </p:nvSpPr>
        <p:spPr>
          <a:xfrm>
            <a:off x="4998397" y="3175339"/>
            <a:ext cx="961480" cy="215444"/>
          </a:xfrm>
          <a:prstGeom prst="rect">
            <a:avLst/>
          </a:prstGeom>
          <a:noFill/>
        </p:spPr>
        <p:txBody>
          <a:bodyPr wrap="square" rtlCol="0">
            <a:spAutoFit/>
          </a:bodyPr>
          <a:lstStyle/>
          <a:p>
            <a:pPr algn="ctr"/>
            <a:r>
              <a:rPr lang="en-US" sz="800" dirty="0"/>
              <a:t>Singapore</a:t>
            </a:r>
          </a:p>
        </p:txBody>
      </p:sp>
      <p:sp>
        <p:nvSpPr>
          <p:cNvPr id="144" name="TextBox 143">
            <a:extLst>
              <a:ext uri="{FF2B5EF4-FFF2-40B4-BE49-F238E27FC236}">
                <a16:creationId xmlns:a16="http://schemas.microsoft.com/office/drawing/2014/main" id="{E99DEEC7-7522-8741-AD5A-D5852BB52728}"/>
              </a:ext>
            </a:extLst>
          </p:cNvPr>
          <p:cNvSpPr txBox="1"/>
          <p:nvPr userDrawn="1"/>
        </p:nvSpPr>
        <p:spPr>
          <a:xfrm>
            <a:off x="5989067" y="3175339"/>
            <a:ext cx="961480" cy="215444"/>
          </a:xfrm>
          <a:prstGeom prst="rect">
            <a:avLst/>
          </a:prstGeom>
          <a:noFill/>
        </p:spPr>
        <p:txBody>
          <a:bodyPr wrap="square" rtlCol="0">
            <a:spAutoFit/>
          </a:bodyPr>
          <a:lstStyle/>
          <a:p>
            <a:pPr algn="ctr"/>
            <a:r>
              <a:rPr lang="en-US" sz="800" dirty="0"/>
              <a:t>St. Maarten</a:t>
            </a:r>
          </a:p>
        </p:txBody>
      </p:sp>
      <p:sp>
        <p:nvSpPr>
          <p:cNvPr id="145" name="TextBox 144">
            <a:extLst>
              <a:ext uri="{FF2B5EF4-FFF2-40B4-BE49-F238E27FC236}">
                <a16:creationId xmlns:a16="http://schemas.microsoft.com/office/drawing/2014/main" id="{08AEA6F6-7500-E344-8550-206A88805FB5}"/>
              </a:ext>
            </a:extLst>
          </p:cNvPr>
          <p:cNvSpPr txBox="1"/>
          <p:nvPr userDrawn="1"/>
        </p:nvSpPr>
        <p:spPr>
          <a:xfrm>
            <a:off x="7031038" y="3180065"/>
            <a:ext cx="961480" cy="215444"/>
          </a:xfrm>
          <a:prstGeom prst="rect">
            <a:avLst/>
          </a:prstGeom>
          <a:noFill/>
        </p:spPr>
        <p:txBody>
          <a:bodyPr wrap="square" rtlCol="0">
            <a:spAutoFit/>
          </a:bodyPr>
          <a:lstStyle/>
          <a:p>
            <a:pPr algn="ctr"/>
            <a:r>
              <a:rPr lang="en-US" sz="800" dirty="0"/>
              <a:t>Slovakia</a:t>
            </a:r>
          </a:p>
        </p:txBody>
      </p:sp>
      <p:sp>
        <p:nvSpPr>
          <p:cNvPr id="146" name="TextBox 145">
            <a:extLst>
              <a:ext uri="{FF2B5EF4-FFF2-40B4-BE49-F238E27FC236}">
                <a16:creationId xmlns:a16="http://schemas.microsoft.com/office/drawing/2014/main" id="{2256A4E0-417D-CF40-B56C-98840EF7F596}"/>
              </a:ext>
            </a:extLst>
          </p:cNvPr>
          <p:cNvSpPr txBox="1"/>
          <p:nvPr userDrawn="1"/>
        </p:nvSpPr>
        <p:spPr>
          <a:xfrm>
            <a:off x="8051016" y="3175339"/>
            <a:ext cx="961480" cy="215444"/>
          </a:xfrm>
          <a:prstGeom prst="rect">
            <a:avLst/>
          </a:prstGeom>
          <a:noFill/>
        </p:spPr>
        <p:txBody>
          <a:bodyPr wrap="square" rtlCol="0">
            <a:spAutoFit/>
          </a:bodyPr>
          <a:lstStyle/>
          <a:p>
            <a:pPr algn="ctr"/>
            <a:r>
              <a:rPr lang="en-US" sz="800" dirty="0"/>
              <a:t>Slovenia</a:t>
            </a:r>
          </a:p>
        </p:txBody>
      </p:sp>
      <p:sp>
        <p:nvSpPr>
          <p:cNvPr id="147" name="TextBox 146">
            <a:extLst>
              <a:ext uri="{FF2B5EF4-FFF2-40B4-BE49-F238E27FC236}">
                <a16:creationId xmlns:a16="http://schemas.microsoft.com/office/drawing/2014/main" id="{BAA665B0-9044-4A41-876C-567CBC735055}"/>
              </a:ext>
            </a:extLst>
          </p:cNvPr>
          <p:cNvSpPr txBox="1"/>
          <p:nvPr userDrawn="1"/>
        </p:nvSpPr>
        <p:spPr>
          <a:xfrm>
            <a:off x="9040402" y="3175339"/>
            <a:ext cx="961480" cy="215444"/>
          </a:xfrm>
          <a:prstGeom prst="rect">
            <a:avLst/>
          </a:prstGeom>
          <a:noFill/>
        </p:spPr>
        <p:txBody>
          <a:bodyPr wrap="square" rtlCol="0">
            <a:spAutoFit/>
          </a:bodyPr>
          <a:lstStyle/>
          <a:p>
            <a:pPr algn="ctr"/>
            <a:r>
              <a:rPr lang="en-US" sz="800" dirty="0"/>
              <a:t>Somalia</a:t>
            </a:r>
          </a:p>
        </p:txBody>
      </p:sp>
      <p:sp>
        <p:nvSpPr>
          <p:cNvPr id="148" name="TextBox 147">
            <a:extLst>
              <a:ext uri="{FF2B5EF4-FFF2-40B4-BE49-F238E27FC236}">
                <a16:creationId xmlns:a16="http://schemas.microsoft.com/office/drawing/2014/main" id="{08B88465-1560-2B44-AB44-1481DAC54FCE}"/>
              </a:ext>
            </a:extLst>
          </p:cNvPr>
          <p:cNvSpPr txBox="1"/>
          <p:nvPr userDrawn="1"/>
        </p:nvSpPr>
        <p:spPr>
          <a:xfrm>
            <a:off x="10089740" y="3175339"/>
            <a:ext cx="961480" cy="215444"/>
          </a:xfrm>
          <a:prstGeom prst="rect">
            <a:avLst/>
          </a:prstGeom>
          <a:noFill/>
        </p:spPr>
        <p:txBody>
          <a:bodyPr wrap="square" rtlCol="0">
            <a:spAutoFit/>
          </a:bodyPr>
          <a:lstStyle/>
          <a:p>
            <a:pPr algn="ctr"/>
            <a:r>
              <a:rPr lang="en-US" sz="800" dirty="0"/>
              <a:t>South Africa</a:t>
            </a:r>
          </a:p>
        </p:txBody>
      </p:sp>
      <p:sp>
        <p:nvSpPr>
          <p:cNvPr id="149" name="TextBox 148">
            <a:extLst>
              <a:ext uri="{FF2B5EF4-FFF2-40B4-BE49-F238E27FC236}">
                <a16:creationId xmlns:a16="http://schemas.microsoft.com/office/drawing/2014/main" id="{29099CC2-5FD8-C74E-884F-CD9CAF334325}"/>
              </a:ext>
            </a:extLst>
          </p:cNvPr>
          <p:cNvSpPr txBox="1"/>
          <p:nvPr userDrawn="1"/>
        </p:nvSpPr>
        <p:spPr>
          <a:xfrm>
            <a:off x="11096183" y="3175339"/>
            <a:ext cx="961480" cy="215444"/>
          </a:xfrm>
          <a:prstGeom prst="rect">
            <a:avLst/>
          </a:prstGeom>
          <a:noFill/>
        </p:spPr>
        <p:txBody>
          <a:bodyPr wrap="square" rtlCol="0">
            <a:spAutoFit/>
          </a:bodyPr>
          <a:lstStyle/>
          <a:p>
            <a:pPr algn="ctr"/>
            <a:r>
              <a:rPr lang="en-US" sz="800" dirty="0"/>
              <a:t>South Korea</a:t>
            </a:r>
          </a:p>
        </p:txBody>
      </p:sp>
      <p:sp>
        <p:nvSpPr>
          <p:cNvPr id="150" name="TextBox 149">
            <a:extLst>
              <a:ext uri="{FF2B5EF4-FFF2-40B4-BE49-F238E27FC236}">
                <a16:creationId xmlns:a16="http://schemas.microsoft.com/office/drawing/2014/main" id="{E55D5C66-CAF5-DD44-8892-685C9D13813A}"/>
              </a:ext>
            </a:extLst>
          </p:cNvPr>
          <p:cNvSpPr txBox="1"/>
          <p:nvPr userDrawn="1"/>
        </p:nvSpPr>
        <p:spPr>
          <a:xfrm>
            <a:off x="208642" y="4112026"/>
            <a:ext cx="961480" cy="215444"/>
          </a:xfrm>
          <a:prstGeom prst="rect">
            <a:avLst/>
          </a:prstGeom>
          <a:noFill/>
        </p:spPr>
        <p:txBody>
          <a:bodyPr wrap="square" rtlCol="0">
            <a:spAutoFit/>
          </a:bodyPr>
          <a:lstStyle/>
          <a:p>
            <a:pPr algn="ctr"/>
            <a:r>
              <a:rPr lang="en-US" sz="800" dirty="0"/>
              <a:t>Spain</a:t>
            </a:r>
          </a:p>
        </p:txBody>
      </p:sp>
      <p:sp>
        <p:nvSpPr>
          <p:cNvPr id="151" name="TextBox 150">
            <a:extLst>
              <a:ext uri="{FF2B5EF4-FFF2-40B4-BE49-F238E27FC236}">
                <a16:creationId xmlns:a16="http://schemas.microsoft.com/office/drawing/2014/main" id="{A67E83F5-F22E-1148-9F6F-867148473C66}"/>
              </a:ext>
            </a:extLst>
          </p:cNvPr>
          <p:cNvSpPr txBox="1"/>
          <p:nvPr userDrawn="1"/>
        </p:nvSpPr>
        <p:spPr>
          <a:xfrm>
            <a:off x="1137130" y="4162269"/>
            <a:ext cx="961480" cy="215444"/>
          </a:xfrm>
          <a:prstGeom prst="rect">
            <a:avLst/>
          </a:prstGeom>
          <a:noFill/>
        </p:spPr>
        <p:txBody>
          <a:bodyPr wrap="square" rtlCol="0">
            <a:spAutoFit/>
          </a:bodyPr>
          <a:lstStyle/>
          <a:p>
            <a:pPr algn="ctr"/>
            <a:r>
              <a:rPr lang="en-US" sz="800" dirty="0"/>
              <a:t>Sri Lanka</a:t>
            </a:r>
          </a:p>
        </p:txBody>
      </p:sp>
      <p:sp>
        <p:nvSpPr>
          <p:cNvPr id="152" name="TextBox 151">
            <a:extLst>
              <a:ext uri="{FF2B5EF4-FFF2-40B4-BE49-F238E27FC236}">
                <a16:creationId xmlns:a16="http://schemas.microsoft.com/office/drawing/2014/main" id="{43A4D529-060F-0742-AF59-04B522E1D697}"/>
              </a:ext>
            </a:extLst>
          </p:cNvPr>
          <p:cNvSpPr txBox="1"/>
          <p:nvPr userDrawn="1"/>
        </p:nvSpPr>
        <p:spPr>
          <a:xfrm>
            <a:off x="2034575" y="4160675"/>
            <a:ext cx="961480" cy="215444"/>
          </a:xfrm>
          <a:prstGeom prst="rect">
            <a:avLst/>
          </a:prstGeom>
          <a:noFill/>
        </p:spPr>
        <p:txBody>
          <a:bodyPr wrap="square" rtlCol="0">
            <a:spAutoFit/>
          </a:bodyPr>
          <a:lstStyle/>
          <a:p>
            <a:pPr algn="ctr"/>
            <a:r>
              <a:rPr lang="en-US" sz="800" dirty="0"/>
              <a:t>Sudan</a:t>
            </a:r>
          </a:p>
        </p:txBody>
      </p:sp>
      <p:sp>
        <p:nvSpPr>
          <p:cNvPr id="153" name="TextBox 152">
            <a:extLst>
              <a:ext uri="{FF2B5EF4-FFF2-40B4-BE49-F238E27FC236}">
                <a16:creationId xmlns:a16="http://schemas.microsoft.com/office/drawing/2014/main" id="{B929BD09-C222-4947-9553-CB7E1C827D2A}"/>
              </a:ext>
            </a:extLst>
          </p:cNvPr>
          <p:cNvSpPr txBox="1"/>
          <p:nvPr userDrawn="1"/>
        </p:nvSpPr>
        <p:spPr>
          <a:xfrm>
            <a:off x="3027098" y="4161848"/>
            <a:ext cx="961480" cy="215444"/>
          </a:xfrm>
          <a:prstGeom prst="rect">
            <a:avLst/>
          </a:prstGeom>
          <a:noFill/>
        </p:spPr>
        <p:txBody>
          <a:bodyPr wrap="square" rtlCol="0">
            <a:spAutoFit/>
          </a:bodyPr>
          <a:lstStyle/>
          <a:p>
            <a:pPr algn="ctr"/>
            <a:r>
              <a:rPr lang="en-US" sz="800" dirty="0"/>
              <a:t>Suriname</a:t>
            </a:r>
          </a:p>
        </p:txBody>
      </p:sp>
      <p:sp>
        <p:nvSpPr>
          <p:cNvPr id="154" name="TextBox 153">
            <a:extLst>
              <a:ext uri="{FF2B5EF4-FFF2-40B4-BE49-F238E27FC236}">
                <a16:creationId xmlns:a16="http://schemas.microsoft.com/office/drawing/2014/main" id="{E7BF02DB-9AEA-0F4F-A234-21A0EE0AF71E}"/>
              </a:ext>
            </a:extLst>
          </p:cNvPr>
          <p:cNvSpPr txBox="1"/>
          <p:nvPr userDrawn="1"/>
        </p:nvSpPr>
        <p:spPr>
          <a:xfrm>
            <a:off x="4019862" y="4161848"/>
            <a:ext cx="961480" cy="215444"/>
          </a:xfrm>
          <a:prstGeom prst="rect">
            <a:avLst/>
          </a:prstGeom>
          <a:noFill/>
        </p:spPr>
        <p:txBody>
          <a:bodyPr wrap="square" rtlCol="0">
            <a:spAutoFit/>
          </a:bodyPr>
          <a:lstStyle/>
          <a:p>
            <a:pPr algn="ctr"/>
            <a:r>
              <a:rPr lang="en-US" sz="800" dirty="0"/>
              <a:t>Swaziland</a:t>
            </a:r>
          </a:p>
        </p:txBody>
      </p:sp>
      <p:sp>
        <p:nvSpPr>
          <p:cNvPr id="155" name="TextBox 154">
            <a:extLst>
              <a:ext uri="{FF2B5EF4-FFF2-40B4-BE49-F238E27FC236}">
                <a16:creationId xmlns:a16="http://schemas.microsoft.com/office/drawing/2014/main" id="{107AEE18-00C4-6649-908E-C01577531883}"/>
              </a:ext>
            </a:extLst>
          </p:cNvPr>
          <p:cNvSpPr txBox="1"/>
          <p:nvPr userDrawn="1"/>
        </p:nvSpPr>
        <p:spPr>
          <a:xfrm>
            <a:off x="5003025" y="4161848"/>
            <a:ext cx="961480" cy="215444"/>
          </a:xfrm>
          <a:prstGeom prst="rect">
            <a:avLst/>
          </a:prstGeom>
          <a:noFill/>
        </p:spPr>
        <p:txBody>
          <a:bodyPr wrap="square" rtlCol="0">
            <a:spAutoFit/>
          </a:bodyPr>
          <a:lstStyle/>
          <a:p>
            <a:pPr algn="ctr"/>
            <a:r>
              <a:rPr lang="en-US" sz="800" dirty="0"/>
              <a:t>Sweden</a:t>
            </a:r>
          </a:p>
        </p:txBody>
      </p:sp>
      <p:sp>
        <p:nvSpPr>
          <p:cNvPr id="156" name="TextBox 155">
            <a:extLst>
              <a:ext uri="{FF2B5EF4-FFF2-40B4-BE49-F238E27FC236}">
                <a16:creationId xmlns:a16="http://schemas.microsoft.com/office/drawing/2014/main" id="{57890F93-1432-E343-91D4-0FEC3E0CD7BD}"/>
              </a:ext>
            </a:extLst>
          </p:cNvPr>
          <p:cNvSpPr txBox="1"/>
          <p:nvPr userDrawn="1"/>
        </p:nvSpPr>
        <p:spPr>
          <a:xfrm>
            <a:off x="5993695" y="4161848"/>
            <a:ext cx="961480" cy="215444"/>
          </a:xfrm>
          <a:prstGeom prst="rect">
            <a:avLst/>
          </a:prstGeom>
          <a:noFill/>
        </p:spPr>
        <p:txBody>
          <a:bodyPr wrap="square" rtlCol="0">
            <a:spAutoFit/>
          </a:bodyPr>
          <a:lstStyle/>
          <a:p>
            <a:pPr algn="ctr"/>
            <a:r>
              <a:rPr lang="en-US" sz="800" dirty="0"/>
              <a:t>Switzerland</a:t>
            </a:r>
          </a:p>
        </p:txBody>
      </p:sp>
      <p:sp>
        <p:nvSpPr>
          <p:cNvPr id="157" name="TextBox 156">
            <a:extLst>
              <a:ext uri="{FF2B5EF4-FFF2-40B4-BE49-F238E27FC236}">
                <a16:creationId xmlns:a16="http://schemas.microsoft.com/office/drawing/2014/main" id="{6FCF62AD-02BE-5345-B661-48B3BF204953}"/>
              </a:ext>
            </a:extLst>
          </p:cNvPr>
          <p:cNvSpPr txBox="1"/>
          <p:nvPr userDrawn="1"/>
        </p:nvSpPr>
        <p:spPr>
          <a:xfrm>
            <a:off x="7035666" y="4166574"/>
            <a:ext cx="961480" cy="215444"/>
          </a:xfrm>
          <a:prstGeom prst="rect">
            <a:avLst/>
          </a:prstGeom>
          <a:noFill/>
        </p:spPr>
        <p:txBody>
          <a:bodyPr wrap="square" rtlCol="0">
            <a:spAutoFit/>
          </a:bodyPr>
          <a:lstStyle/>
          <a:p>
            <a:pPr algn="ctr"/>
            <a:r>
              <a:rPr lang="en-US" sz="800" dirty="0"/>
              <a:t>Syria</a:t>
            </a:r>
          </a:p>
        </p:txBody>
      </p:sp>
      <p:sp>
        <p:nvSpPr>
          <p:cNvPr id="158" name="TextBox 157">
            <a:extLst>
              <a:ext uri="{FF2B5EF4-FFF2-40B4-BE49-F238E27FC236}">
                <a16:creationId xmlns:a16="http://schemas.microsoft.com/office/drawing/2014/main" id="{681A1476-2C18-1140-81F7-0452CDEC800F}"/>
              </a:ext>
            </a:extLst>
          </p:cNvPr>
          <p:cNvSpPr txBox="1"/>
          <p:nvPr userDrawn="1"/>
        </p:nvSpPr>
        <p:spPr>
          <a:xfrm>
            <a:off x="8055644" y="4161848"/>
            <a:ext cx="961480" cy="215444"/>
          </a:xfrm>
          <a:prstGeom prst="rect">
            <a:avLst/>
          </a:prstGeom>
          <a:noFill/>
        </p:spPr>
        <p:txBody>
          <a:bodyPr wrap="square" rtlCol="0">
            <a:spAutoFit/>
          </a:bodyPr>
          <a:lstStyle/>
          <a:p>
            <a:pPr algn="ctr"/>
            <a:r>
              <a:rPr lang="en-US" sz="800" dirty="0"/>
              <a:t>Tahiti</a:t>
            </a:r>
          </a:p>
        </p:txBody>
      </p:sp>
      <p:sp>
        <p:nvSpPr>
          <p:cNvPr id="159" name="TextBox 158">
            <a:extLst>
              <a:ext uri="{FF2B5EF4-FFF2-40B4-BE49-F238E27FC236}">
                <a16:creationId xmlns:a16="http://schemas.microsoft.com/office/drawing/2014/main" id="{9D1C6C6F-2104-6244-A681-145F93D89351}"/>
              </a:ext>
            </a:extLst>
          </p:cNvPr>
          <p:cNvSpPr txBox="1"/>
          <p:nvPr userDrawn="1"/>
        </p:nvSpPr>
        <p:spPr>
          <a:xfrm>
            <a:off x="9045030" y="4161848"/>
            <a:ext cx="961480" cy="215444"/>
          </a:xfrm>
          <a:prstGeom prst="rect">
            <a:avLst/>
          </a:prstGeom>
          <a:noFill/>
        </p:spPr>
        <p:txBody>
          <a:bodyPr wrap="square" rtlCol="0">
            <a:spAutoFit/>
          </a:bodyPr>
          <a:lstStyle/>
          <a:p>
            <a:pPr algn="ctr"/>
            <a:r>
              <a:rPr lang="en-US" sz="800" dirty="0"/>
              <a:t>Taiwan</a:t>
            </a:r>
          </a:p>
        </p:txBody>
      </p:sp>
      <p:sp>
        <p:nvSpPr>
          <p:cNvPr id="160" name="TextBox 159">
            <a:extLst>
              <a:ext uri="{FF2B5EF4-FFF2-40B4-BE49-F238E27FC236}">
                <a16:creationId xmlns:a16="http://schemas.microsoft.com/office/drawing/2014/main" id="{C1391A3B-9959-4E44-9CB7-FA2B5150440E}"/>
              </a:ext>
            </a:extLst>
          </p:cNvPr>
          <p:cNvSpPr txBox="1"/>
          <p:nvPr userDrawn="1"/>
        </p:nvSpPr>
        <p:spPr>
          <a:xfrm>
            <a:off x="10094368" y="4161848"/>
            <a:ext cx="961480" cy="215444"/>
          </a:xfrm>
          <a:prstGeom prst="rect">
            <a:avLst/>
          </a:prstGeom>
          <a:noFill/>
        </p:spPr>
        <p:txBody>
          <a:bodyPr wrap="square" rtlCol="0">
            <a:spAutoFit/>
          </a:bodyPr>
          <a:lstStyle/>
          <a:p>
            <a:pPr algn="ctr"/>
            <a:r>
              <a:rPr lang="en-US" sz="800" dirty="0"/>
              <a:t>Tajikistan</a:t>
            </a:r>
          </a:p>
        </p:txBody>
      </p:sp>
      <p:sp>
        <p:nvSpPr>
          <p:cNvPr id="161" name="TextBox 160">
            <a:extLst>
              <a:ext uri="{FF2B5EF4-FFF2-40B4-BE49-F238E27FC236}">
                <a16:creationId xmlns:a16="http://schemas.microsoft.com/office/drawing/2014/main" id="{1E33A3D6-DF8F-624F-BA6A-F958E4FCD21A}"/>
              </a:ext>
            </a:extLst>
          </p:cNvPr>
          <p:cNvSpPr txBox="1"/>
          <p:nvPr userDrawn="1"/>
        </p:nvSpPr>
        <p:spPr>
          <a:xfrm>
            <a:off x="11100811" y="4161848"/>
            <a:ext cx="961480" cy="215444"/>
          </a:xfrm>
          <a:prstGeom prst="rect">
            <a:avLst/>
          </a:prstGeom>
          <a:noFill/>
        </p:spPr>
        <p:txBody>
          <a:bodyPr wrap="square" rtlCol="0">
            <a:spAutoFit/>
          </a:bodyPr>
          <a:lstStyle/>
          <a:p>
            <a:pPr algn="ctr"/>
            <a:r>
              <a:rPr lang="en-US" sz="800" dirty="0"/>
              <a:t>Tanzania</a:t>
            </a:r>
          </a:p>
        </p:txBody>
      </p:sp>
      <p:sp>
        <p:nvSpPr>
          <p:cNvPr id="162" name="TextBox 161">
            <a:extLst>
              <a:ext uri="{FF2B5EF4-FFF2-40B4-BE49-F238E27FC236}">
                <a16:creationId xmlns:a16="http://schemas.microsoft.com/office/drawing/2014/main" id="{23D4FA9A-DF5C-1146-9A55-81CBB6805499}"/>
              </a:ext>
            </a:extLst>
          </p:cNvPr>
          <p:cNvSpPr txBox="1"/>
          <p:nvPr userDrawn="1"/>
        </p:nvSpPr>
        <p:spPr>
          <a:xfrm>
            <a:off x="174672" y="5142868"/>
            <a:ext cx="961480" cy="215444"/>
          </a:xfrm>
          <a:prstGeom prst="rect">
            <a:avLst/>
          </a:prstGeom>
          <a:noFill/>
        </p:spPr>
        <p:txBody>
          <a:bodyPr wrap="square" rtlCol="0">
            <a:spAutoFit/>
          </a:bodyPr>
          <a:lstStyle/>
          <a:p>
            <a:pPr algn="ctr"/>
            <a:r>
              <a:rPr lang="en-US" sz="800" dirty="0"/>
              <a:t>Thailand</a:t>
            </a:r>
          </a:p>
        </p:txBody>
      </p:sp>
      <p:sp>
        <p:nvSpPr>
          <p:cNvPr id="163" name="TextBox 162">
            <a:extLst>
              <a:ext uri="{FF2B5EF4-FFF2-40B4-BE49-F238E27FC236}">
                <a16:creationId xmlns:a16="http://schemas.microsoft.com/office/drawing/2014/main" id="{FA971945-0BD5-9441-8169-86F42D6CB23D}"/>
              </a:ext>
            </a:extLst>
          </p:cNvPr>
          <p:cNvSpPr txBox="1"/>
          <p:nvPr userDrawn="1"/>
        </p:nvSpPr>
        <p:spPr>
          <a:xfrm>
            <a:off x="1137130" y="5137627"/>
            <a:ext cx="961480" cy="215444"/>
          </a:xfrm>
          <a:prstGeom prst="rect">
            <a:avLst/>
          </a:prstGeom>
          <a:noFill/>
        </p:spPr>
        <p:txBody>
          <a:bodyPr wrap="square" rtlCol="0">
            <a:spAutoFit/>
          </a:bodyPr>
          <a:lstStyle/>
          <a:p>
            <a:pPr algn="ctr"/>
            <a:r>
              <a:rPr lang="en-US" sz="800" dirty="0"/>
              <a:t>Togo</a:t>
            </a:r>
          </a:p>
        </p:txBody>
      </p:sp>
      <p:sp>
        <p:nvSpPr>
          <p:cNvPr id="164" name="TextBox 163">
            <a:extLst>
              <a:ext uri="{FF2B5EF4-FFF2-40B4-BE49-F238E27FC236}">
                <a16:creationId xmlns:a16="http://schemas.microsoft.com/office/drawing/2014/main" id="{E97116E0-5F17-2240-8052-3FEFA112C131}"/>
              </a:ext>
            </a:extLst>
          </p:cNvPr>
          <p:cNvSpPr txBox="1"/>
          <p:nvPr userDrawn="1"/>
        </p:nvSpPr>
        <p:spPr>
          <a:xfrm>
            <a:off x="2034575" y="5143414"/>
            <a:ext cx="961480" cy="215444"/>
          </a:xfrm>
          <a:prstGeom prst="rect">
            <a:avLst/>
          </a:prstGeom>
          <a:noFill/>
        </p:spPr>
        <p:txBody>
          <a:bodyPr wrap="square" rtlCol="0">
            <a:spAutoFit/>
          </a:bodyPr>
          <a:lstStyle/>
          <a:p>
            <a:pPr algn="ctr"/>
            <a:r>
              <a:rPr lang="en-US" sz="800" dirty="0"/>
              <a:t>Tunisia</a:t>
            </a:r>
          </a:p>
        </p:txBody>
      </p:sp>
      <p:sp>
        <p:nvSpPr>
          <p:cNvPr id="165" name="TextBox 164">
            <a:extLst>
              <a:ext uri="{FF2B5EF4-FFF2-40B4-BE49-F238E27FC236}">
                <a16:creationId xmlns:a16="http://schemas.microsoft.com/office/drawing/2014/main" id="{FD3DF4CB-BCBA-6946-A562-2EEE64E349B4}"/>
              </a:ext>
            </a:extLst>
          </p:cNvPr>
          <p:cNvSpPr txBox="1"/>
          <p:nvPr userDrawn="1"/>
        </p:nvSpPr>
        <p:spPr>
          <a:xfrm>
            <a:off x="3027098" y="5144587"/>
            <a:ext cx="961480" cy="215444"/>
          </a:xfrm>
          <a:prstGeom prst="rect">
            <a:avLst/>
          </a:prstGeom>
          <a:noFill/>
        </p:spPr>
        <p:txBody>
          <a:bodyPr wrap="square" rtlCol="0">
            <a:spAutoFit/>
          </a:bodyPr>
          <a:lstStyle/>
          <a:p>
            <a:pPr algn="ctr"/>
            <a:r>
              <a:rPr lang="en-US" sz="800" dirty="0"/>
              <a:t>Turkey</a:t>
            </a:r>
          </a:p>
        </p:txBody>
      </p:sp>
      <p:sp>
        <p:nvSpPr>
          <p:cNvPr id="166" name="TextBox 165">
            <a:extLst>
              <a:ext uri="{FF2B5EF4-FFF2-40B4-BE49-F238E27FC236}">
                <a16:creationId xmlns:a16="http://schemas.microsoft.com/office/drawing/2014/main" id="{91431286-8934-CC45-A8E3-8F9A9AE069BD}"/>
              </a:ext>
            </a:extLst>
          </p:cNvPr>
          <p:cNvSpPr txBox="1"/>
          <p:nvPr userDrawn="1"/>
        </p:nvSpPr>
        <p:spPr>
          <a:xfrm>
            <a:off x="4019862" y="5144587"/>
            <a:ext cx="961480" cy="215444"/>
          </a:xfrm>
          <a:prstGeom prst="rect">
            <a:avLst/>
          </a:prstGeom>
          <a:noFill/>
        </p:spPr>
        <p:txBody>
          <a:bodyPr wrap="square" rtlCol="0">
            <a:spAutoFit/>
          </a:bodyPr>
          <a:lstStyle/>
          <a:p>
            <a:pPr algn="ctr"/>
            <a:r>
              <a:rPr lang="en-US" sz="800" dirty="0"/>
              <a:t>Turks + Caicos</a:t>
            </a:r>
          </a:p>
        </p:txBody>
      </p:sp>
      <p:sp>
        <p:nvSpPr>
          <p:cNvPr id="167" name="TextBox 166">
            <a:extLst>
              <a:ext uri="{FF2B5EF4-FFF2-40B4-BE49-F238E27FC236}">
                <a16:creationId xmlns:a16="http://schemas.microsoft.com/office/drawing/2014/main" id="{04878D0B-8886-A74B-B78B-402E2A66DC7C}"/>
              </a:ext>
            </a:extLst>
          </p:cNvPr>
          <p:cNvSpPr txBox="1"/>
          <p:nvPr userDrawn="1"/>
        </p:nvSpPr>
        <p:spPr>
          <a:xfrm>
            <a:off x="5003025" y="5144587"/>
            <a:ext cx="961480" cy="215444"/>
          </a:xfrm>
          <a:prstGeom prst="rect">
            <a:avLst/>
          </a:prstGeom>
          <a:noFill/>
        </p:spPr>
        <p:txBody>
          <a:bodyPr wrap="square" rtlCol="0">
            <a:spAutoFit/>
          </a:bodyPr>
          <a:lstStyle/>
          <a:p>
            <a:pPr algn="ctr"/>
            <a:r>
              <a:rPr lang="en-US" sz="800" dirty="0"/>
              <a:t>Uganda</a:t>
            </a:r>
          </a:p>
        </p:txBody>
      </p:sp>
      <p:sp>
        <p:nvSpPr>
          <p:cNvPr id="168" name="TextBox 167">
            <a:extLst>
              <a:ext uri="{FF2B5EF4-FFF2-40B4-BE49-F238E27FC236}">
                <a16:creationId xmlns:a16="http://schemas.microsoft.com/office/drawing/2014/main" id="{5BEF7C2E-1DF9-0C4F-9B12-6B64FF6DD02B}"/>
              </a:ext>
            </a:extLst>
          </p:cNvPr>
          <p:cNvSpPr txBox="1"/>
          <p:nvPr userDrawn="1"/>
        </p:nvSpPr>
        <p:spPr>
          <a:xfrm>
            <a:off x="5993695" y="5144587"/>
            <a:ext cx="961480" cy="215444"/>
          </a:xfrm>
          <a:prstGeom prst="rect">
            <a:avLst/>
          </a:prstGeom>
          <a:noFill/>
        </p:spPr>
        <p:txBody>
          <a:bodyPr wrap="square" rtlCol="0">
            <a:spAutoFit/>
          </a:bodyPr>
          <a:lstStyle/>
          <a:p>
            <a:pPr algn="ctr"/>
            <a:r>
              <a:rPr lang="en-US" sz="800" dirty="0"/>
              <a:t>Ukraine</a:t>
            </a:r>
          </a:p>
        </p:txBody>
      </p:sp>
      <p:sp>
        <p:nvSpPr>
          <p:cNvPr id="169" name="TextBox 168">
            <a:extLst>
              <a:ext uri="{FF2B5EF4-FFF2-40B4-BE49-F238E27FC236}">
                <a16:creationId xmlns:a16="http://schemas.microsoft.com/office/drawing/2014/main" id="{3BA42E6B-05C2-6E40-88B6-6891974C5218}"/>
              </a:ext>
            </a:extLst>
          </p:cNvPr>
          <p:cNvSpPr txBox="1"/>
          <p:nvPr userDrawn="1"/>
        </p:nvSpPr>
        <p:spPr>
          <a:xfrm>
            <a:off x="7035666" y="5149313"/>
            <a:ext cx="961480" cy="215444"/>
          </a:xfrm>
          <a:prstGeom prst="rect">
            <a:avLst/>
          </a:prstGeom>
          <a:noFill/>
        </p:spPr>
        <p:txBody>
          <a:bodyPr wrap="square" rtlCol="0">
            <a:spAutoFit/>
          </a:bodyPr>
          <a:lstStyle/>
          <a:p>
            <a:pPr algn="ctr"/>
            <a:r>
              <a:rPr lang="en-US" sz="800" dirty="0"/>
              <a:t>UAE</a:t>
            </a:r>
          </a:p>
        </p:txBody>
      </p:sp>
      <p:sp>
        <p:nvSpPr>
          <p:cNvPr id="170" name="TextBox 169">
            <a:extLst>
              <a:ext uri="{FF2B5EF4-FFF2-40B4-BE49-F238E27FC236}">
                <a16:creationId xmlns:a16="http://schemas.microsoft.com/office/drawing/2014/main" id="{C619C5CC-7687-2344-AF7A-CA3CD0615866}"/>
              </a:ext>
            </a:extLst>
          </p:cNvPr>
          <p:cNvSpPr txBox="1"/>
          <p:nvPr userDrawn="1"/>
        </p:nvSpPr>
        <p:spPr>
          <a:xfrm>
            <a:off x="8055644" y="5144587"/>
            <a:ext cx="961480" cy="215444"/>
          </a:xfrm>
          <a:prstGeom prst="rect">
            <a:avLst/>
          </a:prstGeom>
          <a:noFill/>
        </p:spPr>
        <p:txBody>
          <a:bodyPr wrap="square" rtlCol="0">
            <a:spAutoFit/>
          </a:bodyPr>
          <a:lstStyle/>
          <a:p>
            <a:pPr algn="ctr"/>
            <a:r>
              <a:rPr lang="en-US" sz="800" dirty="0"/>
              <a:t>UK</a:t>
            </a:r>
          </a:p>
        </p:txBody>
      </p:sp>
      <p:sp>
        <p:nvSpPr>
          <p:cNvPr id="171" name="TextBox 170">
            <a:extLst>
              <a:ext uri="{FF2B5EF4-FFF2-40B4-BE49-F238E27FC236}">
                <a16:creationId xmlns:a16="http://schemas.microsoft.com/office/drawing/2014/main" id="{330A5BD5-53C9-1841-8579-44313C0099AA}"/>
              </a:ext>
            </a:extLst>
          </p:cNvPr>
          <p:cNvSpPr txBox="1"/>
          <p:nvPr userDrawn="1"/>
        </p:nvSpPr>
        <p:spPr>
          <a:xfrm>
            <a:off x="9045030" y="5144587"/>
            <a:ext cx="961480" cy="215444"/>
          </a:xfrm>
          <a:prstGeom prst="rect">
            <a:avLst/>
          </a:prstGeom>
          <a:noFill/>
        </p:spPr>
        <p:txBody>
          <a:bodyPr wrap="square" rtlCol="0">
            <a:spAutoFit/>
          </a:bodyPr>
          <a:lstStyle/>
          <a:p>
            <a:pPr algn="ctr"/>
            <a:r>
              <a:rPr lang="en-US" sz="800" dirty="0"/>
              <a:t>USVI</a:t>
            </a:r>
          </a:p>
        </p:txBody>
      </p:sp>
      <p:sp>
        <p:nvSpPr>
          <p:cNvPr id="172" name="TextBox 171">
            <a:extLst>
              <a:ext uri="{FF2B5EF4-FFF2-40B4-BE49-F238E27FC236}">
                <a16:creationId xmlns:a16="http://schemas.microsoft.com/office/drawing/2014/main" id="{DD13E7D2-F310-8F4F-B658-0E73F36E6273}"/>
              </a:ext>
            </a:extLst>
          </p:cNvPr>
          <p:cNvSpPr txBox="1"/>
          <p:nvPr userDrawn="1"/>
        </p:nvSpPr>
        <p:spPr>
          <a:xfrm>
            <a:off x="10094368" y="5144587"/>
            <a:ext cx="961480" cy="215444"/>
          </a:xfrm>
          <a:prstGeom prst="rect">
            <a:avLst/>
          </a:prstGeom>
          <a:noFill/>
        </p:spPr>
        <p:txBody>
          <a:bodyPr wrap="square" rtlCol="0">
            <a:spAutoFit/>
          </a:bodyPr>
          <a:lstStyle/>
          <a:p>
            <a:pPr algn="ctr"/>
            <a:r>
              <a:rPr lang="en-US" sz="800" dirty="0"/>
              <a:t>USA</a:t>
            </a:r>
          </a:p>
        </p:txBody>
      </p:sp>
      <p:sp>
        <p:nvSpPr>
          <p:cNvPr id="173" name="TextBox 172">
            <a:extLst>
              <a:ext uri="{FF2B5EF4-FFF2-40B4-BE49-F238E27FC236}">
                <a16:creationId xmlns:a16="http://schemas.microsoft.com/office/drawing/2014/main" id="{80EAF5FB-FB33-8B4F-A15F-4CCA0CA65A98}"/>
              </a:ext>
            </a:extLst>
          </p:cNvPr>
          <p:cNvSpPr txBox="1"/>
          <p:nvPr userDrawn="1"/>
        </p:nvSpPr>
        <p:spPr>
          <a:xfrm>
            <a:off x="11100811" y="5144587"/>
            <a:ext cx="961480" cy="215444"/>
          </a:xfrm>
          <a:prstGeom prst="rect">
            <a:avLst/>
          </a:prstGeom>
          <a:noFill/>
        </p:spPr>
        <p:txBody>
          <a:bodyPr wrap="square" rtlCol="0">
            <a:spAutoFit/>
          </a:bodyPr>
          <a:lstStyle/>
          <a:p>
            <a:pPr algn="ctr"/>
            <a:r>
              <a:rPr lang="en-US" sz="800" dirty="0"/>
              <a:t>Uruguay</a:t>
            </a:r>
          </a:p>
        </p:txBody>
      </p:sp>
      <p:sp>
        <p:nvSpPr>
          <p:cNvPr id="174" name="TextBox 173">
            <a:extLst>
              <a:ext uri="{FF2B5EF4-FFF2-40B4-BE49-F238E27FC236}">
                <a16:creationId xmlns:a16="http://schemas.microsoft.com/office/drawing/2014/main" id="{A6616526-B9E9-6441-A8DA-232309C1C6D0}"/>
              </a:ext>
            </a:extLst>
          </p:cNvPr>
          <p:cNvSpPr txBox="1"/>
          <p:nvPr userDrawn="1"/>
        </p:nvSpPr>
        <p:spPr>
          <a:xfrm>
            <a:off x="213920" y="6120366"/>
            <a:ext cx="961480" cy="215444"/>
          </a:xfrm>
          <a:prstGeom prst="rect">
            <a:avLst/>
          </a:prstGeom>
          <a:noFill/>
        </p:spPr>
        <p:txBody>
          <a:bodyPr wrap="square" rtlCol="0">
            <a:spAutoFit/>
          </a:bodyPr>
          <a:lstStyle/>
          <a:p>
            <a:pPr algn="ctr"/>
            <a:r>
              <a:rPr lang="en-US" sz="800" dirty="0"/>
              <a:t>Uzbekistan</a:t>
            </a:r>
          </a:p>
        </p:txBody>
      </p:sp>
      <p:sp>
        <p:nvSpPr>
          <p:cNvPr id="175" name="TextBox 174">
            <a:extLst>
              <a:ext uri="{FF2B5EF4-FFF2-40B4-BE49-F238E27FC236}">
                <a16:creationId xmlns:a16="http://schemas.microsoft.com/office/drawing/2014/main" id="{E229FA9E-CB28-F24C-8700-4A2467AB4715}"/>
              </a:ext>
            </a:extLst>
          </p:cNvPr>
          <p:cNvSpPr txBox="1"/>
          <p:nvPr userDrawn="1"/>
        </p:nvSpPr>
        <p:spPr>
          <a:xfrm>
            <a:off x="1073095" y="6127022"/>
            <a:ext cx="961480" cy="215444"/>
          </a:xfrm>
          <a:prstGeom prst="rect">
            <a:avLst/>
          </a:prstGeom>
          <a:noFill/>
        </p:spPr>
        <p:txBody>
          <a:bodyPr wrap="square" rtlCol="0">
            <a:spAutoFit/>
          </a:bodyPr>
          <a:lstStyle/>
          <a:p>
            <a:pPr algn="ctr"/>
            <a:r>
              <a:rPr lang="en-US" sz="800" dirty="0"/>
              <a:t>Venezuela</a:t>
            </a:r>
          </a:p>
        </p:txBody>
      </p:sp>
      <p:sp>
        <p:nvSpPr>
          <p:cNvPr id="176" name="TextBox 175">
            <a:extLst>
              <a:ext uri="{FF2B5EF4-FFF2-40B4-BE49-F238E27FC236}">
                <a16:creationId xmlns:a16="http://schemas.microsoft.com/office/drawing/2014/main" id="{D126D9E6-1127-EE4B-9764-D4664CD42AFE}"/>
              </a:ext>
            </a:extLst>
          </p:cNvPr>
          <p:cNvSpPr txBox="1"/>
          <p:nvPr userDrawn="1"/>
        </p:nvSpPr>
        <p:spPr>
          <a:xfrm>
            <a:off x="1970540" y="6127022"/>
            <a:ext cx="961480" cy="215444"/>
          </a:xfrm>
          <a:prstGeom prst="rect">
            <a:avLst/>
          </a:prstGeom>
          <a:noFill/>
        </p:spPr>
        <p:txBody>
          <a:bodyPr wrap="square" rtlCol="0">
            <a:spAutoFit/>
          </a:bodyPr>
          <a:lstStyle/>
          <a:p>
            <a:pPr algn="ctr"/>
            <a:r>
              <a:rPr lang="en-US" sz="800" dirty="0"/>
              <a:t>Vietnam</a:t>
            </a:r>
          </a:p>
        </p:txBody>
      </p:sp>
      <p:sp>
        <p:nvSpPr>
          <p:cNvPr id="177" name="TextBox 176">
            <a:extLst>
              <a:ext uri="{FF2B5EF4-FFF2-40B4-BE49-F238E27FC236}">
                <a16:creationId xmlns:a16="http://schemas.microsoft.com/office/drawing/2014/main" id="{ED3C03FB-58E6-2F47-BD1D-F421EBAD45D6}"/>
              </a:ext>
            </a:extLst>
          </p:cNvPr>
          <p:cNvSpPr txBox="1"/>
          <p:nvPr userDrawn="1"/>
        </p:nvSpPr>
        <p:spPr>
          <a:xfrm>
            <a:off x="2963063" y="6127022"/>
            <a:ext cx="961480" cy="215444"/>
          </a:xfrm>
          <a:prstGeom prst="rect">
            <a:avLst/>
          </a:prstGeom>
          <a:noFill/>
        </p:spPr>
        <p:txBody>
          <a:bodyPr wrap="square" rtlCol="0">
            <a:spAutoFit/>
          </a:bodyPr>
          <a:lstStyle/>
          <a:p>
            <a:pPr algn="ctr"/>
            <a:r>
              <a:rPr lang="en-US" sz="800" dirty="0"/>
              <a:t>Wales</a:t>
            </a:r>
          </a:p>
        </p:txBody>
      </p:sp>
      <p:sp>
        <p:nvSpPr>
          <p:cNvPr id="178" name="TextBox 177">
            <a:extLst>
              <a:ext uri="{FF2B5EF4-FFF2-40B4-BE49-F238E27FC236}">
                <a16:creationId xmlns:a16="http://schemas.microsoft.com/office/drawing/2014/main" id="{917BF860-2930-1A4A-A0A2-C78799F5F53A}"/>
              </a:ext>
            </a:extLst>
          </p:cNvPr>
          <p:cNvSpPr txBox="1"/>
          <p:nvPr userDrawn="1"/>
        </p:nvSpPr>
        <p:spPr>
          <a:xfrm>
            <a:off x="3955827" y="6127022"/>
            <a:ext cx="961480" cy="215444"/>
          </a:xfrm>
          <a:prstGeom prst="rect">
            <a:avLst/>
          </a:prstGeom>
          <a:noFill/>
        </p:spPr>
        <p:txBody>
          <a:bodyPr wrap="square" rtlCol="0">
            <a:spAutoFit/>
          </a:bodyPr>
          <a:lstStyle/>
          <a:p>
            <a:pPr algn="ctr"/>
            <a:r>
              <a:rPr lang="en-US" sz="800" dirty="0"/>
              <a:t>Yemen</a:t>
            </a:r>
          </a:p>
        </p:txBody>
      </p:sp>
      <p:sp>
        <p:nvSpPr>
          <p:cNvPr id="179" name="TextBox 178">
            <a:extLst>
              <a:ext uri="{FF2B5EF4-FFF2-40B4-BE49-F238E27FC236}">
                <a16:creationId xmlns:a16="http://schemas.microsoft.com/office/drawing/2014/main" id="{C19DCFB7-CC67-B242-861E-358CBDB6853C}"/>
              </a:ext>
            </a:extLst>
          </p:cNvPr>
          <p:cNvSpPr txBox="1"/>
          <p:nvPr userDrawn="1"/>
        </p:nvSpPr>
        <p:spPr>
          <a:xfrm>
            <a:off x="4938990" y="6127022"/>
            <a:ext cx="961480" cy="215444"/>
          </a:xfrm>
          <a:prstGeom prst="rect">
            <a:avLst/>
          </a:prstGeom>
          <a:noFill/>
        </p:spPr>
        <p:txBody>
          <a:bodyPr wrap="square" rtlCol="0">
            <a:spAutoFit/>
          </a:bodyPr>
          <a:lstStyle/>
          <a:p>
            <a:pPr algn="ctr"/>
            <a:r>
              <a:rPr lang="en-US" sz="800" dirty="0"/>
              <a:t>Zambia</a:t>
            </a:r>
          </a:p>
        </p:txBody>
      </p:sp>
      <p:sp>
        <p:nvSpPr>
          <p:cNvPr id="180" name="TextBox 179">
            <a:extLst>
              <a:ext uri="{FF2B5EF4-FFF2-40B4-BE49-F238E27FC236}">
                <a16:creationId xmlns:a16="http://schemas.microsoft.com/office/drawing/2014/main" id="{F0EBAB59-E3E6-9846-B811-7E54FA22A3A3}"/>
              </a:ext>
            </a:extLst>
          </p:cNvPr>
          <p:cNvSpPr txBox="1"/>
          <p:nvPr userDrawn="1"/>
        </p:nvSpPr>
        <p:spPr>
          <a:xfrm>
            <a:off x="5929660" y="6127022"/>
            <a:ext cx="961480" cy="215444"/>
          </a:xfrm>
          <a:prstGeom prst="rect">
            <a:avLst/>
          </a:prstGeom>
          <a:noFill/>
        </p:spPr>
        <p:txBody>
          <a:bodyPr wrap="square" rtlCol="0">
            <a:spAutoFit/>
          </a:bodyPr>
          <a:lstStyle/>
          <a:p>
            <a:pPr algn="ctr"/>
            <a:r>
              <a:rPr lang="en-US" sz="800" dirty="0"/>
              <a:t>Zimbabwe</a:t>
            </a:r>
          </a:p>
        </p:txBody>
      </p:sp>
      <p:sp>
        <p:nvSpPr>
          <p:cNvPr id="61" name="TextBox 60">
            <a:extLst>
              <a:ext uri="{FF2B5EF4-FFF2-40B4-BE49-F238E27FC236}">
                <a16:creationId xmlns:a16="http://schemas.microsoft.com/office/drawing/2014/main" id="{65B9BCB3-1F15-DC43-87FE-0199F350780D}"/>
              </a:ext>
            </a:extLst>
          </p:cNvPr>
          <p:cNvSpPr txBox="1"/>
          <p:nvPr userDrawn="1"/>
        </p:nvSpPr>
        <p:spPr>
          <a:xfrm>
            <a:off x="1100939" y="2176964"/>
            <a:ext cx="961480" cy="215444"/>
          </a:xfrm>
          <a:prstGeom prst="rect">
            <a:avLst/>
          </a:prstGeom>
          <a:noFill/>
        </p:spPr>
        <p:txBody>
          <a:bodyPr wrap="square" rtlCol="0">
            <a:spAutoFit/>
          </a:bodyPr>
          <a:lstStyle/>
          <a:p>
            <a:pPr algn="ctr"/>
            <a:r>
              <a:rPr lang="en-US" sz="800" dirty="0"/>
              <a:t>Qatar</a:t>
            </a:r>
          </a:p>
        </p:txBody>
      </p:sp>
      <p:sp>
        <p:nvSpPr>
          <p:cNvPr id="3" name="Title 2">
            <a:extLst>
              <a:ext uri="{FF2B5EF4-FFF2-40B4-BE49-F238E27FC236}">
                <a16:creationId xmlns:a16="http://schemas.microsoft.com/office/drawing/2014/main" id="{F4FA7A9D-ABDD-A54E-A317-17A4094A87A3}"/>
              </a:ext>
            </a:extLst>
          </p:cNvPr>
          <p:cNvSpPr>
            <a:spLocks noGrp="1"/>
          </p:cNvSpPr>
          <p:nvPr>
            <p:ph type="title"/>
          </p:nvPr>
        </p:nvSpPr>
        <p:spPr/>
        <p:txBody>
          <a:bodyPr/>
          <a:lstStyle/>
          <a:p>
            <a:r>
              <a:rPr lang="en-US"/>
              <a:t>Click to edit Master title style</a:t>
            </a:r>
            <a:endParaRPr lang="en-GB"/>
          </a:p>
        </p:txBody>
      </p:sp>
      <p:sp>
        <p:nvSpPr>
          <p:cNvPr id="62" name="TextBox 61">
            <a:extLst>
              <a:ext uri="{FF2B5EF4-FFF2-40B4-BE49-F238E27FC236}">
                <a16:creationId xmlns:a16="http://schemas.microsoft.com/office/drawing/2014/main" id="{6FA2A90B-FF52-DD49-97A0-5F123777E4BE}"/>
              </a:ext>
            </a:extLst>
          </p:cNvPr>
          <p:cNvSpPr txBox="1"/>
          <p:nvPr userDrawn="1"/>
        </p:nvSpPr>
        <p:spPr>
          <a:xfrm>
            <a:off x="255049" y="2173853"/>
            <a:ext cx="961480" cy="215444"/>
          </a:xfrm>
          <a:prstGeom prst="rect">
            <a:avLst/>
          </a:prstGeom>
          <a:noFill/>
        </p:spPr>
        <p:txBody>
          <a:bodyPr wrap="square" rtlCol="0">
            <a:spAutoFit/>
          </a:bodyPr>
          <a:lstStyle/>
          <a:p>
            <a:pPr algn="ctr"/>
            <a:r>
              <a:rPr lang="en-US" sz="800" dirty="0"/>
              <a:t>Puerto Rico</a:t>
            </a:r>
          </a:p>
        </p:txBody>
      </p:sp>
    </p:spTree>
    <p:extLst>
      <p:ext uri="{BB962C8B-B14F-4D97-AF65-F5344CB8AC3E}">
        <p14:creationId xmlns:p14="http://schemas.microsoft.com/office/powerpoint/2010/main" val="2279380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4E1CB3-1994-6A42-A703-D3BD40F2913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3569292" cy="840566"/>
          </a:xfrm>
        </p:spPr>
        <p:txBody>
          <a:bodyPr/>
          <a:lstStyle>
            <a:lvl1pPr>
              <a:defRPr>
                <a:solidFill>
                  <a:schemeClr val="tx1"/>
                </a:solidFill>
              </a:defRPr>
            </a:lvl1pPr>
          </a:lstStyle>
          <a:p>
            <a:r>
              <a:rPr lang="en-US" dirty="0"/>
              <a:t>Click to edit Master title style</a:t>
            </a:r>
          </a:p>
        </p:txBody>
      </p:sp>
      <p:sp>
        <p:nvSpPr>
          <p:cNvPr id="9" name="Text Placeholder 24">
            <a:extLst>
              <a:ext uri="{FF2B5EF4-FFF2-40B4-BE49-F238E27FC236}">
                <a16:creationId xmlns:a16="http://schemas.microsoft.com/office/drawing/2014/main" id="{27AC1EDA-9FB9-2E43-BB6E-CF2DECDF1663}"/>
              </a:ext>
            </a:extLst>
          </p:cNvPr>
          <p:cNvSpPr>
            <a:spLocks noGrp="1"/>
          </p:cNvSpPr>
          <p:nvPr>
            <p:ph type="body" sz="quarter" idx="27" hasCustomPrompt="1"/>
          </p:nvPr>
        </p:nvSpPr>
        <p:spPr>
          <a:xfrm>
            <a:off x="4330126" y="346075"/>
            <a:ext cx="7861874" cy="6165849"/>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0" name="Text Placeholder 3">
            <a:extLst>
              <a:ext uri="{FF2B5EF4-FFF2-40B4-BE49-F238E27FC236}">
                <a16:creationId xmlns:a16="http://schemas.microsoft.com/office/drawing/2014/main" id="{FA5CC348-CEC6-6346-9799-71C132471A7D}"/>
              </a:ext>
            </a:extLst>
          </p:cNvPr>
          <p:cNvSpPr>
            <a:spLocks noGrp="1"/>
          </p:cNvSpPr>
          <p:nvPr>
            <p:ph type="body" sz="quarter" idx="28"/>
          </p:nvPr>
        </p:nvSpPr>
        <p:spPr>
          <a:xfrm>
            <a:off x="371476" y="1787505"/>
            <a:ext cx="3569293" cy="4341834"/>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703475" y="979489"/>
            <a:ext cx="7115175" cy="5149850"/>
          </a:xfrm>
          <a:solidFill>
            <a:schemeClr val="bg1"/>
          </a:solidFill>
        </p:spPr>
        <p:txBody>
          <a:bodyPr/>
          <a:lstStyle>
            <a:lvl1pPr algn="ctr">
              <a:defRPr>
                <a:solidFill>
                  <a:schemeClr val="accent3"/>
                </a:solidFill>
              </a:defRPr>
            </a:lvl1pPr>
          </a:lstStyle>
          <a:p>
            <a:endParaRPr lang="en-US" dirty="0"/>
          </a:p>
          <a:p>
            <a:endParaRPr lang="en-US" dirty="0"/>
          </a:p>
          <a:p>
            <a:endParaRPr lang="en-US" dirty="0"/>
          </a:p>
          <a:p>
            <a:endParaRPr lang="en-US" dirty="0"/>
          </a:p>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703763" y="642938"/>
            <a:ext cx="7115175" cy="265112"/>
          </a:xfrm>
        </p:spPr>
        <p:txBody>
          <a:bodyPr/>
          <a:lstStyle>
            <a:lvl1pPr algn="ctr">
              <a:defRPr b="1"/>
            </a:lvl1pPr>
          </a:lstStyle>
          <a:p>
            <a:pPr lvl="0"/>
            <a:r>
              <a:rPr lang="en-US" dirty="0"/>
              <a:t>Click to edit Master text styles</a:t>
            </a:r>
          </a:p>
        </p:txBody>
      </p:sp>
      <p:sp>
        <p:nvSpPr>
          <p:cNvPr id="15" name="Text Placeholder 14">
            <a:extLst>
              <a:ext uri="{FF2B5EF4-FFF2-40B4-BE49-F238E27FC236}">
                <a16:creationId xmlns:a16="http://schemas.microsoft.com/office/drawing/2014/main" id="{3AF9EE09-7208-D343-BFF7-90D89AEB13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pic>
        <p:nvPicPr>
          <p:cNvPr id="11" name="Picture 10">
            <a:extLst>
              <a:ext uri="{FF2B5EF4-FFF2-40B4-BE49-F238E27FC236}">
                <a16:creationId xmlns:a16="http://schemas.microsoft.com/office/drawing/2014/main" id="{2C24FBC5-2FDD-8F42-9A82-B6296E44DD3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5042344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4E1CB3-1994-6A42-A703-D3BD40F2913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3569292" cy="840566"/>
          </a:xfrm>
        </p:spPr>
        <p:txBody>
          <a:bodyPr/>
          <a:lstStyle>
            <a:lvl1pPr>
              <a:defRPr>
                <a:solidFill>
                  <a:schemeClr val="tx1"/>
                </a:solidFill>
              </a:defRPr>
            </a:lvl1pPr>
          </a:lstStyle>
          <a:p>
            <a:r>
              <a:rPr lang="en-US" dirty="0"/>
              <a:t>Click to edit Master title style</a:t>
            </a:r>
          </a:p>
        </p:txBody>
      </p:sp>
      <p:sp>
        <p:nvSpPr>
          <p:cNvPr id="9" name="Text Placeholder 24">
            <a:extLst>
              <a:ext uri="{FF2B5EF4-FFF2-40B4-BE49-F238E27FC236}">
                <a16:creationId xmlns:a16="http://schemas.microsoft.com/office/drawing/2014/main" id="{27AC1EDA-9FB9-2E43-BB6E-CF2DECDF1663}"/>
              </a:ext>
            </a:extLst>
          </p:cNvPr>
          <p:cNvSpPr>
            <a:spLocks noGrp="1"/>
          </p:cNvSpPr>
          <p:nvPr>
            <p:ph type="body" sz="quarter" idx="27" hasCustomPrompt="1"/>
          </p:nvPr>
        </p:nvSpPr>
        <p:spPr>
          <a:xfrm>
            <a:off x="4330126" y="346075"/>
            <a:ext cx="7861874" cy="6165849"/>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0" name="Text Placeholder 3">
            <a:extLst>
              <a:ext uri="{FF2B5EF4-FFF2-40B4-BE49-F238E27FC236}">
                <a16:creationId xmlns:a16="http://schemas.microsoft.com/office/drawing/2014/main" id="{FA5CC348-CEC6-6346-9799-71C132471A7D}"/>
              </a:ext>
            </a:extLst>
          </p:cNvPr>
          <p:cNvSpPr>
            <a:spLocks noGrp="1"/>
          </p:cNvSpPr>
          <p:nvPr>
            <p:ph type="body" sz="quarter" idx="28"/>
          </p:nvPr>
        </p:nvSpPr>
        <p:spPr>
          <a:xfrm>
            <a:off x="371476" y="1787505"/>
            <a:ext cx="3569293" cy="4341834"/>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703763" y="1585507"/>
            <a:ext cx="3323580" cy="4288635"/>
          </a:xfrm>
          <a:solidFill>
            <a:schemeClr val="bg1"/>
          </a:solidFill>
        </p:spPr>
        <p:txBody>
          <a:bodyPr/>
          <a:lstStyle>
            <a:lvl1pPr algn="ctr">
              <a:defRPr>
                <a:solidFill>
                  <a:schemeClr val="accent3"/>
                </a:solidFill>
              </a:defRPr>
            </a:lvl1pPr>
          </a:lstStyle>
          <a:p>
            <a:endParaRPr lang="en-US" dirty="0"/>
          </a:p>
          <a:p>
            <a:endParaRPr lang="en-US" dirty="0"/>
          </a:p>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703764" y="1148945"/>
            <a:ext cx="3323580" cy="265112"/>
          </a:xfrm>
        </p:spPr>
        <p:txBody>
          <a:bodyPr anchor="ctr">
            <a:normAutofit/>
          </a:bodyPr>
          <a:lstStyle>
            <a:lvl1pPr algn="ctr">
              <a:defRPr sz="1200" b="1"/>
            </a:lvl1pPr>
          </a:lstStyle>
          <a:p>
            <a:pPr lvl="0"/>
            <a:r>
              <a:rPr lang="en-US" dirty="0"/>
              <a:t>Click to edit Master text styles</a:t>
            </a:r>
          </a:p>
        </p:txBody>
      </p:sp>
      <p:sp>
        <p:nvSpPr>
          <p:cNvPr id="11" name="Chart Placeholder 11">
            <a:extLst>
              <a:ext uri="{FF2B5EF4-FFF2-40B4-BE49-F238E27FC236}">
                <a16:creationId xmlns:a16="http://schemas.microsoft.com/office/drawing/2014/main" id="{860609E9-69DE-C64A-96B2-0741BC39DCF5}"/>
              </a:ext>
            </a:extLst>
          </p:cNvPr>
          <p:cNvSpPr>
            <a:spLocks noGrp="1"/>
          </p:cNvSpPr>
          <p:nvPr>
            <p:ph type="chart" sz="quarter" idx="31"/>
          </p:nvPr>
        </p:nvSpPr>
        <p:spPr>
          <a:xfrm>
            <a:off x="8503223" y="1585507"/>
            <a:ext cx="3323580" cy="4288635"/>
          </a:xfrm>
          <a:solidFill>
            <a:schemeClr val="bg1"/>
          </a:solidFill>
        </p:spPr>
        <p:txBody>
          <a:bodyPr/>
          <a:lstStyle>
            <a:lvl1pPr algn="ctr">
              <a:defRPr>
                <a:solidFill>
                  <a:schemeClr val="accent3"/>
                </a:solidFill>
              </a:defRPr>
            </a:lvl1pPr>
          </a:lstStyle>
          <a:p>
            <a:endParaRPr lang="en-US" dirty="0"/>
          </a:p>
          <a:p>
            <a:endParaRPr lang="en-US" dirty="0"/>
          </a:p>
          <a:p>
            <a:endParaRPr lang="en-US" dirty="0"/>
          </a:p>
          <a:p>
            <a:endParaRPr lang="en-US" dirty="0"/>
          </a:p>
          <a:p>
            <a:r>
              <a:rPr lang="en-US" dirty="0"/>
              <a:t>Insert chart here</a:t>
            </a:r>
          </a:p>
        </p:txBody>
      </p:sp>
      <p:sp>
        <p:nvSpPr>
          <p:cNvPr id="13" name="Text Placeholder 13">
            <a:extLst>
              <a:ext uri="{FF2B5EF4-FFF2-40B4-BE49-F238E27FC236}">
                <a16:creationId xmlns:a16="http://schemas.microsoft.com/office/drawing/2014/main" id="{95F45706-868C-244D-AB04-0E77F75AF400}"/>
              </a:ext>
            </a:extLst>
          </p:cNvPr>
          <p:cNvSpPr>
            <a:spLocks noGrp="1"/>
          </p:cNvSpPr>
          <p:nvPr>
            <p:ph type="body" sz="quarter" idx="32"/>
          </p:nvPr>
        </p:nvSpPr>
        <p:spPr>
          <a:xfrm>
            <a:off x="8496944" y="1148945"/>
            <a:ext cx="3323580" cy="265112"/>
          </a:xfrm>
        </p:spPr>
        <p:txBody>
          <a:bodyPr anchor="ctr">
            <a:normAutofit/>
          </a:bodyPr>
          <a:lstStyle>
            <a:lvl1pPr algn="ctr">
              <a:defRPr sz="1200" b="1"/>
            </a:lvl1pPr>
          </a:lstStyle>
          <a:p>
            <a:pPr lvl="0"/>
            <a:r>
              <a:rPr lang="en-US" dirty="0"/>
              <a:t>Click to edit Master text styles</a:t>
            </a:r>
          </a:p>
        </p:txBody>
      </p:sp>
      <p:sp>
        <p:nvSpPr>
          <p:cNvPr id="15" name="Text Placeholder 14">
            <a:extLst>
              <a:ext uri="{FF2B5EF4-FFF2-40B4-BE49-F238E27FC236}">
                <a16:creationId xmlns:a16="http://schemas.microsoft.com/office/drawing/2014/main" id="{29C45DC1-4A82-4340-A6C2-91C8F95DC696}"/>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pic>
        <p:nvPicPr>
          <p:cNvPr id="16" name="Picture 15">
            <a:extLst>
              <a:ext uri="{FF2B5EF4-FFF2-40B4-BE49-F238E27FC236}">
                <a16:creationId xmlns:a16="http://schemas.microsoft.com/office/drawing/2014/main" id="{378634E5-25AE-BE44-B677-35C0761FF04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8806547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4E1CB3-1994-6A42-A703-D3BD40F2913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3569292" cy="840566"/>
          </a:xfrm>
        </p:spPr>
        <p:txBody>
          <a:bodyPr/>
          <a:lstStyle>
            <a:lvl1pPr>
              <a:defRPr>
                <a:solidFill>
                  <a:schemeClr val="tx1"/>
                </a:solidFill>
              </a:defRPr>
            </a:lvl1pPr>
          </a:lstStyle>
          <a:p>
            <a:r>
              <a:rPr lang="en-US" dirty="0"/>
              <a:t>Click to edit Master title style</a:t>
            </a:r>
          </a:p>
        </p:txBody>
      </p:sp>
      <p:sp>
        <p:nvSpPr>
          <p:cNvPr id="9" name="Text Placeholder 24">
            <a:extLst>
              <a:ext uri="{FF2B5EF4-FFF2-40B4-BE49-F238E27FC236}">
                <a16:creationId xmlns:a16="http://schemas.microsoft.com/office/drawing/2014/main" id="{27AC1EDA-9FB9-2E43-BB6E-CF2DECDF1663}"/>
              </a:ext>
            </a:extLst>
          </p:cNvPr>
          <p:cNvSpPr>
            <a:spLocks noGrp="1"/>
          </p:cNvSpPr>
          <p:nvPr>
            <p:ph type="body" sz="quarter" idx="27" hasCustomPrompt="1"/>
          </p:nvPr>
        </p:nvSpPr>
        <p:spPr>
          <a:xfrm>
            <a:off x="4330126" y="346075"/>
            <a:ext cx="7861874" cy="6165849"/>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0" name="Text Placeholder 3">
            <a:extLst>
              <a:ext uri="{FF2B5EF4-FFF2-40B4-BE49-F238E27FC236}">
                <a16:creationId xmlns:a16="http://schemas.microsoft.com/office/drawing/2014/main" id="{FA5CC348-CEC6-6346-9799-71C132471A7D}"/>
              </a:ext>
            </a:extLst>
          </p:cNvPr>
          <p:cNvSpPr>
            <a:spLocks noGrp="1"/>
          </p:cNvSpPr>
          <p:nvPr>
            <p:ph type="body" sz="quarter" idx="28"/>
          </p:nvPr>
        </p:nvSpPr>
        <p:spPr>
          <a:xfrm>
            <a:off x="371476" y="1787505"/>
            <a:ext cx="3569293" cy="4341834"/>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668172" y="1585507"/>
            <a:ext cx="2306648" cy="4288635"/>
          </a:xfrm>
          <a:solidFill>
            <a:schemeClr val="bg1"/>
          </a:solidFill>
        </p:spPr>
        <p:txBody>
          <a:bodyPr/>
          <a:lstStyle>
            <a:lvl1pPr algn="ctr">
              <a:defRPr>
                <a:solidFill>
                  <a:schemeClr val="accent3"/>
                </a:solidFill>
              </a:defRPr>
            </a:lvl1pPr>
          </a:lstStyle>
          <a:p>
            <a:endParaRPr lang="en-US" dirty="0"/>
          </a:p>
          <a:p>
            <a:endParaRPr lang="en-US" dirty="0"/>
          </a:p>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668172" y="1204108"/>
            <a:ext cx="2306648" cy="265112"/>
          </a:xfrm>
        </p:spPr>
        <p:txBody>
          <a:bodyPr anchor="ctr">
            <a:normAutofit/>
          </a:bodyPr>
          <a:lstStyle>
            <a:lvl1pPr algn="ctr">
              <a:defRPr sz="1200" b="1"/>
            </a:lvl1pPr>
          </a:lstStyle>
          <a:p>
            <a:pPr lvl="0"/>
            <a:r>
              <a:rPr lang="en-US" dirty="0"/>
              <a:t>Click to edit Master text</a:t>
            </a:r>
          </a:p>
        </p:txBody>
      </p:sp>
      <p:sp>
        <p:nvSpPr>
          <p:cNvPr id="15" name="Chart Placeholder 11">
            <a:extLst>
              <a:ext uri="{FF2B5EF4-FFF2-40B4-BE49-F238E27FC236}">
                <a16:creationId xmlns:a16="http://schemas.microsoft.com/office/drawing/2014/main" id="{E8AD9D6D-E32D-3749-8815-0C0F79920759}"/>
              </a:ext>
            </a:extLst>
          </p:cNvPr>
          <p:cNvSpPr>
            <a:spLocks noGrp="1"/>
          </p:cNvSpPr>
          <p:nvPr>
            <p:ph type="chart" sz="quarter" idx="33"/>
          </p:nvPr>
        </p:nvSpPr>
        <p:spPr>
          <a:xfrm>
            <a:off x="7126237" y="1585507"/>
            <a:ext cx="2306648" cy="4288635"/>
          </a:xfrm>
          <a:solidFill>
            <a:schemeClr val="bg1"/>
          </a:solidFill>
        </p:spPr>
        <p:txBody>
          <a:bodyPr/>
          <a:lstStyle>
            <a:lvl1pPr algn="ctr">
              <a:defRPr>
                <a:solidFill>
                  <a:schemeClr val="accent3"/>
                </a:solidFill>
              </a:defRPr>
            </a:lvl1pPr>
          </a:lstStyle>
          <a:p>
            <a:endParaRPr lang="en-US" dirty="0"/>
          </a:p>
          <a:p>
            <a:endParaRPr lang="en-US" dirty="0"/>
          </a:p>
          <a:p>
            <a:endParaRPr lang="en-US" dirty="0"/>
          </a:p>
          <a:p>
            <a:endParaRPr lang="en-US" dirty="0"/>
          </a:p>
          <a:p>
            <a:r>
              <a:rPr lang="en-US" dirty="0"/>
              <a:t>Insert chart here</a:t>
            </a:r>
          </a:p>
        </p:txBody>
      </p:sp>
      <p:sp>
        <p:nvSpPr>
          <p:cNvPr id="16" name="Chart Placeholder 11">
            <a:extLst>
              <a:ext uri="{FF2B5EF4-FFF2-40B4-BE49-F238E27FC236}">
                <a16:creationId xmlns:a16="http://schemas.microsoft.com/office/drawing/2014/main" id="{C2CA431E-6901-F242-9CA8-BAD3E73A7D1D}"/>
              </a:ext>
            </a:extLst>
          </p:cNvPr>
          <p:cNvSpPr>
            <a:spLocks noGrp="1"/>
          </p:cNvSpPr>
          <p:nvPr>
            <p:ph type="chart" sz="quarter" idx="34"/>
          </p:nvPr>
        </p:nvSpPr>
        <p:spPr>
          <a:xfrm>
            <a:off x="9584302" y="1585507"/>
            <a:ext cx="2306648" cy="4288635"/>
          </a:xfrm>
          <a:solidFill>
            <a:schemeClr val="bg1"/>
          </a:solidFill>
        </p:spPr>
        <p:txBody>
          <a:bodyPr/>
          <a:lstStyle>
            <a:lvl1pPr algn="ctr">
              <a:defRPr>
                <a:solidFill>
                  <a:schemeClr val="accent3"/>
                </a:solidFill>
              </a:defRPr>
            </a:lvl1pPr>
          </a:lstStyle>
          <a:p>
            <a:endParaRPr lang="en-US" dirty="0"/>
          </a:p>
          <a:p>
            <a:endParaRPr lang="en-US" dirty="0"/>
          </a:p>
          <a:p>
            <a:endParaRPr lang="en-US" dirty="0"/>
          </a:p>
          <a:p>
            <a:endParaRPr lang="en-US" dirty="0"/>
          </a:p>
          <a:p>
            <a:r>
              <a:rPr lang="en-US" dirty="0"/>
              <a:t>Insert chart here</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7122304" y="1204108"/>
            <a:ext cx="2306648" cy="265112"/>
          </a:xfrm>
        </p:spPr>
        <p:txBody>
          <a:bodyPr anchor="ctr">
            <a:normAutofit/>
          </a:bodyPr>
          <a:lstStyle>
            <a:lvl1pPr algn="ctr">
              <a:defRPr sz="1200" b="1"/>
            </a:lvl1pPr>
          </a:lstStyle>
          <a:p>
            <a:pPr lvl="0"/>
            <a:r>
              <a:rPr lang="en-US" dirty="0"/>
              <a:t>Click to edit Master text</a:t>
            </a:r>
          </a:p>
        </p:txBody>
      </p:sp>
      <p:sp>
        <p:nvSpPr>
          <p:cNvPr id="18" name="Text Placeholder 13">
            <a:extLst>
              <a:ext uri="{FF2B5EF4-FFF2-40B4-BE49-F238E27FC236}">
                <a16:creationId xmlns:a16="http://schemas.microsoft.com/office/drawing/2014/main" id="{7D5D60EC-4C89-384B-B430-2880427FCAC2}"/>
              </a:ext>
            </a:extLst>
          </p:cNvPr>
          <p:cNvSpPr>
            <a:spLocks noGrp="1"/>
          </p:cNvSpPr>
          <p:nvPr>
            <p:ph type="body" sz="quarter" idx="36"/>
          </p:nvPr>
        </p:nvSpPr>
        <p:spPr>
          <a:xfrm>
            <a:off x="9594134" y="1204108"/>
            <a:ext cx="2306648" cy="265112"/>
          </a:xfrm>
        </p:spPr>
        <p:txBody>
          <a:bodyPr anchor="ctr">
            <a:normAutofit/>
          </a:bodyPr>
          <a:lstStyle>
            <a:lvl1pPr algn="ctr">
              <a:defRPr sz="1200" b="1"/>
            </a:lvl1pPr>
          </a:lstStyle>
          <a:p>
            <a:pPr lvl="0"/>
            <a:r>
              <a:rPr lang="en-US" dirty="0"/>
              <a:t>Click to edit Master text</a:t>
            </a:r>
          </a:p>
        </p:txBody>
      </p:sp>
      <p:sp>
        <p:nvSpPr>
          <p:cNvPr id="19" name="Text Placeholder 14">
            <a:extLst>
              <a:ext uri="{FF2B5EF4-FFF2-40B4-BE49-F238E27FC236}">
                <a16:creationId xmlns:a16="http://schemas.microsoft.com/office/drawing/2014/main" id="{9B3FEB6F-2B03-B84A-BE3A-3DBC1C06CAB9}"/>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pic>
        <p:nvPicPr>
          <p:cNvPr id="20" name="Picture 19">
            <a:extLst>
              <a:ext uri="{FF2B5EF4-FFF2-40B4-BE49-F238E27FC236}">
                <a16:creationId xmlns:a16="http://schemas.microsoft.com/office/drawing/2014/main" id="{77C0DD38-0E8B-BA48-867C-31DF6A45BC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7748901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5525728"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5525728"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6278881" y="1737524"/>
            <a:ext cx="5525728" cy="265112"/>
          </a:xfrm>
        </p:spPr>
        <p:txBody>
          <a:bodyPr anchor="ctr">
            <a:normAutofit/>
          </a:bodyPr>
          <a:lstStyle>
            <a:lvl1pPr algn="ctr">
              <a:defRPr sz="1200" b="1"/>
            </a:lvl1pPr>
          </a:lstStyle>
          <a:p>
            <a:pPr lvl="0"/>
            <a:r>
              <a:rPr lang="en-US" dirty="0"/>
              <a:t>Click to edit Master text</a:t>
            </a:r>
          </a:p>
        </p:txBody>
      </p:sp>
      <p:sp>
        <p:nvSpPr>
          <p:cNvPr id="20" name="Chart Placeholder 11">
            <a:extLst>
              <a:ext uri="{FF2B5EF4-FFF2-40B4-BE49-F238E27FC236}">
                <a16:creationId xmlns:a16="http://schemas.microsoft.com/office/drawing/2014/main" id="{6B7403B0-052B-8E4E-9F0C-D09A22381266}"/>
              </a:ext>
            </a:extLst>
          </p:cNvPr>
          <p:cNvSpPr>
            <a:spLocks noGrp="1"/>
          </p:cNvSpPr>
          <p:nvPr>
            <p:ph type="chart" sz="quarter" idx="37"/>
          </p:nvPr>
        </p:nvSpPr>
        <p:spPr>
          <a:xfrm>
            <a:off x="6278881" y="2041530"/>
            <a:ext cx="5525728"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6277825"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3" y="4707685"/>
            <a:ext cx="11355387" cy="1469022"/>
          </a:xfrm>
        </p:spPr>
        <p:txBody>
          <a:bodyPr>
            <a:normAutofit/>
          </a:bodyPr>
          <a:lstStyle>
            <a:lvl1pPr>
              <a:defRPr sz="1000"/>
            </a:lvl1pPr>
          </a:lstStyle>
          <a:p>
            <a:pPr lvl="0"/>
            <a:r>
              <a:rPr lang="en-US" dirty="0"/>
              <a:t>Click to edit Master text styles</a:t>
            </a:r>
          </a:p>
        </p:txBody>
      </p:sp>
      <p:pic>
        <p:nvPicPr>
          <p:cNvPr id="15" name="Picture 14">
            <a:extLst>
              <a:ext uri="{FF2B5EF4-FFF2-40B4-BE49-F238E27FC236}">
                <a16:creationId xmlns:a16="http://schemas.microsoft.com/office/drawing/2014/main" id="{03092280-A07C-1248-980F-240A1983850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5725052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5525728"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5525728"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6278881" y="1737524"/>
            <a:ext cx="5525728" cy="265112"/>
          </a:xfrm>
        </p:spPr>
        <p:txBody>
          <a:bodyPr anchor="ctr">
            <a:normAutofit/>
          </a:bodyPr>
          <a:lstStyle>
            <a:lvl1pPr algn="ctr">
              <a:defRPr sz="1200" b="1"/>
            </a:lvl1pPr>
          </a:lstStyle>
          <a:p>
            <a:pPr lvl="0"/>
            <a:r>
              <a:rPr lang="en-US" dirty="0"/>
              <a:t>Click to edit Master text</a:t>
            </a:r>
          </a:p>
        </p:txBody>
      </p:sp>
      <p:sp>
        <p:nvSpPr>
          <p:cNvPr id="20" name="Chart Placeholder 11">
            <a:extLst>
              <a:ext uri="{FF2B5EF4-FFF2-40B4-BE49-F238E27FC236}">
                <a16:creationId xmlns:a16="http://schemas.microsoft.com/office/drawing/2014/main" id="{6B7403B0-052B-8E4E-9F0C-D09A22381266}"/>
              </a:ext>
            </a:extLst>
          </p:cNvPr>
          <p:cNvSpPr>
            <a:spLocks noGrp="1"/>
          </p:cNvSpPr>
          <p:nvPr>
            <p:ph type="chart" sz="quarter" idx="37"/>
          </p:nvPr>
        </p:nvSpPr>
        <p:spPr>
          <a:xfrm>
            <a:off x="6278881" y="2041530"/>
            <a:ext cx="5525728"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6277825"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4" y="4707685"/>
            <a:ext cx="5525728" cy="1469022"/>
          </a:xfrm>
        </p:spPr>
        <p:txBody>
          <a:bodyPr>
            <a:normAutofit/>
          </a:bodyPr>
          <a:lstStyle>
            <a:lvl1pPr>
              <a:defRPr sz="1000"/>
            </a:lvl1pPr>
          </a:lstStyle>
          <a:p>
            <a:pPr lvl="0"/>
            <a:r>
              <a:rPr lang="en-US" dirty="0"/>
              <a:t>Click to edit Master text styles</a:t>
            </a:r>
          </a:p>
        </p:txBody>
      </p:sp>
      <p:sp>
        <p:nvSpPr>
          <p:cNvPr id="16" name="Text Placeholder 10">
            <a:extLst>
              <a:ext uri="{FF2B5EF4-FFF2-40B4-BE49-F238E27FC236}">
                <a16:creationId xmlns:a16="http://schemas.microsoft.com/office/drawing/2014/main" id="{EEB571C8-E614-0143-AF16-6165BBF73466}"/>
              </a:ext>
            </a:extLst>
          </p:cNvPr>
          <p:cNvSpPr>
            <a:spLocks noGrp="1"/>
          </p:cNvSpPr>
          <p:nvPr>
            <p:ph type="body" sz="quarter" idx="41"/>
          </p:nvPr>
        </p:nvSpPr>
        <p:spPr>
          <a:xfrm>
            <a:off x="6289625" y="4707685"/>
            <a:ext cx="5525728" cy="1469022"/>
          </a:xfrm>
        </p:spPr>
        <p:txBody>
          <a:bodyPr>
            <a:normAutofit/>
          </a:bodyPr>
          <a:lstStyle>
            <a:lvl1pPr>
              <a:defRPr sz="1000"/>
            </a:lvl1pPr>
          </a:lstStyle>
          <a:p>
            <a:pPr lvl="0"/>
            <a:r>
              <a:rPr lang="en-US" dirty="0"/>
              <a:t>Click to edit Master text styles</a:t>
            </a:r>
          </a:p>
        </p:txBody>
      </p:sp>
      <p:pic>
        <p:nvPicPr>
          <p:cNvPr id="15" name="Picture 14">
            <a:extLst>
              <a:ext uri="{FF2B5EF4-FFF2-40B4-BE49-F238E27FC236}">
                <a16:creationId xmlns:a16="http://schemas.microsoft.com/office/drawing/2014/main" id="{2760D5F1-C9D3-934D-98BC-BA3C96C58F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40307823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3649315"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3649315"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4301789" y="1737524"/>
            <a:ext cx="3649314" cy="265112"/>
          </a:xfrm>
        </p:spPr>
        <p:txBody>
          <a:bodyPr anchor="ctr">
            <a:normAutofit/>
          </a:bodyPr>
          <a:lstStyle>
            <a:lvl1pPr algn="ctr">
              <a:defRPr sz="1200" b="1"/>
            </a:lvl1pPr>
          </a:lstStyle>
          <a:p>
            <a:pPr lvl="0"/>
            <a:r>
              <a:rPr lang="en-US" dirty="0"/>
              <a:t>Click to edit Master text</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6277825"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3" y="4707685"/>
            <a:ext cx="11354291" cy="1469022"/>
          </a:xfrm>
        </p:spPr>
        <p:txBody>
          <a:bodyPr>
            <a:normAutofit/>
          </a:bodyPr>
          <a:lstStyle>
            <a:lvl1pPr>
              <a:defRPr sz="1000"/>
            </a:lvl1pPr>
          </a:lstStyle>
          <a:p>
            <a:pPr lvl="0"/>
            <a:r>
              <a:rPr lang="en-US" dirty="0"/>
              <a:t>Click to edit Master text styles</a:t>
            </a:r>
          </a:p>
        </p:txBody>
      </p:sp>
      <p:sp>
        <p:nvSpPr>
          <p:cNvPr id="16" name="Chart Placeholder 11">
            <a:extLst>
              <a:ext uri="{FF2B5EF4-FFF2-40B4-BE49-F238E27FC236}">
                <a16:creationId xmlns:a16="http://schemas.microsoft.com/office/drawing/2014/main" id="{C85BEB07-726A-6047-A84E-5B896B17A8EB}"/>
              </a:ext>
            </a:extLst>
          </p:cNvPr>
          <p:cNvSpPr>
            <a:spLocks noGrp="1"/>
          </p:cNvSpPr>
          <p:nvPr>
            <p:ph type="chart" sz="quarter" idx="42"/>
          </p:nvPr>
        </p:nvSpPr>
        <p:spPr>
          <a:xfrm>
            <a:off x="4301789" y="2041530"/>
            <a:ext cx="3649315"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8" name="Chart Placeholder 11">
            <a:extLst>
              <a:ext uri="{FF2B5EF4-FFF2-40B4-BE49-F238E27FC236}">
                <a16:creationId xmlns:a16="http://schemas.microsoft.com/office/drawing/2014/main" id="{C6C26BDC-7E5B-9F4D-BE4E-2E217B2621E1}"/>
              </a:ext>
            </a:extLst>
          </p:cNvPr>
          <p:cNvSpPr>
            <a:spLocks noGrp="1"/>
          </p:cNvSpPr>
          <p:nvPr>
            <p:ph type="chart" sz="quarter" idx="43"/>
          </p:nvPr>
        </p:nvSpPr>
        <p:spPr>
          <a:xfrm>
            <a:off x="8154240" y="2041530"/>
            <a:ext cx="3649315"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3" name="Text Placeholder 13">
            <a:extLst>
              <a:ext uri="{FF2B5EF4-FFF2-40B4-BE49-F238E27FC236}">
                <a16:creationId xmlns:a16="http://schemas.microsoft.com/office/drawing/2014/main" id="{B2CA71B2-6E59-B04A-B7BE-586AB346DAB6}"/>
              </a:ext>
            </a:extLst>
          </p:cNvPr>
          <p:cNvSpPr>
            <a:spLocks noGrp="1"/>
          </p:cNvSpPr>
          <p:nvPr>
            <p:ph type="body" sz="quarter" idx="44"/>
          </p:nvPr>
        </p:nvSpPr>
        <p:spPr>
          <a:xfrm>
            <a:off x="8159017" y="1737524"/>
            <a:ext cx="3649315" cy="265112"/>
          </a:xfrm>
        </p:spPr>
        <p:txBody>
          <a:bodyPr anchor="ctr">
            <a:normAutofit/>
          </a:bodyPr>
          <a:lstStyle>
            <a:lvl1pPr algn="ctr">
              <a:defRPr sz="1200" b="1"/>
            </a:lvl1pPr>
          </a:lstStyle>
          <a:p>
            <a:pPr lvl="0"/>
            <a:r>
              <a:rPr lang="en-US" dirty="0"/>
              <a:t>Click to edit Master text</a:t>
            </a:r>
          </a:p>
        </p:txBody>
      </p:sp>
      <p:pic>
        <p:nvPicPr>
          <p:cNvPr id="20" name="Picture 19">
            <a:extLst>
              <a:ext uri="{FF2B5EF4-FFF2-40B4-BE49-F238E27FC236}">
                <a16:creationId xmlns:a16="http://schemas.microsoft.com/office/drawing/2014/main" id="{56E7BDF7-210B-2741-A058-06A89BE2736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8535267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3649315"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3649315"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4301789" y="1737524"/>
            <a:ext cx="3649314" cy="265112"/>
          </a:xfrm>
        </p:spPr>
        <p:txBody>
          <a:bodyPr anchor="ctr">
            <a:normAutofit/>
          </a:bodyPr>
          <a:lstStyle>
            <a:lvl1pPr algn="ctr">
              <a:defRPr sz="1200" b="1"/>
            </a:lvl1pPr>
          </a:lstStyle>
          <a:p>
            <a:pPr lvl="0"/>
            <a:r>
              <a:rPr lang="en-US" dirty="0"/>
              <a:t>Click to edit Master text</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6277825"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4" y="4707685"/>
            <a:ext cx="3649316" cy="1469022"/>
          </a:xfrm>
        </p:spPr>
        <p:txBody>
          <a:bodyPr>
            <a:normAutofit/>
          </a:bodyPr>
          <a:lstStyle>
            <a:lvl1pPr>
              <a:defRPr sz="1000"/>
            </a:lvl1pPr>
          </a:lstStyle>
          <a:p>
            <a:pPr lvl="0"/>
            <a:r>
              <a:rPr lang="en-US" dirty="0"/>
              <a:t>Click to edit Master text styles</a:t>
            </a:r>
          </a:p>
        </p:txBody>
      </p:sp>
      <p:sp>
        <p:nvSpPr>
          <p:cNvPr id="16" name="Chart Placeholder 11">
            <a:extLst>
              <a:ext uri="{FF2B5EF4-FFF2-40B4-BE49-F238E27FC236}">
                <a16:creationId xmlns:a16="http://schemas.microsoft.com/office/drawing/2014/main" id="{C85BEB07-726A-6047-A84E-5B896B17A8EB}"/>
              </a:ext>
            </a:extLst>
          </p:cNvPr>
          <p:cNvSpPr>
            <a:spLocks noGrp="1"/>
          </p:cNvSpPr>
          <p:nvPr>
            <p:ph type="chart" sz="quarter" idx="42"/>
          </p:nvPr>
        </p:nvSpPr>
        <p:spPr>
          <a:xfrm>
            <a:off x="4301789" y="2041530"/>
            <a:ext cx="3649315"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8" name="Chart Placeholder 11">
            <a:extLst>
              <a:ext uri="{FF2B5EF4-FFF2-40B4-BE49-F238E27FC236}">
                <a16:creationId xmlns:a16="http://schemas.microsoft.com/office/drawing/2014/main" id="{C6C26BDC-7E5B-9F4D-BE4E-2E217B2621E1}"/>
              </a:ext>
            </a:extLst>
          </p:cNvPr>
          <p:cNvSpPr>
            <a:spLocks noGrp="1"/>
          </p:cNvSpPr>
          <p:nvPr>
            <p:ph type="chart" sz="quarter" idx="43"/>
          </p:nvPr>
        </p:nvSpPr>
        <p:spPr>
          <a:xfrm>
            <a:off x="8154240" y="2041530"/>
            <a:ext cx="3649315"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3" name="Text Placeholder 13">
            <a:extLst>
              <a:ext uri="{FF2B5EF4-FFF2-40B4-BE49-F238E27FC236}">
                <a16:creationId xmlns:a16="http://schemas.microsoft.com/office/drawing/2014/main" id="{B2CA71B2-6E59-B04A-B7BE-586AB346DAB6}"/>
              </a:ext>
            </a:extLst>
          </p:cNvPr>
          <p:cNvSpPr>
            <a:spLocks noGrp="1"/>
          </p:cNvSpPr>
          <p:nvPr>
            <p:ph type="body" sz="quarter" idx="44"/>
          </p:nvPr>
        </p:nvSpPr>
        <p:spPr>
          <a:xfrm>
            <a:off x="8159017" y="1737524"/>
            <a:ext cx="3649315" cy="265112"/>
          </a:xfrm>
        </p:spPr>
        <p:txBody>
          <a:bodyPr anchor="ctr">
            <a:normAutofit/>
          </a:bodyPr>
          <a:lstStyle>
            <a:lvl1pPr algn="ctr">
              <a:defRPr sz="1200" b="1"/>
            </a:lvl1pPr>
          </a:lstStyle>
          <a:p>
            <a:pPr lvl="0"/>
            <a:r>
              <a:rPr lang="en-US" dirty="0"/>
              <a:t>Click to edit Master text</a:t>
            </a:r>
          </a:p>
        </p:txBody>
      </p:sp>
      <p:sp>
        <p:nvSpPr>
          <p:cNvPr id="20" name="Text Placeholder 10">
            <a:extLst>
              <a:ext uri="{FF2B5EF4-FFF2-40B4-BE49-F238E27FC236}">
                <a16:creationId xmlns:a16="http://schemas.microsoft.com/office/drawing/2014/main" id="{8F40EF35-AAED-8942-8651-A38516F97DD5}"/>
              </a:ext>
            </a:extLst>
          </p:cNvPr>
          <p:cNvSpPr>
            <a:spLocks noGrp="1"/>
          </p:cNvSpPr>
          <p:nvPr>
            <p:ph type="body" sz="quarter" idx="45"/>
          </p:nvPr>
        </p:nvSpPr>
        <p:spPr>
          <a:xfrm>
            <a:off x="4313342" y="4707685"/>
            <a:ext cx="3649316" cy="1469022"/>
          </a:xfrm>
        </p:spPr>
        <p:txBody>
          <a:bodyPr>
            <a:normAutofit/>
          </a:bodyPr>
          <a:lstStyle>
            <a:lvl1pPr>
              <a:defRPr sz="1000"/>
            </a:lvl1pPr>
          </a:lstStyle>
          <a:p>
            <a:pPr lvl="0"/>
            <a:r>
              <a:rPr lang="en-US" dirty="0"/>
              <a:t>Click to edit Master text styles</a:t>
            </a:r>
          </a:p>
        </p:txBody>
      </p:sp>
      <p:sp>
        <p:nvSpPr>
          <p:cNvPr id="24" name="Text Placeholder 10">
            <a:extLst>
              <a:ext uri="{FF2B5EF4-FFF2-40B4-BE49-F238E27FC236}">
                <a16:creationId xmlns:a16="http://schemas.microsoft.com/office/drawing/2014/main" id="{7B27B44D-E61F-5E4F-8876-86E0EE371F3A}"/>
              </a:ext>
            </a:extLst>
          </p:cNvPr>
          <p:cNvSpPr>
            <a:spLocks noGrp="1"/>
          </p:cNvSpPr>
          <p:nvPr>
            <p:ph type="body" sz="quarter" idx="46"/>
          </p:nvPr>
        </p:nvSpPr>
        <p:spPr>
          <a:xfrm>
            <a:off x="8171520" y="4707685"/>
            <a:ext cx="3649316" cy="1469022"/>
          </a:xfrm>
        </p:spPr>
        <p:txBody>
          <a:bodyPr>
            <a:normAutofit/>
          </a:bodyPr>
          <a:lstStyle>
            <a:lvl1pPr>
              <a:defRPr sz="1000"/>
            </a:lvl1pPr>
          </a:lstStyle>
          <a:p>
            <a:pPr lvl="0"/>
            <a:r>
              <a:rPr lang="en-US" dirty="0"/>
              <a:t>Click to edit Master text styles</a:t>
            </a:r>
          </a:p>
        </p:txBody>
      </p:sp>
      <p:pic>
        <p:nvPicPr>
          <p:cNvPr id="25" name="Picture 24">
            <a:extLst>
              <a:ext uri="{FF2B5EF4-FFF2-40B4-BE49-F238E27FC236}">
                <a16:creationId xmlns:a16="http://schemas.microsoft.com/office/drawing/2014/main" id="{8397C882-EE15-414F-BFBE-9DB47D15E92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4177676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 do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2610"/>
            <a:ext cx="328495" cy="54000"/>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6" name="Slide Number Placeholder 11">
            <a:extLst>
              <a:ext uri="{FF2B5EF4-FFF2-40B4-BE49-F238E27FC236}">
                <a16:creationId xmlns:a16="http://schemas.microsoft.com/office/drawing/2014/main" id="{E9D113E3-1268-6143-AD51-4D3FF82B369C}"/>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406757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2441347"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3374323" y="1737524"/>
            <a:ext cx="2441347" cy="265112"/>
          </a:xfrm>
        </p:spPr>
        <p:txBody>
          <a:bodyPr anchor="ctr">
            <a:normAutofit/>
          </a:bodyPr>
          <a:lstStyle>
            <a:lvl1pPr algn="ctr">
              <a:defRPr sz="1200" b="1"/>
            </a:lvl1pPr>
          </a:lstStyle>
          <a:p>
            <a:pPr lvl="0"/>
            <a:r>
              <a:rPr lang="en-US" dirty="0"/>
              <a:t>Click to edit Master text</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3" y="4707685"/>
            <a:ext cx="11354291" cy="1469022"/>
          </a:xfrm>
        </p:spPr>
        <p:txBody>
          <a:bodyPr>
            <a:normAutofit/>
          </a:bodyPr>
          <a:lstStyle>
            <a:lvl1pPr>
              <a:defRPr sz="1000"/>
            </a:lvl1pPr>
          </a:lstStyle>
          <a:p>
            <a:pPr lvl="0"/>
            <a:r>
              <a:rPr lang="en-US" dirty="0"/>
              <a:t>Click to edit Master text styles</a:t>
            </a:r>
          </a:p>
        </p:txBody>
      </p:sp>
      <p:sp>
        <p:nvSpPr>
          <p:cNvPr id="20" name="Chart Placeholder 11">
            <a:extLst>
              <a:ext uri="{FF2B5EF4-FFF2-40B4-BE49-F238E27FC236}">
                <a16:creationId xmlns:a16="http://schemas.microsoft.com/office/drawing/2014/main" id="{D947B5D5-7F33-6B42-BA9A-3A5AA2E8E0C1}"/>
              </a:ext>
            </a:extLst>
          </p:cNvPr>
          <p:cNvSpPr>
            <a:spLocks noGrp="1"/>
          </p:cNvSpPr>
          <p:nvPr>
            <p:ph type="chart" sz="quarter" idx="45"/>
          </p:nvPr>
        </p:nvSpPr>
        <p:spPr>
          <a:xfrm>
            <a:off x="337975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4" name="Text Placeholder 4">
            <a:extLst>
              <a:ext uri="{FF2B5EF4-FFF2-40B4-BE49-F238E27FC236}">
                <a16:creationId xmlns:a16="http://schemas.microsoft.com/office/drawing/2014/main" id="{3464120A-B046-EB42-B014-8D5CC1B3C6F4}"/>
              </a:ext>
            </a:extLst>
          </p:cNvPr>
          <p:cNvSpPr>
            <a:spLocks noGrp="1"/>
          </p:cNvSpPr>
          <p:nvPr>
            <p:ph type="body" sz="quarter" idx="46"/>
          </p:nvPr>
        </p:nvSpPr>
        <p:spPr>
          <a:xfrm>
            <a:off x="337432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5" name="Chart Placeholder 11">
            <a:extLst>
              <a:ext uri="{FF2B5EF4-FFF2-40B4-BE49-F238E27FC236}">
                <a16:creationId xmlns:a16="http://schemas.microsoft.com/office/drawing/2014/main" id="{D4BA5069-9C5E-8343-BF72-DF2AACF68B47}"/>
              </a:ext>
            </a:extLst>
          </p:cNvPr>
          <p:cNvSpPr>
            <a:spLocks noGrp="1"/>
          </p:cNvSpPr>
          <p:nvPr>
            <p:ph type="chart" sz="quarter" idx="47"/>
          </p:nvPr>
        </p:nvSpPr>
        <p:spPr>
          <a:xfrm>
            <a:off x="631017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7" name="Chart Placeholder 11">
            <a:extLst>
              <a:ext uri="{FF2B5EF4-FFF2-40B4-BE49-F238E27FC236}">
                <a16:creationId xmlns:a16="http://schemas.microsoft.com/office/drawing/2014/main" id="{4DE275BC-BDC8-D54D-BDB0-811B185F655E}"/>
              </a:ext>
            </a:extLst>
          </p:cNvPr>
          <p:cNvSpPr>
            <a:spLocks noGrp="1"/>
          </p:cNvSpPr>
          <p:nvPr>
            <p:ph type="chart" sz="quarter" idx="49"/>
          </p:nvPr>
        </p:nvSpPr>
        <p:spPr>
          <a:xfrm>
            <a:off x="924059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8" name="Text Placeholder 4">
            <a:extLst>
              <a:ext uri="{FF2B5EF4-FFF2-40B4-BE49-F238E27FC236}">
                <a16:creationId xmlns:a16="http://schemas.microsoft.com/office/drawing/2014/main" id="{E0B23615-54BF-B643-8110-EB7016E4DC93}"/>
              </a:ext>
            </a:extLst>
          </p:cNvPr>
          <p:cNvSpPr>
            <a:spLocks noGrp="1"/>
          </p:cNvSpPr>
          <p:nvPr>
            <p:ph type="body" sz="quarter" idx="50"/>
          </p:nvPr>
        </p:nvSpPr>
        <p:spPr>
          <a:xfrm>
            <a:off x="924052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9" name="Text Placeholder 13">
            <a:extLst>
              <a:ext uri="{FF2B5EF4-FFF2-40B4-BE49-F238E27FC236}">
                <a16:creationId xmlns:a16="http://schemas.microsoft.com/office/drawing/2014/main" id="{0F927E09-83A5-1C4B-BEDB-E87B7C72217E}"/>
              </a:ext>
            </a:extLst>
          </p:cNvPr>
          <p:cNvSpPr>
            <a:spLocks noGrp="1"/>
          </p:cNvSpPr>
          <p:nvPr>
            <p:ph type="body" sz="quarter" idx="51"/>
          </p:nvPr>
        </p:nvSpPr>
        <p:spPr>
          <a:xfrm>
            <a:off x="6310177" y="1737524"/>
            <a:ext cx="2441347" cy="265112"/>
          </a:xfrm>
        </p:spPr>
        <p:txBody>
          <a:bodyPr anchor="ctr">
            <a:normAutofit/>
          </a:bodyPr>
          <a:lstStyle>
            <a:lvl1pPr algn="ctr">
              <a:defRPr sz="1200" b="1"/>
            </a:lvl1pPr>
          </a:lstStyle>
          <a:p>
            <a:pPr lvl="0"/>
            <a:r>
              <a:rPr lang="en-US" dirty="0"/>
              <a:t>Click to edit Master text</a:t>
            </a:r>
          </a:p>
        </p:txBody>
      </p:sp>
      <p:sp>
        <p:nvSpPr>
          <p:cNvPr id="30" name="Text Placeholder 13">
            <a:extLst>
              <a:ext uri="{FF2B5EF4-FFF2-40B4-BE49-F238E27FC236}">
                <a16:creationId xmlns:a16="http://schemas.microsoft.com/office/drawing/2014/main" id="{69DB4911-7966-5642-AE02-7453FCFFC42A}"/>
              </a:ext>
            </a:extLst>
          </p:cNvPr>
          <p:cNvSpPr>
            <a:spLocks noGrp="1"/>
          </p:cNvSpPr>
          <p:nvPr>
            <p:ph type="body" sz="quarter" idx="52"/>
          </p:nvPr>
        </p:nvSpPr>
        <p:spPr>
          <a:xfrm>
            <a:off x="9249590" y="1737524"/>
            <a:ext cx="2441347" cy="265112"/>
          </a:xfrm>
        </p:spPr>
        <p:txBody>
          <a:bodyPr anchor="ctr">
            <a:normAutofit/>
          </a:bodyPr>
          <a:lstStyle>
            <a:lvl1pPr algn="ctr">
              <a:defRPr sz="1200" b="1"/>
            </a:lvl1pPr>
          </a:lstStyle>
          <a:p>
            <a:pPr lvl="0"/>
            <a:r>
              <a:rPr lang="en-US" dirty="0"/>
              <a:t>Click to edit Master text</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6318881"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pic>
        <p:nvPicPr>
          <p:cNvPr id="23" name="Picture 22">
            <a:extLst>
              <a:ext uri="{FF2B5EF4-FFF2-40B4-BE49-F238E27FC236}">
                <a16:creationId xmlns:a16="http://schemas.microsoft.com/office/drawing/2014/main" id="{612EAD65-8D0C-A342-AC0D-CC91D84C3F8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0041141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2441347"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3374323" y="1737524"/>
            <a:ext cx="2441347" cy="265112"/>
          </a:xfrm>
        </p:spPr>
        <p:txBody>
          <a:bodyPr anchor="ctr">
            <a:normAutofit/>
          </a:bodyPr>
          <a:lstStyle>
            <a:lvl1pPr algn="ctr">
              <a:defRPr sz="1200" b="1"/>
            </a:lvl1pPr>
          </a:lstStyle>
          <a:p>
            <a:pPr lvl="0"/>
            <a:r>
              <a:rPr lang="en-US" dirty="0"/>
              <a:t>Click to edit Master text</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4" y="4707685"/>
            <a:ext cx="2441348" cy="1469022"/>
          </a:xfrm>
        </p:spPr>
        <p:txBody>
          <a:bodyPr>
            <a:normAutofit/>
          </a:bodyPr>
          <a:lstStyle>
            <a:lvl1pPr>
              <a:defRPr sz="1000"/>
            </a:lvl1pPr>
          </a:lstStyle>
          <a:p>
            <a:pPr lvl="0"/>
            <a:r>
              <a:rPr lang="en-US" dirty="0"/>
              <a:t>Click to edit Master text styles</a:t>
            </a:r>
          </a:p>
        </p:txBody>
      </p:sp>
      <p:sp>
        <p:nvSpPr>
          <p:cNvPr id="20" name="Chart Placeholder 11">
            <a:extLst>
              <a:ext uri="{FF2B5EF4-FFF2-40B4-BE49-F238E27FC236}">
                <a16:creationId xmlns:a16="http://schemas.microsoft.com/office/drawing/2014/main" id="{D947B5D5-7F33-6B42-BA9A-3A5AA2E8E0C1}"/>
              </a:ext>
            </a:extLst>
          </p:cNvPr>
          <p:cNvSpPr>
            <a:spLocks noGrp="1"/>
          </p:cNvSpPr>
          <p:nvPr>
            <p:ph type="chart" sz="quarter" idx="45"/>
          </p:nvPr>
        </p:nvSpPr>
        <p:spPr>
          <a:xfrm>
            <a:off x="337975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4" name="Text Placeholder 4">
            <a:extLst>
              <a:ext uri="{FF2B5EF4-FFF2-40B4-BE49-F238E27FC236}">
                <a16:creationId xmlns:a16="http://schemas.microsoft.com/office/drawing/2014/main" id="{3464120A-B046-EB42-B014-8D5CC1B3C6F4}"/>
              </a:ext>
            </a:extLst>
          </p:cNvPr>
          <p:cNvSpPr>
            <a:spLocks noGrp="1"/>
          </p:cNvSpPr>
          <p:nvPr>
            <p:ph type="body" sz="quarter" idx="46"/>
          </p:nvPr>
        </p:nvSpPr>
        <p:spPr>
          <a:xfrm>
            <a:off x="337432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5" name="Chart Placeholder 11">
            <a:extLst>
              <a:ext uri="{FF2B5EF4-FFF2-40B4-BE49-F238E27FC236}">
                <a16:creationId xmlns:a16="http://schemas.microsoft.com/office/drawing/2014/main" id="{D4BA5069-9C5E-8343-BF72-DF2AACF68B47}"/>
              </a:ext>
            </a:extLst>
          </p:cNvPr>
          <p:cNvSpPr>
            <a:spLocks noGrp="1"/>
          </p:cNvSpPr>
          <p:nvPr>
            <p:ph type="chart" sz="quarter" idx="47"/>
          </p:nvPr>
        </p:nvSpPr>
        <p:spPr>
          <a:xfrm>
            <a:off x="631017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7" name="Chart Placeholder 11">
            <a:extLst>
              <a:ext uri="{FF2B5EF4-FFF2-40B4-BE49-F238E27FC236}">
                <a16:creationId xmlns:a16="http://schemas.microsoft.com/office/drawing/2014/main" id="{4DE275BC-BDC8-D54D-BDB0-811B185F655E}"/>
              </a:ext>
            </a:extLst>
          </p:cNvPr>
          <p:cNvSpPr>
            <a:spLocks noGrp="1"/>
          </p:cNvSpPr>
          <p:nvPr>
            <p:ph type="chart" sz="quarter" idx="49"/>
          </p:nvPr>
        </p:nvSpPr>
        <p:spPr>
          <a:xfrm>
            <a:off x="9240597" y="2041530"/>
            <a:ext cx="2441347"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8" name="Text Placeholder 4">
            <a:extLst>
              <a:ext uri="{FF2B5EF4-FFF2-40B4-BE49-F238E27FC236}">
                <a16:creationId xmlns:a16="http://schemas.microsoft.com/office/drawing/2014/main" id="{E0B23615-54BF-B643-8110-EB7016E4DC93}"/>
              </a:ext>
            </a:extLst>
          </p:cNvPr>
          <p:cNvSpPr>
            <a:spLocks noGrp="1"/>
          </p:cNvSpPr>
          <p:nvPr>
            <p:ph type="body" sz="quarter" idx="50"/>
          </p:nvPr>
        </p:nvSpPr>
        <p:spPr>
          <a:xfrm>
            <a:off x="9240523"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9" name="Text Placeholder 13">
            <a:extLst>
              <a:ext uri="{FF2B5EF4-FFF2-40B4-BE49-F238E27FC236}">
                <a16:creationId xmlns:a16="http://schemas.microsoft.com/office/drawing/2014/main" id="{0F927E09-83A5-1C4B-BEDB-E87B7C72217E}"/>
              </a:ext>
            </a:extLst>
          </p:cNvPr>
          <p:cNvSpPr>
            <a:spLocks noGrp="1"/>
          </p:cNvSpPr>
          <p:nvPr>
            <p:ph type="body" sz="quarter" idx="51"/>
          </p:nvPr>
        </p:nvSpPr>
        <p:spPr>
          <a:xfrm>
            <a:off x="6310177" y="1737524"/>
            <a:ext cx="2441347" cy="265112"/>
          </a:xfrm>
        </p:spPr>
        <p:txBody>
          <a:bodyPr anchor="ctr">
            <a:normAutofit/>
          </a:bodyPr>
          <a:lstStyle>
            <a:lvl1pPr algn="ctr">
              <a:defRPr sz="1200" b="1"/>
            </a:lvl1pPr>
          </a:lstStyle>
          <a:p>
            <a:pPr lvl="0"/>
            <a:r>
              <a:rPr lang="en-US" dirty="0"/>
              <a:t>Click to edit Master text</a:t>
            </a:r>
          </a:p>
        </p:txBody>
      </p:sp>
      <p:sp>
        <p:nvSpPr>
          <p:cNvPr id="30" name="Text Placeholder 13">
            <a:extLst>
              <a:ext uri="{FF2B5EF4-FFF2-40B4-BE49-F238E27FC236}">
                <a16:creationId xmlns:a16="http://schemas.microsoft.com/office/drawing/2014/main" id="{69DB4911-7966-5642-AE02-7453FCFFC42A}"/>
              </a:ext>
            </a:extLst>
          </p:cNvPr>
          <p:cNvSpPr>
            <a:spLocks noGrp="1"/>
          </p:cNvSpPr>
          <p:nvPr>
            <p:ph type="body" sz="quarter" idx="52"/>
          </p:nvPr>
        </p:nvSpPr>
        <p:spPr>
          <a:xfrm>
            <a:off x="9249590" y="1737524"/>
            <a:ext cx="2441347" cy="265112"/>
          </a:xfrm>
        </p:spPr>
        <p:txBody>
          <a:bodyPr anchor="ctr">
            <a:normAutofit/>
          </a:bodyPr>
          <a:lstStyle>
            <a:lvl1pPr algn="ctr">
              <a:defRPr sz="1200" b="1"/>
            </a:lvl1pPr>
          </a:lstStyle>
          <a:p>
            <a:pPr lvl="0"/>
            <a:r>
              <a:rPr lang="en-US" dirty="0"/>
              <a:t>Click to edit Master text</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6318881" y="4229100"/>
            <a:ext cx="1562417"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3" name="Text Placeholder 10">
            <a:extLst>
              <a:ext uri="{FF2B5EF4-FFF2-40B4-BE49-F238E27FC236}">
                <a16:creationId xmlns:a16="http://schemas.microsoft.com/office/drawing/2014/main" id="{29062AB2-4F68-DC48-9A6B-158F88CD1063}"/>
              </a:ext>
            </a:extLst>
          </p:cNvPr>
          <p:cNvSpPr>
            <a:spLocks noGrp="1"/>
          </p:cNvSpPr>
          <p:nvPr>
            <p:ph type="body" sz="quarter" idx="53"/>
          </p:nvPr>
        </p:nvSpPr>
        <p:spPr>
          <a:xfrm>
            <a:off x="3387143" y="4707685"/>
            <a:ext cx="2441348" cy="1469022"/>
          </a:xfrm>
        </p:spPr>
        <p:txBody>
          <a:bodyPr>
            <a:normAutofit/>
          </a:bodyPr>
          <a:lstStyle>
            <a:lvl1pPr>
              <a:defRPr sz="1000"/>
            </a:lvl1pPr>
          </a:lstStyle>
          <a:p>
            <a:pPr lvl="0"/>
            <a:r>
              <a:rPr lang="en-US" dirty="0"/>
              <a:t>Click to edit Master text styles</a:t>
            </a:r>
          </a:p>
        </p:txBody>
      </p:sp>
      <p:sp>
        <p:nvSpPr>
          <p:cNvPr id="26" name="Text Placeholder 10">
            <a:extLst>
              <a:ext uri="{FF2B5EF4-FFF2-40B4-BE49-F238E27FC236}">
                <a16:creationId xmlns:a16="http://schemas.microsoft.com/office/drawing/2014/main" id="{EF0F48FB-92B6-7F43-AB34-8081B5F095FB}"/>
              </a:ext>
            </a:extLst>
          </p:cNvPr>
          <p:cNvSpPr>
            <a:spLocks noGrp="1"/>
          </p:cNvSpPr>
          <p:nvPr>
            <p:ph type="body" sz="quarter" idx="54"/>
          </p:nvPr>
        </p:nvSpPr>
        <p:spPr>
          <a:xfrm>
            <a:off x="6307324" y="4707685"/>
            <a:ext cx="2441348" cy="1469022"/>
          </a:xfrm>
        </p:spPr>
        <p:txBody>
          <a:bodyPr>
            <a:normAutofit/>
          </a:bodyPr>
          <a:lstStyle>
            <a:lvl1pPr>
              <a:defRPr sz="1000"/>
            </a:lvl1pPr>
          </a:lstStyle>
          <a:p>
            <a:pPr lvl="0"/>
            <a:r>
              <a:rPr lang="en-US" dirty="0"/>
              <a:t>Click to edit Master text styles</a:t>
            </a:r>
          </a:p>
        </p:txBody>
      </p:sp>
      <p:sp>
        <p:nvSpPr>
          <p:cNvPr id="31" name="Text Placeholder 10">
            <a:extLst>
              <a:ext uri="{FF2B5EF4-FFF2-40B4-BE49-F238E27FC236}">
                <a16:creationId xmlns:a16="http://schemas.microsoft.com/office/drawing/2014/main" id="{4663A88B-8474-E74B-B19A-FCF5BAEFD72A}"/>
              </a:ext>
            </a:extLst>
          </p:cNvPr>
          <p:cNvSpPr>
            <a:spLocks noGrp="1"/>
          </p:cNvSpPr>
          <p:nvPr>
            <p:ph type="body" sz="quarter" idx="55"/>
          </p:nvPr>
        </p:nvSpPr>
        <p:spPr>
          <a:xfrm>
            <a:off x="9239303" y="4707685"/>
            <a:ext cx="2441348" cy="1469022"/>
          </a:xfrm>
        </p:spPr>
        <p:txBody>
          <a:bodyPr>
            <a:normAutofit/>
          </a:bodyPr>
          <a:lstStyle>
            <a:lvl1pPr>
              <a:defRPr sz="1000"/>
            </a:lvl1pPr>
          </a:lstStyle>
          <a:p>
            <a:pPr lvl="0"/>
            <a:r>
              <a:rPr lang="en-US" dirty="0"/>
              <a:t>Click to edit Master text styles</a:t>
            </a:r>
          </a:p>
        </p:txBody>
      </p:sp>
      <p:pic>
        <p:nvPicPr>
          <p:cNvPr id="32" name="Picture 31">
            <a:extLst>
              <a:ext uri="{FF2B5EF4-FFF2-40B4-BE49-F238E27FC236}">
                <a16:creationId xmlns:a16="http://schemas.microsoft.com/office/drawing/2014/main" id="{4EDEF82E-82F4-5D42-AA4A-46DED224BAF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42266439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60552"/>
            <a:ext cx="12192000" cy="69185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2096873"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2748450" y="1737524"/>
            <a:ext cx="2105864" cy="265112"/>
          </a:xfrm>
        </p:spPr>
        <p:txBody>
          <a:bodyPr anchor="ctr">
            <a:normAutofit/>
          </a:bodyPr>
          <a:lstStyle>
            <a:lvl1pPr algn="ctr">
              <a:defRPr sz="1200" b="1"/>
            </a:lvl1pPr>
          </a:lstStyle>
          <a:p>
            <a:pPr lvl="0"/>
            <a:r>
              <a:rPr lang="en-US" dirty="0"/>
              <a:t>Click to edit Master text</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4" y="4707685"/>
            <a:ext cx="2096874" cy="1469022"/>
          </a:xfrm>
        </p:spPr>
        <p:txBody>
          <a:bodyPr>
            <a:normAutofit/>
          </a:bodyPr>
          <a:lstStyle>
            <a:lvl1pPr>
              <a:defRPr sz="1000"/>
            </a:lvl1pPr>
          </a:lstStyle>
          <a:p>
            <a:pPr lvl="0"/>
            <a:r>
              <a:rPr lang="en-US" dirty="0"/>
              <a:t>Click to edit Master text styles</a:t>
            </a:r>
          </a:p>
        </p:txBody>
      </p:sp>
      <p:sp>
        <p:nvSpPr>
          <p:cNvPr id="20" name="Chart Placeholder 11">
            <a:extLst>
              <a:ext uri="{FF2B5EF4-FFF2-40B4-BE49-F238E27FC236}">
                <a16:creationId xmlns:a16="http://schemas.microsoft.com/office/drawing/2014/main" id="{D947B5D5-7F33-6B42-BA9A-3A5AA2E8E0C1}"/>
              </a:ext>
            </a:extLst>
          </p:cNvPr>
          <p:cNvSpPr>
            <a:spLocks noGrp="1"/>
          </p:cNvSpPr>
          <p:nvPr>
            <p:ph type="chart" sz="quarter" idx="45"/>
          </p:nvPr>
        </p:nvSpPr>
        <p:spPr>
          <a:xfrm>
            <a:off x="2748450"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4" name="Text Placeholder 4">
            <a:extLst>
              <a:ext uri="{FF2B5EF4-FFF2-40B4-BE49-F238E27FC236}">
                <a16:creationId xmlns:a16="http://schemas.microsoft.com/office/drawing/2014/main" id="{3464120A-B046-EB42-B014-8D5CC1B3C6F4}"/>
              </a:ext>
            </a:extLst>
          </p:cNvPr>
          <p:cNvSpPr>
            <a:spLocks noGrp="1"/>
          </p:cNvSpPr>
          <p:nvPr>
            <p:ph type="body" sz="quarter" idx="46"/>
          </p:nvPr>
        </p:nvSpPr>
        <p:spPr>
          <a:xfrm>
            <a:off x="2742814"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5" name="Chart Placeholder 11">
            <a:extLst>
              <a:ext uri="{FF2B5EF4-FFF2-40B4-BE49-F238E27FC236}">
                <a16:creationId xmlns:a16="http://schemas.microsoft.com/office/drawing/2014/main" id="{D4BA5069-9C5E-8343-BF72-DF2AACF68B47}"/>
              </a:ext>
            </a:extLst>
          </p:cNvPr>
          <p:cNvSpPr>
            <a:spLocks noGrp="1"/>
          </p:cNvSpPr>
          <p:nvPr>
            <p:ph type="chart" sz="quarter" idx="47"/>
          </p:nvPr>
        </p:nvSpPr>
        <p:spPr>
          <a:xfrm>
            <a:off x="5047563"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7" name="Chart Placeholder 11">
            <a:extLst>
              <a:ext uri="{FF2B5EF4-FFF2-40B4-BE49-F238E27FC236}">
                <a16:creationId xmlns:a16="http://schemas.microsoft.com/office/drawing/2014/main" id="{4DE275BC-BDC8-D54D-BDB0-811B185F655E}"/>
              </a:ext>
            </a:extLst>
          </p:cNvPr>
          <p:cNvSpPr>
            <a:spLocks noGrp="1"/>
          </p:cNvSpPr>
          <p:nvPr>
            <p:ph type="chart" sz="quarter" idx="49"/>
          </p:nvPr>
        </p:nvSpPr>
        <p:spPr>
          <a:xfrm>
            <a:off x="7346676"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8" name="Text Placeholder 4">
            <a:extLst>
              <a:ext uri="{FF2B5EF4-FFF2-40B4-BE49-F238E27FC236}">
                <a16:creationId xmlns:a16="http://schemas.microsoft.com/office/drawing/2014/main" id="{E0B23615-54BF-B643-8110-EB7016E4DC93}"/>
              </a:ext>
            </a:extLst>
          </p:cNvPr>
          <p:cNvSpPr>
            <a:spLocks noGrp="1"/>
          </p:cNvSpPr>
          <p:nvPr>
            <p:ph type="body" sz="quarter" idx="50"/>
          </p:nvPr>
        </p:nvSpPr>
        <p:spPr>
          <a:xfrm>
            <a:off x="7352312"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9" name="Text Placeholder 13">
            <a:extLst>
              <a:ext uri="{FF2B5EF4-FFF2-40B4-BE49-F238E27FC236}">
                <a16:creationId xmlns:a16="http://schemas.microsoft.com/office/drawing/2014/main" id="{0F927E09-83A5-1C4B-BEDB-E87B7C72217E}"/>
              </a:ext>
            </a:extLst>
          </p:cNvPr>
          <p:cNvSpPr>
            <a:spLocks noGrp="1"/>
          </p:cNvSpPr>
          <p:nvPr>
            <p:ph type="body" sz="quarter" idx="51"/>
          </p:nvPr>
        </p:nvSpPr>
        <p:spPr>
          <a:xfrm>
            <a:off x="5047562" y="1737524"/>
            <a:ext cx="2105865" cy="265112"/>
          </a:xfrm>
        </p:spPr>
        <p:txBody>
          <a:bodyPr anchor="ctr">
            <a:normAutofit/>
          </a:bodyPr>
          <a:lstStyle>
            <a:lvl1pPr algn="ctr">
              <a:defRPr sz="1200" b="1"/>
            </a:lvl1pPr>
          </a:lstStyle>
          <a:p>
            <a:pPr lvl="0"/>
            <a:r>
              <a:rPr lang="en-US" dirty="0"/>
              <a:t>Click to edit Master text</a:t>
            </a:r>
          </a:p>
        </p:txBody>
      </p:sp>
      <p:sp>
        <p:nvSpPr>
          <p:cNvPr id="30" name="Text Placeholder 13">
            <a:extLst>
              <a:ext uri="{FF2B5EF4-FFF2-40B4-BE49-F238E27FC236}">
                <a16:creationId xmlns:a16="http://schemas.microsoft.com/office/drawing/2014/main" id="{69DB4911-7966-5642-AE02-7453FCFFC42A}"/>
              </a:ext>
            </a:extLst>
          </p:cNvPr>
          <p:cNvSpPr>
            <a:spLocks noGrp="1"/>
          </p:cNvSpPr>
          <p:nvPr>
            <p:ph type="body" sz="quarter" idx="52"/>
          </p:nvPr>
        </p:nvSpPr>
        <p:spPr>
          <a:xfrm>
            <a:off x="7346675" y="1737524"/>
            <a:ext cx="2105867" cy="265112"/>
          </a:xfrm>
        </p:spPr>
        <p:txBody>
          <a:bodyPr anchor="ctr">
            <a:normAutofit/>
          </a:bodyPr>
          <a:lstStyle>
            <a:lvl1pPr algn="ctr">
              <a:defRPr sz="1200" b="1"/>
            </a:lvl1pPr>
          </a:lstStyle>
          <a:p>
            <a:pPr lvl="0"/>
            <a:r>
              <a:rPr lang="en-US" dirty="0"/>
              <a:t>Click to edit Master text</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5047563"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3" name="Chart Placeholder 11">
            <a:extLst>
              <a:ext uri="{FF2B5EF4-FFF2-40B4-BE49-F238E27FC236}">
                <a16:creationId xmlns:a16="http://schemas.microsoft.com/office/drawing/2014/main" id="{013AB944-EBA7-4148-9ABF-7A332FBB4CF1}"/>
              </a:ext>
            </a:extLst>
          </p:cNvPr>
          <p:cNvSpPr>
            <a:spLocks noGrp="1"/>
          </p:cNvSpPr>
          <p:nvPr>
            <p:ph type="chart" sz="quarter" idx="53"/>
          </p:nvPr>
        </p:nvSpPr>
        <p:spPr>
          <a:xfrm>
            <a:off x="9645790"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6" name="Text Placeholder 13">
            <a:extLst>
              <a:ext uri="{FF2B5EF4-FFF2-40B4-BE49-F238E27FC236}">
                <a16:creationId xmlns:a16="http://schemas.microsoft.com/office/drawing/2014/main" id="{1609C0E3-E714-384E-A03E-C918053BECCC}"/>
              </a:ext>
            </a:extLst>
          </p:cNvPr>
          <p:cNvSpPr>
            <a:spLocks noGrp="1"/>
          </p:cNvSpPr>
          <p:nvPr>
            <p:ph type="body" sz="quarter" idx="54"/>
          </p:nvPr>
        </p:nvSpPr>
        <p:spPr>
          <a:xfrm>
            <a:off x="9645790" y="1737524"/>
            <a:ext cx="2105868" cy="265112"/>
          </a:xfrm>
        </p:spPr>
        <p:txBody>
          <a:bodyPr anchor="ctr">
            <a:normAutofit/>
          </a:bodyPr>
          <a:lstStyle>
            <a:lvl1pPr algn="ctr">
              <a:defRPr sz="1200" b="1"/>
            </a:lvl1pPr>
          </a:lstStyle>
          <a:p>
            <a:pPr lvl="0"/>
            <a:r>
              <a:rPr lang="en-US" dirty="0"/>
              <a:t>Click to edit Master text</a:t>
            </a:r>
          </a:p>
        </p:txBody>
      </p:sp>
      <p:sp>
        <p:nvSpPr>
          <p:cNvPr id="31" name="Text Placeholder 4">
            <a:extLst>
              <a:ext uri="{FF2B5EF4-FFF2-40B4-BE49-F238E27FC236}">
                <a16:creationId xmlns:a16="http://schemas.microsoft.com/office/drawing/2014/main" id="{96A73A89-0147-104C-9FC6-E0C8D06E0B3C}"/>
              </a:ext>
            </a:extLst>
          </p:cNvPr>
          <p:cNvSpPr>
            <a:spLocks noGrp="1"/>
          </p:cNvSpPr>
          <p:nvPr>
            <p:ph type="body" sz="quarter" idx="55"/>
          </p:nvPr>
        </p:nvSpPr>
        <p:spPr>
          <a:xfrm>
            <a:off x="9645789"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32" name="Text Placeholder 10">
            <a:extLst>
              <a:ext uri="{FF2B5EF4-FFF2-40B4-BE49-F238E27FC236}">
                <a16:creationId xmlns:a16="http://schemas.microsoft.com/office/drawing/2014/main" id="{44626130-71DF-1642-88C6-8CE698EE1F30}"/>
              </a:ext>
            </a:extLst>
          </p:cNvPr>
          <p:cNvSpPr>
            <a:spLocks noGrp="1"/>
          </p:cNvSpPr>
          <p:nvPr>
            <p:ph type="body" sz="quarter" idx="56"/>
          </p:nvPr>
        </p:nvSpPr>
        <p:spPr>
          <a:xfrm>
            <a:off x="2744113" y="4707685"/>
            <a:ext cx="2096874" cy="1469022"/>
          </a:xfrm>
        </p:spPr>
        <p:txBody>
          <a:bodyPr>
            <a:normAutofit/>
          </a:bodyPr>
          <a:lstStyle>
            <a:lvl1pPr>
              <a:defRPr sz="1000"/>
            </a:lvl1pPr>
          </a:lstStyle>
          <a:p>
            <a:pPr lvl="0"/>
            <a:r>
              <a:rPr lang="en-US" dirty="0"/>
              <a:t>Click to edit Master text styles</a:t>
            </a:r>
          </a:p>
        </p:txBody>
      </p:sp>
      <p:sp>
        <p:nvSpPr>
          <p:cNvPr id="33" name="Text Placeholder 10">
            <a:extLst>
              <a:ext uri="{FF2B5EF4-FFF2-40B4-BE49-F238E27FC236}">
                <a16:creationId xmlns:a16="http://schemas.microsoft.com/office/drawing/2014/main" id="{3FAF5AB6-D3BF-7D41-9630-3E9009AEE100}"/>
              </a:ext>
            </a:extLst>
          </p:cNvPr>
          <p:cNvSpPr>
            <a:spLocks noGrp="1"/>
          </p:cNvSpPr>
          <p:nvPr>
            <p:ph type="body" sz="quarter" idx="57"/>
          </p:nvPr>
        </p:nvSpPr>
        <p:spPr>
          <a:xfrm>
            <a:off x="5062560" y="4707685"/>
            <a:ext cx="2096874" cy="1469022"/>
          </a:xfrm>
        </p:spPr>
        <p:txBody>
          <a:bodyPr>
            <a:normAutofit/>
          </a:bodyPr>
          <a:lstStyle>
            <a:lvl1pPr>
              <a:defRPr sz="1000"/>
            </a:lvl1pPr>
          </a:lstStyle>
          <a:p>
            <a:pPr lvl="0"/>
            <a:r>
              <a:rPr lang="en-US" dirty="0"/>
              <a:t>Click to edit Master text styles</a:t>
            </a:r>
          </a:p>
        </p:txBody>
      </p:sp>
      <p:sp>
        <p:nvSpPr>
          <p:cNvPr id="34" name="Text Placeholder 10">
            <a:extLst>
              <a:ext uri="{FF2B5EF4-FFF2-40B4-BE49-F238E27FC236}">
                <a16:creationId xmlns:a16="http://schemas.microsoft.com/office/drawing/2014/main" id="{CC11AC20-880B-BB45-A7CD-5587AD896BC0}"/>
              </a:ext>
            </a:extLst>
          </p:cNvPr>
          <p:cNvSpPr>
            <a:spLocks noGrp="1"/>
          </p:cNvSpPr>
          <p:nvPr>
            <p:ph type="body" sz="quarter" idx="58"/>
          </p:nvPr>
        </p:nvSpPr>
        <p:spPr>
          <a:xfrm>
            <a:off x="7351510" y="4707685"/>
            <a:ext cx="2096874" cy="1469022"/>
          </a:xfrm>
        </p:spPr>
        <p:txBody>
          <a:bodyPr>
            <a:normAutofit/>
          </a:bodyPr>
          <a:lstStyle>
            <a:lvl1pPr>
              <a:defRPr sz="1000"/>
            </a:lvl1pPr>
          </a:lstStyle>
          <a:p>
            <a:pPr lvl="0"/>
            <a:r>
              <a:rPr lang="en-US" dirty="0"/>
              <a:t>Click to edit Master text styles</a:t>
            </a:r>
          </a:p>
        </p:txBody>
      </p:sp>
      <p:sp>
        <p:nvSpPr>
          <p:cNvPr id="35" name="Text Placeholder 10">
            <a:extLst>
              <a:ext uri="{FF2B5EF4-FFF2-40B4-BE49-F238E27FC236}">
                <a16:creationId xmlns:a16="http://schemas.microsoft.com/office/drawing/2014/main" id="{6DAA03A6-34F5-7E42-9DE5-3D5D06553A03}"/>
              </a:ext>
            </a:extLst>
          </p:cNvPr>
          <p:cNvSpPr>
            <a:spLocks noGrp="1"/>
          </p:cNvSpPr>
          <p:nvPr>
            <p:ph type="body" sz="quarter" idx="59"/>
          </p:nvPr>
        </p:nvSpPr>
        <p:spPr>
          <a:xfrm>
            <a:off x="9658157" y="4707685"/>
            <a:ext cx="2096874" cy="1469022"/>
          </a:xfrm>
        </p:spPr>
        <p:txBody>
          <a:bodyPr>
            <a:normAutofit/>
          </a:bodyPr>
          <a:lstStyle>
            <a:lvl1pPr>
              <a:defRPr sz="1000"/>
            </a:lvl1pPr>
          </a:lstStyle>
          <a:p>
            <a:pPr lvl="0"/>
            <a:r>
              <a:rPr lang="en-US" dirty="0"/>
              <a:t>Click to edit Master text styles</a:t>
            </a:r>
          </a:p>
        </p:txBody>
      </p:sp>
      <p:pic>
        <p:nvPicPr>
          <p:cNvPr id="36" name="Picture 35">
            <a:extLst>
              <a:ext uri="{FF2B5EF4-FFF2-40B4-BE49-F238E27FC236}">
                <a16:creationId xmlns:a16="http://schemas.microsoft.com/office/drawing/2014/main" id="{34D8576F-E994-9941-8078-E258FA8F699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7221676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5F2EAB-C7A5-684B-869D-F4152E0B7D80}"/>
              </a:ext>
            </a:extLst>
          </p:cNvPr>
          <p:cNvSpPr/>
          <p:nvPr userDrawn="1"/>
        </p:nvSpPr>
        <p:spPr>
          <a:xfrm>
            <a:off x="0" y="-60552"/>
            <a:ext cx="12192000" cy="69185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 name="Title 1">
            <a:extLst>
              <a:ext uri="{FF2B5EF4-FFF2-40B4-BE49-F238E27FC236}">
                <a16:creationId xmlns:a16="http://schemas.microsoft.com/office/drawing/2014/main" id="{F57185E5-6021-BA4C-9543-EECE1E5CD2F4}"/>
              </a:ext>
            </a:extLst>
          </p:cNvPr>
          <p:cNvSpPr>
            <a:spLocks noGrp="1"/>
          </p:cNvSpPr>
          <p:nvPr>
            <p:ph type="title"/>
          </p:nvPr>
        </p:nvSpPr>
        <p:spPr>
          <a:xfrm>
            <a:off x="371476" y="728662"/>
            <a:ext cx="7073510" cy="685395"/>
          </a:xfrm>
        </p:spPr>
        <p:txBody>
          <a:bodyPr/>
          <a:lstStyle>
            <a:lvl1pPr>
              <a:defRPr>
                <a:solidFill>
                  <a:schemeClr val="tx1"/>
                </a:solidFill>
              </a:defRPr>
            </a:lvl1pPr>
          </a:lstStyle>
          <a:p>
            <a:r>
              <a:rPr lang="en-US" dirty="0"/>
              <a:t>Click to edit Master title style</a:t>
            </a:r>
          </a:p>
        </p:txBody>
      </p:sp>
      <p:sp>
        <p:nvSpPr>
          <p:cNvPr id="12" name="Chart Placeholder 11">
            <a:extLst>
              <a:ext uri="{FF2B5EF4-FFF2-40B4-BE49-F238E27FC236}">
                <a16:creationId xmlns:a16="http://schemas.microsoft.com/office/drawing/2014/main" id="{844F3D39-5468-664E-980C-8D511304DEB1}"/>
              </a:ext>
            </a:extLst>
          </p:cNvPr>
          <p:cNvSpPr>
            <a:spLocks noGrp="1"/>
          </p:cNvSpPr>
          <p:nvPr>
            <p:ph type="chart" sz="quarter" idx="29"/>
          </p:nvPr>
        </p:nvSpPr>
        <p:spPr>
          <a:xfrm>
            <a:off x="449337"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14" name="Text Placeholder 13">
            <a:extLst>
              <a:ext uri="{FF2B5EF4-FFF2-40B4-BE49-F238E27FC236}">
                <a16:creationId xmlns:a16="http://schemas.microsoft.com/office/drawing/2014/main" id="{B9F71E54-25D8-ED46-A207-8022DB184C17}"/>
              </a:ext>
            </a:extLst>
          </p:cNvPr>
          <p:cNvSpPr>
            <a:spLocks noGrp="1"/>
          </p:cNvSpPr>
          <p:nvPr>
            <p:ph type="body" sz="quarter" idx="30"/>
          </p:nvPr>
        </p:nvSpPr>
        <p:spPr>
          <a:xfrm>
            <a:off x="449337" y="1737524"/>
            <a:ext cx="2096873" cy="265112"/>
          </a:xfrm>
        </p:spPr>
        <p:txBody>
          <a:bodyPr anchor="ctr">
            <a:normAutofit/>
          </a:bodyPr>
          <a:lstStyle>
            <a:lvl1pPr algn="ctr">
              <a:defRPr sz="1200" b="1"/>
            </a:lvl1pPr>
          </a:lstStyle>
          <a:p>
            <a:pPr lvl="0"/>
            <a:r>
              <a:rPr lang="en-US" dirty="0"/>
              <a:t>Click to edit Master text</a:t>
            </a:r>
          </a:p>
        </p:txBody>
      </p:sp>
      <p:sp>
        <p:nvSpPr>
          <p:cNvPr id="17" name="Text Placeholder 13">
            <a:extLst>
              <a:ext uri="{FF2B5EF4-FFF2-40B4-BE49-F238E27FC236}">
                <a16:creationId xmlns:a16="http://schemas.microsoft.com/office/drawing/2014/main" id="{06F9E032-A7E2-CE45-8201-279D12F9E013}"/>
              </a:ext>
            </a:extLst>
          </p:cNvPr>
          <p:cNvSpPr>
            <a:spLocks noGrp="1"/>
          </p:cNvSpPr>
          <p:nvPr>
            <p:ph type="body" sz="quarter" idx="35"/>
          </p:nvPr>
        </p:nvSpPr>
        <p:spPr>
          <a:xfrm>
            <a:off x="2748450" y="1737524"/>
            <a:ext cx="2105864" cy="265112"/>
          </a:xfrm>
        </p:spPr>
        <p:txBody>
          <a:bodyPr anchor="ctr">
            <a:normAutofit/>
          </a:bodyPr>
          <a:lstStyle>
            <a:lvl1pPr algn="ctr">
              <a:defRPr sz="1200" b="1"/>
            </a:lvl1pPr>
          </a:lstStyle>
          <a:p>
            <a:pPr lvl="0"/>
            <a:r>
              <a:rPr lang="en-US" dirty="0"/>
              <a:t>Click to edit Master text</a:t>
            </a:r>
          </a:p>
        </p:txBody>
      </p:sp>
      <p:sp>
        <p:nvSpPr>
          <p:cNvPr id="21" name="Text Placeholder 14">
            <a:extLst>
              <a:ext uri="{FF2B5EF4-FFF2-40B4-BE49-F238E27FC236}">
                <a16:creationId xmlns:a16="http://schemas.microsoft.com/office/drawing/2014/main" id="{A0E6DF62-3D95-8D47-81D2-C042A41298DE}"/>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 name="Text Placeholder 4">
            <a:extLst>
              <a:ext uri="{FF2B5EF4-FFF2-40B4-BE49-F238E27FC236}">
                <a16:creationId xmlns:a16="http://schemas.microsoft.com/office/drawing/2014/main" id="{C4156F87-8994-0840-8276-7EC180C5C263}"/>
              </a:ext>
            </a:extLst>
          </p:cNvPr>
          <p:cNvSpPr>
            <a:spLocks noGrp="1"/>
          </p:cNvSpPr>
          <p:nvPr>
            <p:ph type="body" sz="quarter" idx="38"/>
          </p:nvPr>
        </p:nvSpPr>
        <p:spPr>
          <a:xfrm>
            <a:off x="449263"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516AF6-ACA9-D746-A3D1-40BC919CF639}"/>
              </a:ext>
            </a:extLst>
          </p:cNvPr>
          <p:cNvSpPr>
            <a:spLocks noGrp="1"/>
          </p:cNvSpPr>
          <p:nvPr>
            <p:ph type="body" sz="quarter" idx="40"/>
          </p:nvPr>
        </p:nvSpPr>
        <p:spPr>
          <a:xfrm>
            <a:off x="449264" y="4707685"/>
            <a:ext cx="11302394" cy="1469022"/>
          </a:xfrm>
        </p:spPr>
        <p:txBody>
          <a:bodyPr>
            <a:normAutofit/>
          </a:bodyPr>
          <a:lstStyle>
            <a:lvl1pPr>
              <a:defRPr sz="1000"/>
            </a:lvl1pPr>
          </a:lstStyle>
          <a:p>
            <a:pPr lvl="0"/>
            <a:r>
              <a:rPr lang="en-US" dirty="0"/>
              <a:t>Click to edit Master text styles</a:t>
            </a:r>
          </a:p>
        </p:txBody>
      </p:sp>
      <p:sp>
        <p:nvSpPr>
          <p:cNvPr id="20" name="Chart Placeholder 11">
            <a:extLst>
              <a:ext uri="{FF2B5EF4-FFF2-40B4-BE49-F238E27FC236}">
                <a16:creationId xmlns:a16="http://schemas.microsoft.com/office/drawing/2014/main" id="{D947B5D5-7F33-6B42-BA9A-3A5AA2E8E0C1}"/>
              </a:ext>
            </a:extLst>
          </p:cNvPr>
          <p:cNvSpPr>
            <a:spLocks noGrp="1"/>
          </p:cNvSpPr>
          <p:nvPr>
            <p:ph type="chart" sz="quarter" idx="45"/>
          </p:nvPr>
        </p:nvSpPr>
        <p:spPr>
          <a:xfrm>
            <a:off x="2748450"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4" name="Text Placeholder 4">
            <a:extLst>
              <a:ext uri="{FF2B5EF4-FFF2-40B4-BE49-F238E27FC236}">
                <a16:creationId xmlns:a16="http://schemas.microsoft.com/office/drawing/2014/main" id="{3464120A-B046-EB42-B014-8D5CC1B3C6F4}"/>
              </a:ext>
            </a:extLst>
          </p:cNvPr>
          <p:cNvSpPr>
            <a:spLocks noGrp="1"/>
          </p:cNvSpPr>
          <p:nvPr>
            <p:ph type="body" sz="quarter" idx="46"/>
          </p:nvPr>
        </p:nvSpPr>
        <p:spPr>
          <a:xfrm>
            <a:off x="2742814"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5" name="Chart Placeholder 11">
            <a:extLst>
              <a:ext uri="{FF2B5EF4-FFF2-40B4-BE49-F238E27FC236}">
                <a16:creationId xmlns:a16="http://schemas.microsoft.com/office/drawing/2014/main" id="{D4BA5069-9C5E-8343-BF72-DF2AACF68B47}"/>
              </a:ext>
            </a:extLst>
          </p:cNvPr>
          <p:cNvSpPr>
            <a:spLocks noGrp="1"/>
          </p:cNvSpPr>
          <p:nvPr>
            <p:ph type="chart" sz="quarter" idx="47"/>
          </p:nvPr>
        </p:nvSpPr>
        <p:spPr>
          <a:xfrm>
            <a:off x="5047563"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7" name="Chart Placeholder 11">
            <a:extLst>
              <a:ext uri="{FF2B5EF4-FFF2-40B4-BE49-F238E27FC236}">
                <a16:creationId xmlns:a16="http://schemas.microsoft.com/office/drawing/2014/main" id="{4DE275BC-BDC8-D54D-BDB0-811B185F655E}"/>
              </a:ext>
            </a:extLst>
          </p:cNvPr>
          <p:cNvSpPr>
            <a:spLocks noGrp="1"/>
          </p:cNvSpPr>
          <p:nvPr>
            <p:ph type="chart" sz="quarter" idx="49"/>
          </p:nvPr>
        </p:nvSpPr>
        <p:spPr>
          <a:xfrm>
            <a:off x="7346676"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8" name="Text Placeholder 4">
            <a:extLst>
              <a:ext uri="{FF2B5EF4-FFF2-40B4-BE49-F238E27FC236}">
                <a16:creationId xmlns:a16="http://schemas.microsoft.com/office/drawing/2014/main" id="{E0B23615-54BF-B643-8110-EB7016E4DC93}"/>
              </a:ext>
            </a:extLst>
          </p:cNvPr>
          <p:cNvSpPr>
            <a:spLocks noGrp="1"/>
          </p:cNvSpPr>
          <p:nvPr>
            <p:ph type="body" sz="quarter" idx="50"/>
          </p:nvPr>
        </p:nvSpPr>
        <p:spPr>
          <a:xfrm>
            <a:off x="7352312"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9" name="Text Placeholder 13">
            <a:extLst>
              <a:ext uri="{FF2B5EF4-FFF2-40B4-BE49-F238E27FC236}">
                <a16:creationId xmlns:a16="http://schemas.microsoft.com/office/drawing/2014/main" id="{0F927E09-83A5-1C4B-BEDB-E87B7C72217E}"/>
              </a:ext>
            </a:extLst>
          </p:cNvPr>
          <p:cNvSpPr>
            <a:spLocks noGrp="1"/>
          </p:cNvSpPr>
          <p:nvPr>
            <p:ph type="body" sz="quarter" idx="51"/>
          </p:nvPr>
        </p:nvSpPr>
        <p:spPr>
          <a:xfrm>
            <a:off x="5047562" y="1737524"/>
            <a:ext cx="2105865" cy="265112"/>
          </a:xfrm>
        </p:spPr>
        <p:txBody>
          <a:bodyPr anchor="ctr">
            <a:normAutofit/>
          </a:bodyPr>
          <a:lstStyle>
            <a:lvl1pPr algn="ctr">
              <a:defRPr sz="1200" b="1"/>
            </a:lvl1pPr>
          </a:lstStyle>
          <a:p>
            <a:pPr lvl="0"/>
            <a:r>
              <a:rPr lang="en-US" dirty="0"/>
              <a:t>Click to edit Master text</a:t>
            </a:r>
          </a:p>
        </p:txBody>
      </p:sp>
      <p:sp>
        <p:nvSpPr>
          <p:cNvPr id="30" name="Text Placeholder 13">
            <a:extLst>
              <a:ext uri="{FF2B5EF4-FFF2-40B4-BE49-F238E27FC236}">
                <a16:creationId xmlns:a16="http://schemas.microsoft.com/office/drawing/2014/main" id="{69DB4911-7966-5642-AE02-7453FCFFC42A}"/>
              </a:ext>
            </a:extLst>
          </p:cNvPr>
          <p:cNvSpPr>
            <a:spLocks noGrp="1"/>
          </p:cNvSpPr>
          <p:nvPr>
            <p:ph type="body" sz="quarter" idx="52"/>
          </p:nvPr>
        </p:nvSpPr>
        <p:spPr>
          <a:xfrm>
            <a:off x="7346675" y="1737524"/>
            <a:ext cx="2105867" cy="265112"/>
          </a:xfrm>
        </p:spPr>
        <p:txBody>
          <a:bodyPr anchor="ctr">
            <a:normAutofit/>
          </a:bodyPr>
          <a:lstStyle>
            <a:lvl1pPr algn="ctr">
              <a:defRPr sz="1200" b="1"/>
            </a:lvl1pPr>
          </a:lstStyle>
          <a:p>
            <a:pPr lvl="0"/>
            <a:r>
              <a:rPr lang="en-US" dirty="0"/>
              <a:t>Click to edit Master text</a:t>
            </a:r>
          </a:p>
        </p:txBody>
      </p:sp>
      <p:sp>
        <p:nvSpPr>
          <p:cNvPr id="22" name="Text Placeholder 4">
            <a:extLst>
              <a:ext uri="{FF2B5EF4-FFF2-40B4-BE49-F238E27FC236}">
                <a16:creationId xmlns:a16="http://schemas.microsoft.com/office/drawing/2014/main" id="{8EC8F81D-70DE-D64A-A9B0-4CE0FCE27F4B}"/>
              </a:ext>
            </a:extLst>
          </p:cNvPr>
          <p:cNvSpPr>
            <a:spLocks noGrp="1"/>
          </p:cNvSpPr>
          <p:nvPr>
            <p:ph type="body" sz="quarter" idx="39"/>
          </p:nvPr>
        </p:nvSpPr>
        <p:spPr>
          <a:xfrm>
            <a:off x="5047563"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sp>
        <p:nvSpPr>
          <p:cNvPr id="23" name="Chart Placeholder 11">
            <a:extLst>
              <a:ext uri="{FF2B5EF4-FFF2-40B4-BE49-F238E27FC236}">
                <a16:creationId xmlns:a16="http://schemas.microsoft.com/office/drawing/2014/main" id="{013AB944-EBA7-4148-9ABF-7A332FBB4CF1}"/>
              </a:ext>
            </a:extLst>
          </p:cNvPr>
          <p:cNvSpPr>
            <a:spLocks noGrp="1"/>
          </p:cNvSpPr>
          <p:nvPr>
            <p:ph type="chart" sz="quarter" idx="53"/>
          </p:nvPr>
        </p:nvSpPr>
        <p:spPr>
          <a:xfrm>
            <a:off x="9645790" y="2041530"/>
            <a:ext cx="2096873" cy="2412483"/>
          </a:xfrm>
          <a:solidFill>
            <a:schemeClr val="bg1"/>
          </a:solidFill>
        </p:spPr>
        <p:txBody>
          <a:bodyPr/>
          <a:lstStyle>
            <a:lvl1pPr algn="ctr">
              <a:defRPr>
                <a:solidFill>
                  <a:schemeClr val="accent3"/>
                </a:solidFill>
              </a:defRPr>
            </a:lvl1pPr>
          </a:lstStyle>
          <a:p>
            <a:endParaRPr lang="en-US" dirty="0"/>
          </a:p>
          <a:p>
            <a:endParaRPr lang="en-US" dirty="0"/>
          </a:p>
          <a:p>
            <a:r>
              <a:rPr lang="en-US" dirty="0"/>
              <a:t>Insert chart here</a:t>
            </a:r>
          </a:p>
        </p:txBody>
      </p:sp>
      <p:sp>
        <p:nvSpPr>
          <p:cNvPr id="26" name="Text Placeholder 13">
            <a:extLst>
              <a:ext uri="{FF2B5EF4-FFF2-40B4-BE49-F238E27FC236}">
                <a16:creationId xmlns:a16="http://schemas.microsoft.com/office/drawing/2014/main" id="{1609C0E3-E714-384E-A03E-C918053BECCC}"/>
              </a:ext>
            </a:extLst>
          </p:cNvPr>
          <p:cNvSpPr>
            <a:spLocks noGrp="1"/>
          </p:cNvSpPr>
          <p:nvPr>
            <p:ph type="body" sz="quarter" idx="54"/>
          </p:nvPr>
        </p:nvSpPr>
        <p:spPr>
          <a:xfrm>
            <a:off x="9645790" y="1737524"/>
            <a:ext cx="2105868" cy="265112"/>
          </a:xfrm>
        </p:spPr>
        <p:txBody>
          <a:bodyPr anchor="ctr">
            <a:normAutofit/>
          </a:bodyPr>
          <a:lstStyle>
            <a:lvl1pPr algn="ctr">
              <a:defRPr sz="1200" b="1"/>
            </a:lvl1pPr>
          </a:lstStyle>
          <a:p>
            <a:pPr lvl="0"/>
            <a:r>
              <a:rPr lang="en-US" dirty="0"/>
              <a:t>Click to edit Master text</a:t>
            </a:r>
          </a:p>
        </p:txBody>
      </p:sp>
      <p:sp>
        <p:nvSpPr>
          <p:cNvPr id="31" name="Text Placeholder 4">
            <a:extLst>
              <a:ext uri="{FF2B5EF4-FFF2-40B4-BE49-F238E27FC236}">
                <a16:creationId xmlns:a16="http://schemas.microsoft.com/office/drawing/2014/main" id="{96A73A89-0147-104C-9FC6-E0C8D06E0B3C}"/>
              </a:ext>
            </a:extLst>
          </p:cNvPr>
          <p:cNvSpPr>
            <a:spLocks noGrp="1"/>
          </p:cNvSpPr>
          <p:nvPr>
            <p:ph type="body" sz="quarter" idx="55"/>
          </p:nvPr>
        </p:nvSpPr>
        <p:spPr>
          <a:xfrm>
            <a:off x="9645789" y="4229100"/>
            <a:ext cx="1657054" cy="225425"/>
          </a:xfrm>
        </p:spPr>
        <p:txBody>
          <a:bodyPr anchor="ctr">
            <a:normAutofit/>
          </a:bodyPr>
          <a:lstStyle>
            <a:lvl1pPr>
              <a:defRPr sz="700" i="1">
                <a:solidFill>
                  <a:schemeClr val="accent3"/>
                </a:solidFill>
              </a:defRPr>
            </a:lvl1pPr>
          </a:lstStyle>
          <a:p>
            <a:pPr lvl="0"/>
            <a:r>
              <a:rPr lang="en-US" dirty="0"/>
              <a:t>Click to edit Master text styles</a:t>
            </a:r>
          </a:p>
        </p:txBody>
      </p:sp>
      <p:pic>
        <p:nvPicPr>
          <p:cNvPr id="32" name="Picture 31">
            <a:extLst>
              <a:ext uri="{FF2B5EF4-FFF2-40B4-BE49-F238E27FC236}">
                <a16:creationId xmlns:a16="http://schemas.microsoft.com/office/drawing/2014/main" id="{A8850179-197E-E24E-9BE1-6611820F03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40643235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Title Slide 1">
    <p:bg>
      <p:bgPr>
        <a:solidFill>
          <a:schemeClr val="bg2"/>
        </a:solidFill>
        <a:effectLst/>
      </p:bgPr>
    </p:bg>
    <p:spTree>
      <p:nvGrpSpPr>
        <p:cNvPr id="1" name=""/>
        <p:cNvGrpSpPr/>
        <p:nvPr/>
      </p:nvGrpSpPr>
      <p:grpSpPr>
        <a:xfrm>
          <a:off x="0" y="0"/>
          <a:ext cx="0" cy="0"/>
          <a:chOff x="0" y="0"/>
          <a:chExt cx="0" cy="0"/>
        </a:xfrm>
      </p:grpSpPr>
      <p:sp>
        <p:nvSpPr>
          <p:cNvPr id="36" name="Title 1"/>
          <p:cNvSpPr>
            <a:spLocks noGrp="1"/>
          </p:cNvSpPr>
          <p:nvPr>
            <p:ph type="ctrTitle"/>
          </p:nvPr>
        </p:nvSpPr>
        <p:spPr>
          <a:xfrm>
            <a:off x="1919288" y="1836003"/>
            <a:ext cx="8353425" cy="2219956"/>
          </a:xfrm>
        </p:spPr>
        <p:txBody>
          <a:bodyPr tIns="0" rIns="0" bIns="0" anchor="b">
            <a:normAutofit/>
          </a:bodyPr>
          <a:lstStyle>
            <a:lvl1pPr algn="l">
              <a:lnSpc>
                <a:spcPct val="80000"/>
              </a:lnSpc>
              <a:defRPr sz="6600" baseline="0">
                <a:solidFill>
                  <a:schemeClr val="bg1"/>
                </a:solidFill>
              </a:defRPr>
            </a:lvl1pPr>
          </a:lstStyle>
          <a:p>
            <a:r>
              <a:rPr lang="en-US" dirty="0"/>
              <a:t>Click to edit Master title style</a:t>
            </a:r>
            <a:endParaRPr lang="en-GB" dirty="0"/>
          </a:p>
        </p:txBody>
      </p:sp>
      <p:sp>
        <p:nvSpPr>
          <p:cNvPr id="37" name="Subtitle 2"/>
          <p:cNvSpPr>
            <a:spLocks noGrp="1"/>
          </p:cNvSpPr>
          <p:nvPr>
            <p:ph type="subTitle" idx="1"/>
          </p:nvPr>
        </p:nvSpPr>
        <p:spPr>
          <a:xfrm>
            <a:off x="1919288" y="4320000"/>
            <a:ext cx="8353425" cy="687941"/>
          </a:xfrm>
        </p:spPr>
        <p:txBody>
          <a:bodyPr lIns="0">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2" name="TextBox 11">
            <a:extLst>
              <a:ext uri="{FF2B5EF4-FFF2-40B4-BE49-F238E27FC236}">
                <a16:creationId xmlns:a16="http://schemas.microsoft.com/office/drawing/2014/main" id="{069BA4C5-AB84-46D1-8E9D-1421A15A5C48}"/>
              </a:ext>
            </a:extLst>
          </p:cNvPr>
          <p:cNvSpPr txBox="1"/>
          <p:nvPr userDrawn="1"/>
        </p:nvSpPr>
        <p:spPr>
          <a:xfrm>
            <a:off x="0" y="-246221"/>
            <a:ext cx="1537939" cy="246221"/>
          </a:xfrm>
          <a:prstGeom prst="rect">
            <a:avLst/>
          </a:prstGeom>
          <a:noFill/>
        </p:spPr>
        <p:txBody>
          <a:bodyPr wrap="square" lIns="0" rIns="0" rtlCol="0">
            <a:spAutoFit/>
          </a:bodyPr>
          <a:lstStyle/>
          <a:p>
            <a:r>
              <a:rPr lang="en-GB" sz="1000" dirty="0"/>
              <a:t>TEMPLATE v0.1</a:t>
            </a:r>
          </a:p>
        </p:txBody>
      </p:sp>
      <p:pic>
        <p:nvPicPr>
          <p:cNvPr id="5" name="Picture 4">
            <a:extLst>
              <a:ext uri="{FF2B5EF4-FFF2-40B4-BE49-F238E27FC236}">
                <a16:creationId xmlns:a16="http://schemas.microsoft.com/office/drawing/2014/main" id="{D1549807-151F-2141-AB11-2D7C657C4C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86993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Title Slide 4">
    <p:bg>
      <p:bgPr>
        <a:solidFill>
          <a:schemeClr val="accent3"/>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1919288" y="1836003"/>
            <a:ext cx="8353425" cy="2219956"/>
          </a:xfrm>
        </p:spPr>
        <p:txBody>
          <a:bodyPr tIns="0" rIns="0" bIns="0" anchor="b">
            <a:normAutofit/>
          </a:bodyPr>
          <a:lstStyle>
            <a:lvl1pPr algn="l">
              <a:lnSpc>
                <a:spcPct val="80000"/>
              </a:lnSpc>
              <a:defRPr sz="6600" baseline="0">
                <a:solidFill>
                  <a:schemeClr val="bg1"/>
                </a:solidFill>
              </a:defRPr>
            </a:lvl1pPr>
          </a:lstStyle>
          <a:p>
            <a:r>
              <a:rPr lang="en-US" dirty="0"/>
              <a:t>Click to edit Master title style</a:t>
            </a:r>
            <a:endParaRPr lang="en-GB" dirty="0"/>
          </a:p>
        </p:txBody>
      </p:sp>
      <p:sp>
        <p:nvSpPr>
          <p:cNvPr id="15" name="Subtitle 2"/>
          <p:cNvSpPr>
            <a:spLocks noGrp="1"/>
          </p:cNvSpPr>
          <p:nvPr>
            <p:ph type="subTitle" idx="1"/>
          </p:nvPr>
        </p:nvSpPr>
        <p:spPr>
          <a:xfrm>
            <a:off x="1919288" y="4320000"/>
            <a:ext cx="8353425" cy="687941"/>
          </a:xfrm>
        </p:spPr>
        <p:txBody>
          <a:bodyPr lIns="0">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2" name="TextBox 11">
            <a:extLst>
              <a:ext uri="{FF2B5EF4-FFF2-40B4-BE49-F238E27FC236}">
                <a16:creationId xmlns:a16="http://schemas.microsoft.com/office/drawing/2014/main" id="{E35E25A6-7D59-4293-96D8-31B859D0B122}"/>
              </a:ext>
            </a:extLst>
          </p:cNvPr>
          <p:cNvSpPr txBox="1"/>
          <p:nvPr userDrawn="1"/>
        </p:nvSpPr>
        <p:spPr>
          <a:xfrm>
            <a:off x="0" y="-246221"/>
            <a:ext cx="1537939" cy="246221"/>
          </a:xfrm>
          <a:prstGeom prst="rect">
            <a:avLst/>
          </a:prstGeom>
          <a:noFill/>
        </p:spPr>
        <p:txBody>
          <a:bodyPr wrap="square" lIns="0" rIns="0" rtlCol="0">
            <a:spAutoFit/>
          </a:bodyPr>
          <a:lstStyle/>
          <a:p>
            <a:r>
              <a:rPr lang="en-GB" sz="1000" dirty="0"/>
              <a:t>TEMPLATE v0.1</a:t>
            </a:r>
          </a:p>
        </p:txBody>
      </p:sp>
      <p:pic>
        <p:nvPicPr>
          <p:cNvPr id="5" name="Picture 4">
            <a:extLst>
              <a:ext uri="{FF2B5EF4-FFF2-40B4-BE49-F238E27FC236}">
                <a16:creationId xmlns:a16="http://schemas.microsoft.com/office/drawing/2014/main" id="{32750338-C05E-3E44-B823-143E10E283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293058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ver slide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12192001" cy="176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Picture Placeholder 51">
            <a:extLst>
              <a:ext uri="{FF2B5EF4-FFF2-40B4-BE49-F238E27FC236}">
                <a16:creationId xmlns:a16="http://schemas.microsoft.com/office/drawing/2014/main" id="{93BF2766-86C7-EB49-A4F5-6932CE03B988}"/>
              </a:ext>
            </a:extLst>
          </p:cNvPr>
          <p:cNvSpPr>
            <a:spLocks noGrp="1"/>
          </p:cNvSpPr>
          <p:nvPr>
            <p:ph type="pic" sz="quarter" idx="14"/>
          </p:nvPr>
        </p:nvSpPr>
        <p:spPr>
          <a:xfrm>
            <a:off x="0" y="346075"/>
            <a:ext cx="12192000" cy="6165851"/>
          </a:xfrm>
          <a:custGeom>
            <a:avLst/>
            <a:gdLst>
              <a:gd name="connsiteX0" fmla="*/ 4033365 w 12192000"/>
              <a:gd name="connsiteY0" fmla="*/ 2269091 h 6165850"/>
              <a:gd name="connsiteX1" fmla="*/ 4108340 w 12192000"/>
              <a:gd name="connsiteY1" fmla="*/ 2534190 h 6165850"/>
              <a:gd name="connsiteX2" fmla="*/ 3958391 w 12192000"/>
              <a:gd name="connsiteY2" fmla="*/ 2534190 h 6165850"/>
              <a:gd name="connsiteX3" fmla="*/ 2713489 w 12192000"/>
              <a:gd name="connsiteY3" fmla="*/ 2207340 h 6165850"/>
              <a:gd name="connsiteX4" fmla="*/ 2745675 w 12192000"/>
              <a:gd name="connsiteY4" fmla="*/ 2207340 h 6165850"/>
              <a:gd name="connsiteX5" fmla="*/ 2817367 w 12192000"/>
              <a:gd name="connsiteY5" fmla="*/ 2212130 h 6165850"/>
              <a:gd name="connsiteX6" fmla="*/ 2828700 w 12192000"/>
              <a:gd name="connsiteY6" fmla="*/ 2212886 h 6165850"/>
              <a:gd name="connsiteX7" fmla="*/ 2896745 w 12192000"/>
              <a:gd name="connsiteY7" fmla="*/ 2259464 h 6165850"/>
              <a:gd name="connsiteX8" fmla="*/ 2952898 w 12192000"/>
              <a:gd name="connsiteY8" fmla="*/ 2451775 h 6165850"/>
              <a:gd name="connsiteX9" fmla="*/ 2910136 w 12192000"/>
              <a:gd name="connsiteY9" fmla="*/ 2627882 h 6165850"/>
              <a:gd name="connsiteX10" fmla="*/ 2849991 w 12192000"/>
              <a:gd name="connsiteY10" fmla="*/ 2687756 h 6165850"/>
              <a:gd name="connsiteX11" fmla="*/ 2753661 w 12192000"/>
              <a:gd name="connsiteY11" fmla="*/ 2704193 h 6165850"/>
              <a:gd name="connsiteX12" fmla="*/ 2713489 w 12192000"/>
              <a:gd name="connsiteY12" fmla="*/ 2704193 h 6165850"/>
              <a:gd name="connsiteX13" fmla="*/ 2713489 w 12192000"/>
              <a:gd name="connsiteY13" fmla="*/ 2207340 h 6165850"/>
              <a:gd name="connsiteX14" fmla="*/ 5707997 w 12192000"/>
              <a:gd name="connsiteY14" fmla="*/ 2192733 h 6165850"/>
              <a:gd name="connsiteX15" fmla="*/ 5845736 w 12192000"/>
              <a:gd name="connsiteY15" fmla="*/ 2460694 h 6165850"/>
              <a:gd name="connsiteX16" fmla="*/ 5707997 w 12192000"/>
              <a:gd name="connsiteY16" fmla="*/ 2718559 h 6165850"/>
              <a:gd name="connsiteX17" fmla="*/ 5570261 w 12192000"/>
              <a:gd name="connsiteY17" fmla="*/ 2460694 h 6165850"/>
              <a:gd name="connsiteX18" fmla="*/ 5707997 w 12192000"/>
              <a:gd name="connsiteY18" fmla="*/ 2192733 h 6165850"/>
              <a:gd name="connsiteX19" fmla="*/ 6190098 w 12192000"/>
              <a:gd name="connsiteY19" fmla="*/ 1999296 h 6165850"/>
              <a:gd name="connsiteX20" fmla="*/ 6190098 w 12192000"/>
              <a:gd name="connsiteY20" fmla="*/ 2914818 h 6165850"/>
              <a:gd name="connsiteX21" fmla="*/ 6401601 w 12192000"/>
              <a:gd name="connsiteY21" fmla="*/ 2914818 h 6165850"/>
              <a:gd name="connsiteX22" fmla="*/ 6401601 w 12192000"/>
              <a:gd name="connsiteY22" fmla="*/ 2260873 h 6165850"/>
              <a:gd name="connsiteX23" fmla="*/ 6404187 w 12192000"/>
              <a:gd name="connsiteY23" fmla="*/ 2260873 h 6165850"/>
              <a:gd name="connsiteX24" fmla="*/ 6576914 w 12192000"/>
              <a:gd name="connsiteY24" fmla="*/ 2914818 h 6165850"/>
              <a:gd name="connsiteX25" fmla="*/ 6755754 w 12192000"/>
              <a:gd name="connsiteY25" fmla="*/ 2914818 h 6165850"/>
              <a:gd name="connsiteX26" fmla="*/ 6922840 w 12192000"/>
              <a:gd name="connsiteY26" fmla="*/ 2260873 h 6165850"/>
              <a:gd name="connsiteX27" fmla="*/ 6925426 w 12192000"/>
              <a:gd name="connsiteY27" fmla="*/ 2260873 h 6165850"/>
              <a:gd name="connsiteX28" fmla="*/ 6925426 w 12192000"/>
              <a:gd name="connsiteY28" fmla="*/ 2914818 h 6165850"/>
              <a:gd name="connsiteX29" fmla="*/ 7187454 w 12192000"/>
              <a:gd name="connsiteY29" fmla="*/ 2914818 h 6165850"/>
              <a:gd name="connsiteX30" fmla="*/ 7187454 w 12192000"/>
              <a:gd name="connsiteY30" fmla="*/ 1999296 h 6165850"/>
              <a:gd name="connsiteX31" fmla="*/ 6817088 w 12192000"/>
              <a:gd name="connsiteY31" fmla="*/ 1999296 h 6165850"/>
              <a:gd name="connsiteX32" fmla="*/ 6691597 w 12192000"/>
              <a:gd name="connsiteY32" fmla="*/ 2485117 h 6165850"/>
              <a:gd name="connsiteX33" fmla="*/ 6689010 w 12192000"/>
              <a:gd name="connsiteY33" fmla="*/ 2485117 h 6165850"/>
              <a:gd name="connsiteX34" fmla="*/ 6558114 w 12192000"/>
              <a:gd name="connsiteY34" fmla="*/ 1999296 h 6165850"/>
              <a:gd name="connsiteX35" fmla="*/ 3911620 w 12192000"/>
              <a:gd name="connsiteY35" fmla="*/ 1999296 h 6165850"/>
              <a:gd name="connsiteX36" fmla="*/ 3627235 w 12192000"/>
              <a:gd name="connsiteY36" fmla="*/ 2914818 h 6165850"/>
              <a:gd name="connsiteX37" fmla="*/ 3855681 w 12192000"/>
              <a:gd name="connsiteY37" fmla="*/ 2914818 h 6165850"/>
              <a:gd name="connsiteX38" fmla="*/ 3911620 w 12192000"/>
              <a:gd name="connsiteY38" fmla="*/ 2734720 h 6165850"/>
              <a:gd name="connsiteX39" fmla="*/ 4156520 w 12192000"/>
              <a:gd name="connsiteY39" fmla="*/ 2734720 h 6165850"/>
              <a:gd name="connsiteX40" fmla="*/ 4208695 w 12192000"/>
              <a:gd name="connsiteY40" fmla="*/ 2914818 h 6165850"/>
              <a:gd name="connsiteX41" fmla="*/ 4496136 w 12192000"/>
              <a:gd name="connsiteY41" fmla="*/ 2914818 h 6165850"/>
              <a:gd name="connsiteX42" fmla="*/ 4208695 w 12192000"/>
              <a:gd name="connsiteY42" fmla="*/ 1999296 h 6165850"/>
              <a:gd name="connsiteX43" fmla="*/ 3296775 w 12192000"/>
              <a:gd name="connsiteY43" fmla="*/ 1999296 h 6165850"/>
              <a:gd name="connsiteX44" fmla="*/ 3296775 w 12192000"/>
              <a:gd name="connsiteY44" fmla="*/ 2914818 h 6165850"/>
              <a:gd name="connsiteX45" fmla="*/ 3580382 w 12192000"/>
              <a:gd name="connsiteY45" fmla="*/ 2914818 h 6165850"/>
              <a:gd name="connsiteX46" fmla="*/ 3580382 w 12192000"/>
              <a:gd name="connsiteY46" fmla="*/ 1999296 h 6165850"/>
              <a:gd name="connsiteX47" fmla="*/ 2431784 w 12192000"/>
              <a:gd name="connsiteY47" fmla="*/ 1999296 h 6165850"/>
              <a:gd name="connsiteX48" fmla="*/ 2431784 w 12192000"/>
              <a:gd name="connsiteY48" fmla="*/ 2914818 h 6165850"/>
              <a:gd name="connsiteX49" fmla="*/ 2788433 w 12192000"/>
              <a:gd name="connsiteY49" fmla="*/ 2914818 h 6165850"/>
              <a:gd name="connsiteX50" fmla="*/ 3119946 w 12192000"/>
              <a:gd name="connsiteY50" fmla="*/ 2790603 h 6165850"/>
              <a:gd name="connsiteX51" fmla="*/ 3246816 w 12192000"/>
              <a:gd name="connsiteY51" fmla="*/ 2458112 h 6165850"/>
              <a:gd name="connsiteX52" fmla="*/ 3106319 w 12192000"/>
              <a:gd name="connsiteY52" fmla="*/ 2111302 h 6165850"/>
              <a:gd name="connsiteX53" fmla="*/ 2769874 w 12192000"/>
              <a:gd name="connsiteY53" fmla="*/ 1999296 h 6165850"/>
              <a:gd name="connsiteX54" fmla="*/ 2431784 w 12192000"/>
              <a:gd name="connsiteY54" fmla="*/ 1999296 h 6165850"/>
              <a:gd name="connsiteX55" fmla="*/ 1677636 w 12192000"/>
              <a:gd name="connsiteY55" fmla="*/ 1999296 h 6165850"/>
              <a:gd name="connsiteX56" fmla="*/ 1677636 w 12192000"/>
              <a:gd name="connsiteY56" fmla="*/ 2914818 h 6165850"/>
              <a:gd name="connsiteX57" fmla="*/ 2365251 w 12192000"/>
              <a:gd name="connsiteY57" fmla="*/ 2914818 h 6165850"/>
              <a:gd name="connsiteX58" fmla="*/ 2365251 w 12192000"/>
              <a:gd name="connsiteY58" fmla="*/ 2695974 h 6165850"/>
              <a:gd name="connsiteX59" fmla="*/ 1952634 w 12192000"/>
              <a:gd name="connsiteY59" fmla="*/ 2695974 h 6165850"/>
              <a:gd name="connsiteX60" fmla="*/ 1952634 w 12192000"/>
              <a:gd name="connsiteY60" fmla="*/ 2547809 h 6165850"/>
              <a:gd name="connsiteX61" fmla="*/ 2286346 w 12192000"/>
              <a:gd name="connsiteY61" fmla="*/ 2547809 h 6165850"/>
              <a:gd name="connsiteX62" fmla="*/ 2286346 w 12192000"/>
              <a:gd name="connsiteY62" fmla="*/ 2343528 h 6165850"/>
              <a:gd name="connsiteX63" fmla="*/ 1952634 w 12192000"/>
              <a:gd name="connsiteY63" fmla="*/ 2343528 h 6165850"/>
              <a:gd name="connsiteX64" fmla="*/ 1952634 w 12192000"/>
              <a:gd name="connsiteY64" fmla="*/ 2209922 h 6165850"/>
              <a:gd name="connsiteX65" fmla="*/ 2365251 w 12192000"/>
              <a:gd name="connsiteY65" fmla="*/ 2209922 h 6165850"/>
              <a:gd name="connsiteX66" fmla="*/ 2365251 w 12192000"/>
              <a:gd name="connsiteY66" fmla="*/ 1999296 h 6165850"/>
              <a:gd name="connsiteX67" fmla="*/ 609601 w 12192000"/>
              <a:gd name="connsiteY67" fmla="*/ 1999296 h 6165850"/>
              <a:gd name="connsiteX68" fmla="*/ 609601 w 12192000"/>
              <a:gd name="connsiteY68" fmla="*/ 2914818 h 6165850"/>
              <a:gd name="connsiteX69" fmla="*/ 820515 w 12192000"/>
              <a:gd name="connsiteY69" fmla="*/ 2914818 h 6165850"/>
              <a:gd name="connsiteX70" fmla="*/ 820515 w 12192000"/>
              <a:gd name="connsiteY70" fmla="*/ 2260873 h 6165850"/>
              <a:gd name="connsiteX71" fmla="*/ 823565 w 12192000"/>
              <a:gd name="connsiteY71" fmla="*/ 2260873 h 6165850"/>
              <a:gd name="connsiteX72" fmla="*/ 995725 w 12192000"/>
              <a:gd name="connsiteY72" fmla="*/ 2914818 h 6165850"/>
              <a:gd name="connsiteX73" fmla="*/ 1174462 w 12192000"/>
              <a:gd name="connsiteY73" fmla="*/ 2914818 h 6165850"/>
              <a:gd name="connsiteX74" fmla="*/ 1341458 w 12192000"/>
              <a:gd name="connsiteY74" fmla="*/ 2260873 h 6165850"/>
              <a:gd name="connsiteX75" fmla="*/ 1344508 w 12192000"/>
              <a:gd name="connsiteY75" fmla="*/ 2260873 h 6165850"/>
              <a:gd name="connsiteX76" fmla="*/ 1344508 w 12192000"/>
              <a:gd name="connsiteY76" fmla="*/ 2914818 h 6165850"/>
              <a:gd name="connsiteX77" fmla="*/ 1605917 w 12192000"/>
              <a:gd name="connsiteY77" fmla="*/ 2914818 h 6165850"/>
              <a:gd name="connsiteX78" fmla="*/ 1605917 w 12192000"/>
              <a:gd name="connsiteY78" fmla="*/ 1999296 h 6165850"/>
              <a:gd name="connsiteX79" fmla="*/ 1235998 w 12192000"/>
              <a:gd name="connsiteY79" fmla="*/ 1999296 h 6165850"/>
              <a:gd name="connsiteX80" fmla="*/ 1110812 w 12192000"/>
              <a:gd name="connsiteY80" fmla="*/ 2485117 h 6165850"/>
              <a:gd name="connsiteX81" fmla="*/ 1107761 w 12192000"/>
              <a:gd name="connsiteY81" fmla="*/ 2485117 h 6165850"/>
              <a:gd name="connsiteX82" fmla="*/ 976938 w 12192000"/>
              <a:gd name="connsiteY82" fmla="*/ 1999296 h 6165850"/>
              <a:gd name="connsiteX83" fmla="*/ 5707997 w 12192000"/>
              <a:gd name="connsiteY83" fmla="*/ 1985828 h 6165850"/>
              <a:gd name="connsiteX84" fmla="*/ 5269169 w 12192000"/>
              <a:gd name="connsiteY84" fmla="*/ 2459758 h 6165850"/>
              <a:gd name="connsiteX85" fmla="*/ 5707997 w 12192000"/>
              <a:gd name="connsiteY85" fmla="*/ 2928282 h 6165850"/>
              <a:gd name="connsiteX86" fmla="*/ 6146356 w 12192000"/>
              <a:gd name="connsiteY86" fmla="*/ 2459758 h 6165850"/>
              <a:gd name="connsiteX87" fmla="*/ 5707997 w 12192000"/>
              <a:gd name="connsiteY87" fmla="*/ 1985828 h 6165850"/>
              <a:gd name="connsiteX88" fmla="*/ 4849789 w 12192000"/>
              <a:gd name="connsiteY88" fmla="*/ 1985828 h 6165850"/>
              <a:gd name="connsiteX89" fmla="*/ 4434217 w 12192000"/>
              <a:gd name="connsiteY89" fmla="*/ 2468916 h 6165850"/>
              <a:gd name="connsiteX90" fmla="*/ 4853780 w 12192000"/>
              <a:gd name="connsiteY90" fmla="*/ 2928282 h 6165850"/>
              <a:gd name="connsiteX91" fmla="*/ 5235780 w 12192000"/>
              <a:gd name="connsiteY91" fmla="*/ 2580940 h 6165850"/>
              <a:gd name="connsiteX92" fmla="*/ 4979160 w 12192000"/>
              <a:gd name="connsiteY92" fmla="*/ 2565203 h 6165850"/>
              <a:gd name="connsiteX93" fmla="*/ 4854957 w 12192000"/>
              <a:gd name="connsiteY93" fmla="*/ 2717386 h 6165850"/>
              <a:gd name="connsiteX94" fmla="*/ 4723004 w 12192000"/>
              <a:gd name="connsiteY94" fmla="*/ 2468916 h 6165850"/>
              <a:gd name="connsiteX95" fmla="*/ 4852371 w 12192000"/>
              <a:gd name="connsiteY95" fmla="*/ 2191556 h 6165850"/>
              <a:gd name="connsiteX96" fmla="*/ 4973992 w 12192000"/>
              <a:gd name="connsiteY96" fmla="*/ 2366284 h 6165850"/>
              <a:gd name="connsiteX97" fmla="*/ 5235780 w 12192000"/>
              <a:gd name="connsiteY97" fmla="*/ 2353134 h 6165850"/>
              <a:gd name="connsiteX98" fmla="*/ 4849789 w 12192000"/>
              <a:gd name="connsiteY98" fmla="*/ 1985828 h 6165850"/>
              <a:gd name="connsiteX99" fmla="*/ 0 w 12192000"/>
              <a:gd name="connsiteY99" fmla="*/ 0 h 6165850"/>
              <a:gd name="connsiteX100" fmla="*/ 12192000 w 12192000"/>
              <a:gd name="connsiteY100" fmla="*/ 0 h 6165850"/>
              <a:gd name="connsiteX101" fmla="*/ 12192000 w 12192000"/>
              <a:gd name="connsiteY101" fmla="*/ 6165850 h 6165850"/>
              <a:gd name="connsiteX102" fmla="*/ 0 w 12192000"/>
              <a:gd name="connsiteY102" fmla="*/ 6165850 h 61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192000" h="6165850">
                <a:moveTo>
                  <a:pt x="4033365" y="2269091"/>
                </a:moveTo>
                <a:lnTo>
                  <a:pt x="4108340" y="2534190"/>
                </a:lnTo>
                <a:lnTo>
                  <a:pt x="3958391" y="2534190"/>
                </a:lnTo>
                <a:close/>
                <a:moveTo>
                  <a:pt x="2713489" y="2207340"/>
                </a:moveTo>
                <a:cubicBezTo>
                  <a:pt x="2745675" y="2207340"/>
                  <a:pt x="2745675" y="2207340"/>
                  <a:pt x="2745675" y="2207340"/>
                </a:cubicBezTo>
                <a:lnTo>
                  <a:pt x="2817367" y="2212130"/>
                </a:lnTo>
                <a:lnTo>
                  <a:pt x="2828700" y="2212886"/>
                </a:lnTo>
                <a:cubicBezTo>
                  <a:pt x="2852930" y="2219077"/>
                  <a:pt x="2874659" y="2232111"/>
                  <a:pt x="2896745" y="2259464"/>
                </a:cubicBezTo>
                <a:cubicBezTo>
                  <a:pt x="2935512" y="2310183"/>
                  <a:pt x="2952898" y="2390252"/>
                  <a:pt x="2952898" y="2451775"/>
                </a:cubicBezTo>
                <a:cubicBezTo>
                  <a:pt x="2952898" y="2513058"/>
                  <a:pt x="2942090" y="2574345"/>
                  <a:pt x="2910136" y="2627882"/>
                </a:cubicBezTo>
                <a:cubicBezTo>
                  <a:pt x="2895336" y="2653238"/>
                  <a:pt x="2875363" y="2673197"/>
                  <a:pt x="2849991" y="2687756"/>
                </a:cubicBezTo>
                <a:cubicBezTo>
                  <a:pt x="2815219" y="2706775"/>
                  <a:pt x="2791256" y="2704193"/>
                  <a:pt x="2753661" y="2704193"/>
                </a:cubicBezTo>
                <a:cubicBezTo>
                  <a:pt x="2713489" y="2704193"/>
                  <a:pt x="2713489" y="2704193"/>
                  <a:pt x="2713489" y="2704193"/>
                </a:cubicBezTo>
                <a:cubicBezTo>
                  <a:pt x="2713489" y="2207340"/>
                  <a:pt x="2713489" y="2207340"/>
                  <a:pt x="2713489" y="2207340"/>
                </a:cubicBezTo>
                <a:close/>
                <a:moveTo>
                  <a:pt x="5707997" y="2192733"/>
                </a:moveTo>
                <a:cubicBezTo>
                  <a:pt x="5832337" y="2192733"/>
                  <a:pt x="5845736" y="2371921"/>
                  <a:pt x="5845736" y="2460694"/>
                </a:cubicBezTo>
                <a:cubicBezTo>
                  <a:pt x="5845736" y="2548999"/>
                  <a:pt x="5836096" y="2718559"/>
                  <a:pt x="5707997" y="2718559"/>
                </a:cubicBezTo>
                <a:cubicBezTo>
                  <a:pt x="5579665" y="2718559"/>
                  <a:pt x="5570261" y="2548999"/>
                  <a:pt x="5570261" y="2460694"/>
                </a:cubicBezTo>
                <a:cubicBezTo>
                  <a:pt x="5570261" y="2371921"/>
                  <a:pt x="5583661" y="2192733"/>
                  <a:pt x="5707997" y="2192733"/>
                </a:cubicBezTo>
                <a:close/>
                <a:moveTo>
                  <a:pt x="6190098" y="1999296"/>
                </a:moveTo>
                <a:lnTo>
                  <a:pt x="6190098" y="2914818"/>
                </a:lnTo>
                <a:lnTo>
                  <a:pt x="6401601" y="2914818"/>
                </a:lnTo>
                <a:lnTo>
                  <a:pt x="6401601" y="2260873"/>
                </a:lnTo>
                <a:lnTo>
                  <a:pt x="6404187" y="2260873"/>
                </a:lnTo>
                <a:lnTo>
                  <a:pt x="6576914" y="2914818"/>
                </a:lnTo>
                <a:lnTo>
                  <a:pt x="6755754" y="2914818"/>
                </a:lnTo>
                <a:lnTo>
                  <a:pt x="6922840" y="2260873"/>
                </a:lnTo>
                <a:lnTo>
                  <a:pt x="6925426" y="2260873"/>
                </a:lnTo>
                <a:lnTo>
                  <a:pt x="6925426" y="2914818"/>
                </a:lnTo>
                <a:lnTo>
                  <a:pt x="7187454" y="2914818"/>
                </a:lnTo>
                <a:lnTo>
                  <a:pt x="7187454" y="1999296"/>
                </a:lnTo>
                <a:lnTo>
                  <a:pt x="6817088" y="1999296"/>
                </a:lnTo>
                <a:lnTo>
                  <a:pt x="6691597" y="2485117"/>
                </a:lnTo>
                <a:lnTo>
                  <a:pt x="6689010" y="2485117"/>
                </a:lnTo>
                <a:lnTo>
                  <a:pt x="6558114" y="1999296"/>
                </a:lnTo>
                <a:close/>
                <a:moveTo>
                  <a:pt x="3911620" y="1999296"/>
                </a:moveTo>
                <a:lnTo>
                  <a:pt x="3627235" y="2914818"/>
                </a:lnTo>
                <a:lnTo>
                  <a:pt x="3855681" y="2914818"/>
                </a:lnTo>
                <a:lnTo>
                  <a:pt x="3911620" y="2734720"/>
                </a:lnTo>
                <a:lnTo>
                  <a:pt x="4156520" y="2734720"/>
                </a:lnTo>
                <a:lnTo>
                  <a:pt x="4208695" y="2914818"/>
                </a:lnTo>
                <a:lnTo>
                  <a:pt x="4496136" y="2914818"/>
                </a:lnTo>
                <a:lnTo>
                  <a:pt x="4208695" y="1999296"/>
                </a:lnTo>
                <a:close/>
                <a:moveTo>
                  <a:pt x="3296775" y="1999296"/>
                </a:moveTo>
                <a:lnTo>
                  <a:pt x="3296775" y="2914818"/>
                </a:lnTo>
                <a:lnTo>
                  <a:pt x="3580382" y="2914818"/>
                </a:lnTo>
                <a:lnTo>
                  <a:pt x="3580382" y="1999296"/>
                </a:lnTo>
                <a:close/>
                <a:moveTo>
                  <a:pt x="2431784" y="1999296"/>
                </a:moveTo>
                <a:cubicBezTo>
                  <a:pt x="2431784" y="2914818"/>
                  <a:pt x="2431784" y="2914818"/>
                  <a:pt x="2431784" y="2914818"/>
                </a:cubicBezTo>
                <a:cubicBezTo>
                  <a:pt x="2788433" y="2914818"/>
                  <a:pt x="2788433" y="2914818"/>
                  <a:pt x="2788433" y="2914818"/>
                </a:cubicBezTo>
                <a:cubicBezTo>
                  <a:pt x="2915308" y="2914818"/>
                  <a:pt x="3028788" y="2885464"/>
                  <a:pt x="3119946" y="2790603"/>
                </a:cubicBezTo>
                <a:cubicBezTo>
                  <a:pt x="3204058" y="2704193"/>
                  <a:pt x="3246816" y="2578336"/>
                  <a:pt x="3246816" y="2458112"/>
                </a:cubicBezTo>
                <a:cubicBezTo>
                  <a:pt x="3246816" y="2327560"/>
                  <a:pt x="3202649" y="2201936"/>
                  <a:pt x="3106319" y="2111302"/>
                </a:cubicBezTo>
                <a:cubicBezTo>
                  <a:pt x="3007406" y="2016438"/>
                  <a:pt x="2901913" y="1999296"/>
                  <a:pt x="2769874" y="1999296"/>
                </a:cubicBezTo>
                <a:cubicBezTo>
                  <a:pt x="2431784" y="1999296"/>
                  <a:pt x="2431784" y="1999296"/>
                  <a:pt x="2431784" y="1999296"/>
                </a:cubicBezTo>
                <a:close/>
                <a:moveTo>
                  <a:pt x="1677636" y="1999296"/>
                </a:moveTo>
                <a:lnTo>
                  <a:pt x="1677636" y="2914818"/>
                </a:lnTo>
                <a:lnTo>
                  <a:pt x="2365251" y="2914818"/>
                </a:lnTo>
                <a:lnTo>
                  <a:pt x="2365251" y="2695974"/>
                </a:lnTo>
                <a:lnTo>
                  <a:pt x="1952634" y="2695974"/>
                </a:lnTo>
                <a:lnTo>
                  <a:pt x="1952634" y="2547809"/>
                </a:lnTo>
                <a:lnTo>
                  <a:pt x="2286346" y="2547809"/>
                </a:lnTo>
                <a:lnTo>
                  <a:pt x="2286346" y="2343528"/>
                </a:lnTo>
                <a:lnTo>
                  <a:pt x="1952634" y="2343528"/>
                </a:lnTo>
                <a:lnTo>
                  <a:pt x="1952634" y="2209922"/>
                </a:lnTo>
                <a:lnTo>
                  <a:pt x="2365251" y="2209922"/>
                </a:lnTo>
                <a:lnTo>
                  <a:pt x="2365251" y="1999296"/>
                </a:lnTo>
                <a:close/>
                <a:moveTo>
                  <a:pt x="609601" y="1999296"/>
                </a:moveTo>
                <a:lnTo>
                  <a:pt x="609601" y="2914818"/>
                </a:lnTo>
                <a:lnTo>
                  <a:pt x="820515" y="2914818"/>
                </a:lnTo>
                <a:lnTo>
                  <a:pt x="820515" y="2260873"/>
                </a:lnTo>
                <a:lnTo>
                  <a:pt x="823565" y="2260873"/>
                </a:lnTo>
                <a:lnTo>
                  <a:pt x="995725" y="2914818"/>
                </a:lnTo>
                <a:lnTo>
                  <a:pt x="1174462" y="2914818"/>
                </a:lnTo>
                <a:lnTo>
                  <a:pt x="1341458" y="2260873"/>
                </a:lnTo>
                <a:lnTo>
                  <a:pt x="1344508" y="2260873"/>
                </a:lnTo>
                <a:lnTo>
                  <a:pt x="1344508" y="2914818"/>
                </a:lnTo>
                <a:lnTo>
                  <a:pt x="1605917" y="2914818"/>
                </a:lnTo>
                <a:lnTo>
                  <a:pt x="1605917" y="1999296"/>
                </a:lnTo>
                <a:lnTo>
                  <a:pt x="1235998" y="1999296"/>
                </a:lnTo>
                <a:lnTo>
                  <a:pt x="1110812" y="2485117"/>
                </a:lnTo>
                <a:lnTo>
                  <a:pt x="1107761" y="2485117"/>
                </a:lnTo>
                <a:lnTo>
                  <a:pt x="976938" y="1999296"/>
                </a:lnTo>
                <a:close/>
                <a:moveTo>
                  <a:pt x="5707997" y="1985828"/>
                </a:moveTo>
                <a:cubicBezTo>
                  <a:pt x="5428762" y="1985828"/>
                  <a:pt x="5269169" y="2185920"/>
                  <a:pt x="5269169" y="2459758"/>
                </a:cubicBezTo>
                <a:cubicBezTo>
                  <a:pt x="5269169" y="2719968"/>
                  <a:pt x="5429703" y="2928282"/>
                  <a:pt x="5707997" y="2928282"/>
                </a:cubicBezTo>
                <a:cubicBezTo>
                  <a:pt x="5985822" y="2928282"/>
                  <a:pt x="6146356" y="2719968"/>
                  <a:pt x="6146356" y="2459758"/>
                </a:cubicBezTo>
                <a:cubicBezTo>
                  <a:pt x="6146356" y="2185920"/>
                  <a:pt x="5987231" y="1985828"/>
                  <a:pt x="5707997" y="1985828"/>
                </a:cubicBezTo>
                <a:close/>
                <a:moveTo>
                  <a:pt x="4849789" y="1985828"/>
                </a:moveTo>
                <a:cubicBezTo>
                  <a:pt x="4561237" y="1985828"/>
                  <a:pt x="4434217" y="2204711"/>
                  <a:pt x="4434217" y="2468916"/>
                </a:cubicBezTo>
                <a:cubicBezTo>
                  <a:pt x="4434217" y="2729127"/>
                  <a:pt x="4578847" y="2928282"/>
                  <a:pt x="4853780" y="2928282"/>
                </a:cubicBezTo>
                <a:cubicBezTo>
                  <a:pt x="5064621" y="2928282"/>
                  <a:pt x="5218407" y="2792304"/>
                  <a:pt x="5235780" y="2580940"/>
                </a:cubicBezTo>
                <a:cubicBezTo>
                  <a:pt x="4979160" y="2565203"/>
                  <a:pt x="4979160" y="2565203"/>
                  <a:pt x="4979160" y="2565203"/>
                </a:cubicBezTo>
                <a:cubicBezTo>
                  <a:pt x="4975166" y="2641058"/>
                  <a:pt x="4941828" y="2717386"/>
                  <a:pt x="4854957" y="2717386"/>
                </a:cubicBezTo>
                <a:cubicBezTo>
                  <a:pt x="4728168" y="2717386"/>
                  <a:pt x="4723004" y="2560976"/>
                  <a:pt x="4723004" y="2468916"/>
                </a:cubicBezTo>
                <a:cubicBezTo>
                  <a:pt x="4723004" y="2382489"/>
                  <a:pt x="4728168" y="2191556"/>
                  <a:pt x="4852371" y="2191556"/>
                </a:cubicBezTo>
                <a:cubicBezTo>
                  <a:pt x="4946992" y="2191556"/>
                  <a:pt x="4976574" y="2288784"/>
                  <a:pt x="4973992" y="2366284"/>
                </a:cubicBezTo>
                <a:lnTo>
                  <a:pt x="5235780" y="2353134"/>
                </a:lnTo>
                <a:cubicBezTo>
                  <a:pt x="5216766" y="2124392"/>
                  <a:pt x="5083404" y="1985828"/>
                  <a:pt x="4849789" y="1985828"/>
                </a:cubicBezTo>
                <a:close/>
                <a:moveTo>
                  <a:pt x="0" y="0"/>
                </a:moveTo>
                <a:lnTo>
                  <a:pt x="12192000" y="0"/>
                </a:lnTo>
                <a:lnTo>
                  <a:pt x="12192000" y="6165850"/>
                </a:lnTo>
                <a:lnTo>
                  <a:pt x="0" y="6165850"/>
                </a:lnTo>
                <a:close/>
              </a:path>
            </a:pathLst>
          </a:custGeom>
          <a:solidFill>
            <a:schemeClr val="bg1">
              <a:lumMod val="95000"/>
            </a:schemeClr>
          </a:solidFill>
        </p:spPr>
        <p:txBody>
          <a:bodyPr wrap="square" rIns="612000" anchor="ctr">
            <a:noAutofit/>
          </a:bodyPr>
          <a:lstStyle>
            <a:lvl1pPr marL="0" indent="0" algn="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609600" y="3429000"/>
            <a:ext cx="5486400" cy="609600"/>
          </a:xfrm>
          <a:prstGeom prst="rect">
            <a:avLst/>
          </a:prstGeom>
        </p:spPr>
        <p:txBody>
          <a:bodyPr lIns="0" tIns="0" rIns="0" bIns="0">
            <a:noAutofit/>
          </a:bodyPr>
          <a:lstStyle>
            <a:lvl1pPr marL="0" indent="0">
              <a:buNone/>
              <a:defRPr sz="1800" b="1" cap="none" baseline="0">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The Content and Connections Agency</a:t>
            </a:r>
          </a:p>
        </p:txBody>
      </p:sp>
      <p:sp>
        <p:nvSpPr>
          <p:cNvPr id="6" name="Rectangle 5">
            <a:extLst>
              <a:ext uri="{FF2B5EF4-FFF2-40B4-BE49-F238E27FC236}">
                <a16:creationId xmlns:a16="http://schemas.microsoft.com/office/drawing/2014/main" id="{BF43660B-81B2-B143-B11D-85302EECFDBE}"/>
              </a:ext>
            </a:extLst>
          </p:cNvPr>
          <p:cNvSpPr/>
          <p:nvPr/>
        </p:nvSpPr>
        <p:spPr>
          <a:xfrm>
            <a:off x="-1" y="6511925"/>
            <a:ext cx="12192001" cy="1714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65A432D9-D558-2440-A936-ED1FEA2DDF1F}"/>
              </a:ext>
            </a:extLst>
          </p:cNvPr>
          <p:cNvSpPr/>
          <p:nvPr/>
        </p:nvSpPr>
        <p:spPr>
          <a:xfrm>
            <a:off x="1" y="6686549"/>
            <a:ext cx="12192001"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392935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Cover slide #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CA4B196-11C6-E24B-A282-B2868AFD5666}"/>
              </a:ext>
            </a:extLst>
          </p:cNvPr>
          <p:cNvSpPr>
            <a:spLocks noGrp="1"/>
          </p:cNvSpPr>
          <p:nvPr>
            <p:ph type="pic" sz="quarter" idx="16"/>
          </p:nvPr>
        </p:nvSpPr>
        <p:spPr>
          <a:xfrm>
            <a:off x="-1" y="346075"/>
            <a:ext cx="12192001"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17" name="Rectangle 16">
            <a:extLst>
              <a:ext uri="{FF2B5EF4-FFF2-40B4-BE49-F238E27FC236}">
                <a16:creationId xmlns:a16="http://schemas.microsoft.com/office/drawing/2014/main" id="{BF43660B-81B2-B143-B11D-85302EECFDBE}"/>
              </a:ext>
            </a:extLst>
          </p:cNvPr>
          <p:cNvSpPr/>
          <p:nvPr/>
        </p:nvSpPr>
        <p:spPr>
          <a:xfrm>
            <a:off x="-1" y="169379"/>
            <a:ext cx="12192001" cy="176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F43660B-81B2-B143-B11D-85302EECFDBE}"/>
              </a:ext>
            </a:extLst>
          </p:cNvPr>
          <p:cNvSpPr/>
          <p:nvPr/>
        </p:nvSpPr>
        <p:spPr>
          <a:xfrm>
            <a:off x="-1" y="6511925"/>
            <a:ext cx="12192001" cy="1714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65A432D9-D558-2440-A936-ED1FEA2DDF1F}"/>
              </a:ext>
            </a:extLst>
          </p:cNvPr>
          <p:cNvSpPr/>
          <p:nvPr/>
        </p:nvSpPr>
        <p:spPr>
          <a:xfrm>
            <a:off x="1" y="6683375"/>
            <a:ext cx="12192001"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FEC8685-701E-514F-9727-D0434FB7394C}"/>
              </a:ext>
            </a:extLst>
          </p:cNvPr>
          <p:cNvSpPr>
            <a:spLocks noGrp="1"/>
          </p:cNvSpPr>
          <p:nvPr>
            <p:ph type="body" sz="quarter" idx="13" hasCustomPrompt="1"/>
          </p:nvPr>
        </p:nvSpPr>
        <p:spPr>
          <a:xfrm>
            <a:off x="609601" y="2829877"/>
            <a:ext cx="6305551" cy="1193483"/>
          </a:xfrm>
          <a:prstGeom prst="rect">
            <a:avLst/>
          </a:prstGeom>
        </p:spPr>
        <p:txBody>
          <a:bodyPr lIns="0" tIns="0" rIns="0" bIns="0">
            <a:noAutofit/>
          </a:bodyPr>
          <a:lstStyle>
            <a:lvl1pPr marL="0" indent="0">
              <a:buNone/>
              <a:defRPr sz="4000" b="1" cap="none" baseline="0">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Presentation title goes here on two lines only </a:t>
            </a:r>
          </a:p>
        </p:txBody>
      </p:sp>
      <p:sp>
        <p:nvSpPr>
          <p:cNvPr id="3" name="Text Placeholder 2">
            <a:extLst>
              <a:ext uri="{FF2B5EF4-FFF2-40B4-BE49-F238E27FC236}">
                <a16:creationId xmlns:a16="http://schemas.microsoft.com/office/drawing/2014/main" id="{553EE5CE-A80C-F548-8D6F-8A8A99405BE1}"/>
              </a:ext>
            </a:extLst>
          </p:cNvPr>
          <p:cNvSpPr>
            <a:spLocks noGrp="1"/>
          </p:cNvSpPr>
          <p:nvPr>
            <p:ph type="body" sz="quarter" idx="17" hasCustomPrompt="1"/>
          </p:nvPr>
        </p:nvSpPr>
        <p:spPr>
          <a:xfrm>
            <a:off x="742949" y="5623245"/>
            <a:ext cx="1989139" cy="297497"/>
          </a:xfrm>
          <a:prstGeom prst="rect">
            <a:avLst/>
          </a:prstGeom>
        </p:spPr>
        <p:txBody>
          <a:bodyPr/>
          <a:lstStyle>
            <a:lvl1pPr marL="0" indent="0">
              <a:buNone/>
              <a:defRPr sz="1200">
                <a:solidFill>
                  <a:schemeClr val="bg1"/>
                </a:solidFill>
              </a:defRPr>
            </a:lvl1pPr>
            <a:lvl2pPr marL="457189" indent="0">
              <a:buNone/>
              <a:defRPr sz="1000">
                <a:solidFill>
                  <a:schemeClr val="bg1"/>
                </a:solidFill>
              </a:defRPr>
            </a:lvl2pPr>
            <a:lvl3pPr marL="914377" indent="0">
              <a:buNone/>
              <a:defRPr sz="1000">
                <a:solidFill>
                  <a:schemeClr val="bg1"/>
                </a:solidFill>
              </a:defRPr>
            </a:lvl3pPr>
            <a:lvl4pPr marL="1371566" indent="0">
              <a:buNone/>
              <a:defRPr sz="1000">
                <a:solidFill>
                  <a:schemeClr val="bg1"/>
                </a:solidFill>
              </a:defRPr>
            </a:lvl4pPr>
            <a:lvl5pPr marL="1828754" indent="0">
              <a:buNone/>
              <a:defRPr sz="1000">
                <a:solidFill>
                  <a:schemeClr val="bg1"/>
                </a:solidFill>
              </a:defRPr>
            </a:lvl5pPr>
          </a:lstStyle>
          <a:p>
            <a:pPr lvl="0"/>
            <a:r>
              <a:rPr lang="en-US" dirty="0"/>
              <a:t>XX.XX.2018</a:t>
            </a:r>
            <a:endParaRPr lang="en-GB" dirty="0"/>
          </a:p>
        </p:txBody>
      </p:sp>
    </p:spTree>
    <p:extLst>
      <p:ext uri="{BB962C8B-B14F-4D97-AF65-F5344CB8AC3E}">
        <p14:creationId xmlns:p14="http://schemas.microsoft.com/office/powerpoint/2010/main" val="42197400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476" y="2054225"/>
            <a:ext cx="11207749" cy="4122739"/>
          </a:xfrm>
          <a:prstGeom prst="rect">
            <a:avLst/>
          </a:prstGeom>
        </p:spPr>
        <p:txBody>
          <a:bodyPr>
            <a:normAutofit/>
          </a:bodyPr>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400">
                <a:latin typeface="Century Gothic" charset="0"/>
                <a:ea typeface="Century Gothic" charset="0"/>
                <a:cs typeface="Century Gothic" charset="0"/>
              </a:defRPr>
            </a:lvl2pPr>
            <a:lvl3pPr marL="914377" indent="0">
              <a:lnSpc>
                <a:spcPct val="100000"/>
              </a:lnSpc>
              <a:buNone/>
              <a:defRPr sz="1400">
                <a:latin typeface="Century Gothic" charset="0"/>
                <a:ea typeface="Century Gothic" charset="0"/>
                <a:cs typeface="Century Gothic" charset="0"/>
              </a:defRPr>
            </a:lvl3pPr>
            <a:lvl4pPr marL="1371566" indent="0">
              <a:lnSpc>
                <a:spcPct val="100000"/>
              </a:lnSpc>
              <a:buNone/>
              <a:defRPr sz="1400">
                <a:latin typeface="Century Gothic" charset="0"/>
                <a:ea typeface="Century Gothic" charset="0"/>
                <a:cs typeface="Century Gothic" charset="0"/>
              </a:defRPr>
            </a:lvl4pPr>
            <a:lvl5pPr marL="1828754" indent="0">
              <a:lnSpc>
                <a:spcPct val="100000"/>
              </a:lnSpc>
              <a:buNone/>
              <a:defRPr sz="140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1368425"/>
          </a:xfrm>
          <a:prstGeom prst="rect">
            <a:avLst/>
          </a:prstGeom>
        </p:spPr>
        <p:txBody>
          <a:bodyPr anchor="t">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Tree>
    <p:extLst>
      <p:ext uri="{BB962C8B-B14F-4D97-AF65-F5344CB8AC3E}">
        <p14:creationId xmlns:p14="http://schemas.microsoft.com/office/powerpoint/2010/main" val="34239241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0" y="346075"/>
            <a:ext cx="6594475"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2" y="1195390"/>
            <a:ext cx="4229555" cy="4466604"/>
          </a:xfrm>
          <a:prstGeom prst="rect">
            <a:avLst/>
          </a:prstGeom>
          <a:solidFill>
            <a:schemeClr val="bg1"/>
          </a:solidFill>
        </p:spPr>
        <p:txBody>
          <a:bodyPr/>
          <a:lstStyle>
            <a:lvl1pPr marL="0" indent="0">
              <a:buNone/>
              <a:defRPr sz="200">
                <a:solidFill>
                  <a:schemeClr val="bg1"/>
                </a:solidFill>
              </a:defRPr>
            </a:lvl1pPr>
          </a:lstStyle>
          <a:p>
            <a:pPr lvl="0"/>
            <a:r>
              <a:rPr lang="en-US" dirty="0"/>
              <a:t>Box</a:t>
            </a:r>
          </a:p>
        </p:txBody>
      </p:sp>
      <p:sp>
        <p:nvSpPr>
          <p:cNvPr id="8" name="Rectangle 7">
            <a:extLst>
              <a:ext uri="{FF2B5EF4-FFF2-40B4-BE49-F238E27FC236}">
                <a16:creationId xmlns:a16="http://schemas.microsoft.com/office/drawing/2014/main" id="{3F72106F-6B30-7C41-894C-4141DA6B57CC}"/>
              </a:ext>
            </a:extLst>
          </p:cNvPr>
          <p:cNvSpPr/>
          <p:nvPr/>
        </p:nvSpPr>
        <p:spPr>
          <a:xfrm>
            <a:off x="6594475" y="685801"/>
            <a:ext cx="5597524" cy="5491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6"/>
            <a:ext cx="5181600" cy="166095"/>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998988" y="2920159"/>
            <a:ext cx="2962611" cy="1027732"/>
          </a:xfrm>
          <a:prstGeom prst="rect">
            <a:avLst/>
          </a:prstGeom>
        </p:spPr>
        <p:txBody>
          <a:bodyPr>
            <a:no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Today’s agenda</a:t>
            </a:r>
          </a:p>
        </p:txBody>
      </p:sp>
      <p:sp>
        <p:nvSpPr>
          <p:cNvPr id="16" name="Text Placeholder 14">
            <a:extLst>
              <a:ext uri="{FF2B5EF4-FFF2-40B4-BE49-F238E27FC236}">
                <a16:creationId xmlns:a16="http://schemas.microsoft.com/office/drawing/2014/main" id="{4D87875B-B622-894D-B15F-A96CED131C59}"/>
              </a:ext>
            </a:extLst>
          </p:cNvPr>
          <p:cNvSpPr>
            <a:spLocks noGrp="1"/>
          </p:cNvSpPr>
          <p:nvPr>
            <p:ph type="body" sz="quarter" idx="18" hasCustomPrompt="1"/>
          </p:nvPr>
        </p:nvSpPr>
        <p:spPr>
          <a:xfrm rot="10800000" flipV="1">
            <a:off x="998988" y="2784389"/>
            <a:ext cx="328496" cy="55064"/>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Text Placeholder 8">
            <a:extLst>
              <a:ext uri="{FF2B5EF4-FFF2-40B4-BE49-F238E27FC236}">
                <a16:creationId xmlns:a16="http://schemas.microsoft.com/office/drawing/2014/main" id="{96BFA679-C341-5A4C-BFA9-664DC7EAAED4}"/>
              </a:ext>
            </a:extLst>
          </p:cNvPr>
          <p:cNvSpPr>
            <a:spLocks noGrp="1"/>
          </p:cNvSpPr>
          <p:nvPr>
            <p:ph type="body" sz="quarter" idx="19" hasCustomPrompt="1"/>
          </p:nvPr>
        </p:nvSpPr>
        <p:spPr>
          <a:xfrm>
            <a:off x="7169334" y="1619619"/>
            <a:ext cx="658127" cy="658127"/>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01</a:t>
            </a:r>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8006080" y="1536408"/>
            <a:ext cx="3573144" cy="825451"/>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Agenda point</a:t>
            </a:r>
          </a:p>
        </p:txBody>
      </p:sp>
      <p:sp>
        <p:nvSpPr>
          <p:cNvPr id="18" name="Text Placeholder 8">
            <a:extLst>
              <a:ext uri="{FF2B5EF4-FFF2-40B4-BE49-F238E27FC236}">
                <a16:creationId xmlns:a16="http://schemas.microsoft.com/office/drawing/2014/main" id="{07F5761B-B687-FD48-8A89-35B58502AF9B}"/>
              </a:ext>
            </a:extLst>
          </p:cNvPr>
          <p:cNvSpPr>
            <a:spLocks noGrp="1"/>
          </p:cNvSpPr>
          <p:nvPr>
            <p:ph type="body" sz="quarter" idx="21" hasCustomPrompt="1"/>
          </p:nvPr>
        </p:nvSpPr>
        <p:spPr>
          <a:xfrm>
            <a:off x="7169334" y="2611465"/>
            <a:ext cx="658127" cy="658127"/>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02</a:t>
            </a:r>
          </a:p>
        </p:txBody>
      </p:sp>
      <p:sp>
        <p:nvSpPr>
          <p:cNvPr id="19" name="Text Placeholder 5">
            <a:extLst>
              <a:ext uri="{FF2B5EF4-FFF2-40B4-BE49-F238E27FC236}">
                <a16:creationId xmlns:a16="http://schemas.microsoft.com/office/drawing/2014/main" id="{407AF52D-CE51-9246-9D63-311FA19AE103}"/>
              </a:ext>
            </a:extLst>
          </p:cNvPr>
          <p:cNvSpPr>
            <a:spLocks noGrp="1"/>
          </p:cNvSpPr>
          <p:nvPr>
            <p:ph type="body" sz="quarter" idx="22" hasCustomPrompt="1"/>
          </p:nvPr>
        </p:nvSpPr>
        <p:spPr>
          <a:xfrm>
            <a:off x="8006080" y="2527952"/>
            <a:ext cx="3573144" cy="825451"/>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Agenda point</a:t>
            </a:r>
          </a:p>
        </p:txBody>
      </p:sp>
      <p:sp>
        <p:nvSpPr>
          <p:cNvPr id="20" name="Text Placeholder 8">
            <a:extLst>
              <a:ext uri="{FF2B5EF4-FFF2-40B4-BE49-F238E27FC236}">
                <a16:creationId xmlns:a16="http://schemas.microsoft.com/office/drawing/2014/main" id="{20880334-52BD-7B40-BF52-71D26A6BB181}"/>
              </a:ext>
            </a:extLst>
          </p:cNvPr>
          <p:cNvSpPr>
            <a:spLocks noGrp="1"/>
          </p:cNvSpPr>
          <p:nvPr>
            <p:ph type="body" sz="quarter" idx="23" hasCustomPrompt="1"/>
          </p:nvPr>
        </p:nvSpPr>
        <p:spPr>
          <a:xfrm>
            <a:off x="7169334" y="3603310"/>
            <a:ext cx="658127" cy="658127"/>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03</a:t>
            </a:r>
          </a:p>
        </p:txBody>
      </p:sp>
      <p:sp>
        <p:nvSpPr>
          <p:cNvPr id="21" name="Text Placeholder 5">
            <a:extLst>
              <a:ext uri="{FF2B5EF4-FFF2-40B4-BE49-F238E27FC236}">
                <a16:creationId xmlns:a16="http://schemas.microsoft.com/office/drawing/2014/main" id="{963924A1-AF3E-3C47-AEB6-EA1B8277EE85}"/>
              </a:ext>
            </a:extLst>
          </p:cNvPr>
          <p:cNvSpPr>
            <a:spLocks noGrp="1"/>
          </p:cNvSpPr>
          <p:nvPr>
            <p:ph type="body" sz="quarter" idx="24" hasCustomPrompt="1"/>
          </p:nvPr>
        </p:nvSpPr>
        <p:spPr>
          <a:xfrm>
            <a:off x="8006080" y="3519496"/>
            <a:ext cx="3573144" cy="825451"/>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Agenda point</a:t>
            </a:r>
          </a:p>
        </p:txBody>
      </p:sp>
      <p:sp>
        <p:nvSpPr>
          <p:cNvPr id="22" name="Text Placeholder 8">
            <a:extLst>
              <a:ext uri="{FF2B5EF4-FFF2-40B4-BE49-F238E27FC236}">
                <a16:creationId xmlns:a16="http://schemas.microsoft.com/office/drawing/2014/main" id="{44E9AF6B-F526-D546-A8CA-AC0220474471}"/>
              </a:ext>
            </a:extLst>
          </p:cNvPr>
          <p:cNvSpPr>
            <a:spLocks noGrp="1"/>
          </p:cNvSpPr>
          <p:nvPr>
            <p:ph type="body" sz="quarter" idx="25" hasCustomPrompt="1"/>
          </p:nvPr>
        </p:nvSpPr>
        <p:spPr>
          <a:xfrm>
            <a:off x="7169334" y="4595154"/>
            <a:ext cx="658127" cy="658127"/>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04</a:t>
            </a:r>
          </a:p>
        </p:txBody>
      </p:sp>
      <p:sp>
        <p:nvSpPr>
          <p:cNvPr id="23" name="Text Placeholder 5">
            <a:extLst>
              <a:ext uri="{FF2B5EF4-FFF2-40B4-BE49-F238E27FC236}">
                <a16:creationId xmlns:a16="http://schemas.microsoft.com/office/drawing/2014/main" id="{0F2CDD4E-5A89-9D41-97B5-C0ED1FAA02A5}"/>
              </a:ext>
            </a:extLst>
          </p:cNvPr>
          <p:cNvSpPr>
            <a:spLocks noGrp="1"/>
          </p:cNvSpPr>
          <p:nvPr>
            <p:ph type="body" sz="quarter" idx="26" hasCustomPrompt="1"/>
          </p:nvPr>
        </p:nvSpPr>
        <p:spPr>
          <a:xfrm>
            <a:off x="8006080" y="4511041"/>
            <a:ext cx="3573144" cy="825451"/>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Agenda point</a:t>
            </a:r>
          </a:p>
        </p:txBody>
      </p:sp>
      <p:sp>
        <p:nvSpPr>
          <p:cNvPr id="24" name="Slide Number Placeholder 11">
            <a:extLst>
              <a:ext uri="{FF2B5EF4-FFF2-40B4-BE49-F238E27FC236}">
                <a16:creationId xmlns:a16="http://schemas.microsoft.com/office/drawing/2014/main" id="{0E3A241E-5054-F14C-B5DA-20D7F2294DE4}"/>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279084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 midn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69918"/>
            <a:ext cx="328494"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0386"/>
            <a:ext cx="7828454" cy="4917227"/>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6" name="Slide Number Placeholder 11">
            <a:extLst>
              <a:ext uri="{FF2B5EF4-FFF2-40B4-BE49-F238E27FC236}">
                <a16:creationId xmlns:a16="http://schemas.microsoft.com/office/drawing/2014/main" id="{7C1B55EE-6913-E74B-9E6F-5EA2CAC61BC7}"/>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9799024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tatement slide - imag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1" y="346075"/>
            <a:ext cx="12192001"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998989" y="2282416"/>
            <a:ext cx="5097011" cy="2340639"/>
          </a:xfrm>
          <a:prstGeom prst="rect">
            <a:avLst/>
          </a:prstGeom>
        </p:spPr>
        <p:txBody>
          <a:bodyPr anchor="ctr">
            <a:noAutofit/>
          </a:bodyPr>
          <a:lstStyle>
            <a:lvl1pPr marL="0" indent="0">
              <a:lnSpc>
                <a:spcPct val="100000"/>
              </a:lnSpc>
              <a:spcBef>
                <a:spcPts val="0"/>
              </a:spcBef>
              <a:spcAft>
                <a:spcPts val="600"/>
              </a:spcAft>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This is an example slide that can be used for a divider or as a slide for a BIG STATEMENT (highlight keywords)</a:t>
            </a:r>
          </a:p>
        </p:txBody>
      </p:sp>
      <p:sp>
        <p:nvSpPr>
          <p:cNvPr id="9" name="Slide Number Placeholder 11">
            <a:extLst>
              <a:ext uri="{FF2B5EF4-FFF2-40B4-BE49-F238E27FC236}">
                <a16:creationId xmlns:a16="http://schemas.microsoft.com/office/drawing/2014/main" id="{11645A04-5729-C946-908D-D46CE4DC86E7}"/>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0482292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ivider slide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0" y="346075"/>
            <a:ext cx="9147875" cy="6165851"/>
          </a:xfrm>
          <a:prstGeom prst="rect">
            <a:avLst/>
          </a:prstGeom>
          <a:solidFill>
            <a:schemeClr val="bg1">
              <a:lumMod val="95000"/>
            </a:schemeClr>
          </a:solidFill>
          <a:ln>
            <a:noFill/>
          </a:ln>
        </p:spPr>
        <p:txBody>
          <a:bodyPr lIns="648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9" name="Text Placeholder 8">
            <a:extLst>
              <a:ext uri="{FF2B5EF4-FFF2-40B4-BE49-F238E27FC236}">
                <a16:creationId xmlns:a16="http://schemas.microsoft.com/office/drawing/2014/main" id="{9F8C0B5E-130A-6043-B100-379B7137F6EC}"/>
              </a:ext>
            </a:extLst>
          </p:cNvPr>
          <p:cNvSpPr>
            <a:spLocks noGrp="1"/>
          </p:cNvSpPr>
          <p:nvPr>
            <p:ph type="body" sz="quarter" idx="17" hasCustomPrompt="1"/>
          </p:nvPr>
        </p:nvSpPr>
        <p:spPr>
          <a:xfrm>
            <a:off x="3864430" y="1389186"/>
            <a:ext cx="4017509" cy="4079631"/>
          </a:xfrm>
          <a:prstGeom prst="rect">
            <a:avLst/>
          </a:prstGeom>
        </p:spPr>
        <p:txBody>
          <a:bodyPr wrap="none" anchor="ctr"/>
          <a:lstStyle>
            <a:lvl1pPr marL="0" indent="0" algn="r">
              <a:buNone/>
              <a:defRPr sz="24999"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17" name="Text Placeholder 8">
            <a:extLst>
              <a:ext uri="{FF2B5EF4-FFF2-40B4-BE49-F238E27FC236}">
                <a16:creationId xmlns:a16="http://schemas.microsoft.com/office/drawing/2014/main" id="{C020EE9B-623E-C549-A71A-AE61B11AA272}"/>
              </a:ext>
            </a:extLst>
          </p:cNvPr>
          <p:cNvSpPr>
            <a:spLocks noGrp="1"/>
          </p:cNvSpPr>
          <p:nvPr>
            <p:ph type="body" sz="quarter" idx="13" hasCustomPrompt="1"/>
          </p:nvPr>
        </p:nvSpPr>
        <p:spPr>
          <a:xfrm>
            <a:off x="8222750" y="24686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A divider</a:t>
            </a:r>
          </a:p>
        </p:txBody>
      </p:sp>
      <p:sp>
        <p:nvSpPr>
          <p:cNvPr id="18" name="Text Placeholder 8">
            <a:extLst>
              <a:ext uri="{FF2B5EF4-FFF2-40B4-BE49-F238E27FC236}">
                <a16:creationId xmlns:a16="http://schemas.microsoft.com/office/drawing/2014/main" id="{E6B81E08-1204-504C-A0AE-ABED0300A149}"/>
              </a:ext>
            </a:extLst>
          </p:cNvPr>
          <p:cNvSpPr>
            <a:spLocks noGrp="1"/>
          </p:cNvSpPr>
          <p:nvPr>
            <p:ph type="body" sz="quarter" idx="18" hasCustomPrompt="1"/>
          </p:nvPr>
        </p:nvSpPr>
        <p:spPr>
          <a:xfrm>
            <a:off x="8222750" y="31544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slide could</a:t>
            </a:r>
          </a:p>
        </p:txBody>
      </p:sp>
      <p:sp>
        <p:nvSpPr>
          <p:cNvPr id="19" name="Text Placeholder 8">
            <a:extLst>
              <a:ext uri="{FF2B5EF4-FFF2-40B4-BE49-F238E27FC236}">
                <a16:creationId xmlns:a16="http://schemas.microsoft.com/office/drawing/2014/main" id="{2C9284FA-536B-6B4C-9A91-964FAD82DC01}"/>
              </a:ext>
            </a:extLst>
          </p:cNvPr>
          <p:cNvSpPr>
            <a:spLocks noGrp="1"/>
          </p:cNvSpPr>
          <p:nvPr>
            <p:ph type="body" sz="quarter" idx="19" hasCustomPrompt="1"/>
          </p:nvPr>
        </p:nvSpPr>
        <p:spPr>
          <a:xfrm>
            <a:off x="8222750" y="38402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look like this</a:t>
            </a:r>
          </a:p>
        </p:txBody>
      </p:sp>
      <p:sp>
        <p:nvSpPr>
          <p:cNvPr id="16" name="Slide Number Placeholder 11">
            <a:extLst>
              <a:ext uri="{FF2B5EF4-FFF2-40B4-BE49-F238E27FC236}">
                <a16:creationId xmlns:a16="http://schemas.microsoft.com/office/drawing/2014/main" id="{1AA0F289-BBF5-A448-B966-DA0E754B2804}"/>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0" name="Rectangle 9">
            <a:extLst>
              <a:ext uri="{FF2B5EF4-FFF2-40B4-BE49-F238E27FC236}">
                <a16:creationId xmlns:a16="http://schemas.microsoft.com/office/drawing/2014/main" id="{DBC6E015-949C-4318-93E6-1D8BF5AB7DFF}"/>
              </a:ext>
            </a:extLst>
          </p:cNvPr>
          <p:cNvSpPr/>
          <p:nvPr userDrawn="1"/>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11">
            <a:extLst>
              <a:ext uri="{FF2B5EF4-FFF2-40B4-BE49-F238E27FC236}">
                <a16:creationId xmlns:a16="http://schemas.microsoft.com/office/drawing/2014/main" id="{F7871797-678D-41D6-AC3C-D3271DE5820F}"/>
              </a:ext>
            </a:extLst>
          </p:cNvPr>
          <p:cNvSpPr txBox="1">
            <a:spLocks/>
          </p:cNvSpPr>
          <p:nvPr userDrawn="1"/>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5413065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ivider slid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0" y="346075"/>
            <a:ext cx="9147875" cy="6165851"/>
          </a:xfrm>
          <a:prstGeom prst="rect">
            <a:avLst/>
          </a:prstGeom>
          <a:solidFill>
            <a:schemeClr val="bg1">
              <a:lumMod val="95000"/>
            </a:schemeClr>
          </a:solidFill>
          <a:ln>
            <a:noFill/>
          </a:ln>
        </p:spPr>
        <p:txBody>
          <a:bodyPr lIns="648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8">
            <a:extLst>
              <a:ext uri="{FF2B5EF4-FFF2-40B4-BE49-F238E27FC236}">
                <a16:creationId xmlns:a16="http://schemas.microsoft.com/office/drawing/2014/main" id="{C020EE9B-623E-C549-A71A-AE61B11AA272}"/>
              </a:ext>
            </a:extLst>
          </p:cNvPr>
          <p:cNvSpPr>
            <a:spLocks noGrp="1"/>
          </p:cNvSpPr>
          <p:nvPr>
            <p:ph type="body" sz="quarter" idx="13" hasCustomPrompt="1"/>
          </p:nvPr>
        </p:nvSpPr>
        <p:spPr>
          <a:xfrm>
            <a:off x="8222750" y="24686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A divider</a:t>
            </a:r>
          </a:p>
        </p:txBody>
      </p:sp>
      <p:sp>
        <p:nvSpPr>
          <p:cNvPr id="18" name="Text Placeholder 8">
            <a:extLst>
              <a:ext uri="{FF2B5EF4-FFF2-40B4-BE49-F238E27FC236}">
                <a16:creationId xmlns:a16="http://schemas.microsoft.com/office/drawing/2014/main" id="{E6B81E08-1204-504C-A0AE-ABED0300A149}"/>
              </a:ext>
            </a:extLst>
          </p:cNvPr>
          <p:cNvSpPr>
            <a:spLocks noGrp="1"/>
          </p:cNvSpPr>
          <p:nvPr>
            <p:ph type="body" sz="quarter" idx="18" hasCustomPrompt="1"/>
          </p:nvPr>
        </p:nvSpPr>
        <p:spPr>
          <a:xfrm>
            <a:off x="8222750" y="31544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slide could</a:t>
            </a:r>
          </a:p>
        </p:txBody>
      </p:sp>
      <p:sp>
        <p:nvSpPr>
          <p:cNvPr id="19" name="Text Placeholder 8">
            <a:extLst>
              <a:ext uri="{FF2B5EF4-FFF2-40B4-BE49-F238E27FC236}">
                <a16:creationId xmlns:a16="http://schemas.microsoft.com/office/drawing/2014/main" id="{2C9284FA-536B-6B4C-9A91-964FAD82DC01}"/>
              </a:ext>
            </a:extLst>
          </p:cNvPr>
          <p:cNvSpPr>
            <a:spLocks noGrp="1"/>
          </p:cNvSpPr>
          <p:nvPr>
            <p:ph type="body" sz="quarter" idx="19" hasCustomPrompt="1"/>
          </p:nvPr>
        </p:nvSpPr>
        <p:spPr>
          <a:xfrm>
            <a:off x="8222750" y="38402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look like this</a:t>
            </a:r>
          </a:p>
        </p:txBody>
      </p:sp>
      <p:sp>
        <p:nvSpPr>
          <p:cNvPr id="13" name="Text Placeholder 8">
            <a:extLst>
              <a:ext uri="{FF2B5EF4-FFF2-40B4-BE49-F238E27FC236}">
                <a16:creationId xmlns:a16="http://schemas.microsoft.com/office/drawing/2014/main" id="{10DB4E6E-0C1D-8B4C-9E8D-74FF99E4EEA5}"/>
              </a:ext>
            </a:extLst>
          </p:cNvPr>
          <p:cNvSpPr>
            <a:spLocks noGrp="1"/>
          </p:cNvSpPr>
          <p:nvPr>
            <p:ph type="body" sz="quarter" idx="20" hasCustomPrompt="1"/>
          </p:nvPr>
        </p:nvSpPr>
        <p:spPr>
          <a:xfrm>
            <a:off x="8222750" y="1673862"/>
            <a:ext cx="658127" cy="658127"/>
          </a:xfrm>
          <a:prstGeom prst="rect">
            <a:avLst/>
          </a:prstGeom>
          <a:solidFill>
            <a:schemeClr val="accent3"/>
          </a:solidFill>
          <a:ln w="19050">
            <a:noFill/>
          </a:ln>
        </p:spPr>
        <p:txBody>
          <a:bodyPr wrap="none" lIns="0" tIns="0" rIns="0" bIns="0" anchor="ctr">
            <a:noAutofit/>
          </a:bodyPr>
          <a:lstStyle>
            <a:lvl1pPr marL="0" indent="0" algn="ctr">
              <a:lnSpc>
                <a:spcPct val="100000"/>
              </a:lnSpc>
              <a:spcBef>
                <a:spcPts val="0"/>
              </a:spcBef>
              <a:buNone/>
              <a:defRPr sz="2400" b="1" cap="all" baseline="0">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01</a:t>
            </a:r>
          </a:p>
        </p:txBody>
      </p:sp>
      <p:sp>
        <p:nvSpPr>
          <p:cNvPr id="14" name="Slide Number Placeholder 11">
            <a:extLst>
              <a:ext uri="{FF2B5EF4-FFF2-40B4-BE49-F238E27FC236}">
                <a16:creationId xmlns:a16="http://schemas.microsoft.com/office/drawing/2014/main" id="{137C8640-7750-414D-B294-8235AA77ACE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931466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tatement slide - dual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0" y="346075"/>
            <a:ext cx="6324601" cy="6165851"/>
          </a:xfrm>
          <a:prstGeom prst="rect">
            <a:avLst/>
          </a:prstGeom>
          <a:solidFill>
            <a:schemeClr val="bg1">
              <a:lumMod val="95000"/>
            </a:schemeClr>
          </a:solidFill>
          <a:ln>
            <a:noFill/>
          </a:ln>
        </p:spPr>
        <p:txBody>
          <a:bodyPr lIns="0" tIns="108000" rIns="0" bIns="0" anchor="t"/>
          <a:lstStyle>
            <a:lvl1pPr marL="0" indent="0" algn="ctr">
              <a:buNone/>
              <a:defRPr sz="1200">
                <a:solidFill>
                  <a:schemeClr val="accent1"/>
                </a:solidFill>
                <a:latin typeface="Century Gothic" charset="0"/>
                <a:ea typeface="Century Gothic" charset="0"/>
                <a:cs typeface="Century Gothic" charset="0"/>
              </a:defRPr>
            </a:lvl1pPr>
          </a:lstStyle>
          <a:p>
            <a:r>
              <a:rPr lang="en-US" dirty="0"/>
              <a:t>Add image here. Add the same image as the right-hand side – </a:t>
            </a:r>
          </a:p>
          <a:p>
            <a:r>
              <a:rPr lang="en-US" dirty="0"/>
              <a:t>but use the crop tool to zoom into the image.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930299" y="1197000"/>
            <a:ext cx="4464000" cy="4464000"/>
          </a:xfrm>
          <a:prstGeom prst="rect">
            <a:avLst/>
          </a:prstGeom>
          <a:solidFill>
            <a:schemeClr val="bg1"/>
          </a:solidFill>
        </p:spPr>
        <p:txBody>
          <a:bodyPr/>
          <a:lstStyle>
            <a:lvl1pPr marL="0" indent="0">
              <a:buNone/>
              <a:defRPr sz="200">
                <a:solidFill>
                  <a:schemeClr val="bg1"/>
                </a:solidFill>
              </a:defRPr>
            </a:lvl1pPr>
          </a:lstStyle>
          <a:p>
            <a:pPr lvl="0"/>
            <a:r>
              <a:rPr lang="en-US" dirty="0"/>
              <a:t>Box</a:t>
            </a:r>
          </a:p>
        </p:txBody>
      </p:sp>
      <p:sp>
        <p:nvSpPr>
          <p:cNvPr id="14" name="Text Placeholder 8">
            <a:extLst>
              <a:ext uri="{FF2B5EF4-FFF2-40B4-BE49-F238E27FC236}">
                <a16:creationId xmlns:a16="http://schemas.microsoft.com/office/drawing/2014/main" id="{81FD977A-04F3-404A-8C8D-B3FC6137BCDF}"/>
              </a:ext>
            </a:extLst>
          </p:cNvPr>
          <p:cNvSpPr>
            <a:spLocks noGrp="1"/>
          </p:cNvSpPr>
          <p:nvPr>
            <p:ph type="body" sz="quarter" idx="13" hasCustomPrompt="1"/>
          </p:nvPr>
        </p:nvSpPr>
        <p:spPr>
          <a:xfrm>
            <a:off x="1371601" y="2425998"/>
            <a:ext cx="3719385" cy="2781103"/>
          </a:xfrm>
          <a:prstGeom prst="rect">
            <a:avLst/>
          </a:prstGeom>
        </p:spPr>
        <p:txBody>
          <a:bodyPr>
            <a:noAutofit/>
          </a:bodyPr>
          <a:lstStyle>
            <a:lvl1pPr marL="0" indent="0">
              <a:lnSpc>
                <a:spcPct val="100000"/>
              </a:lnSpc>
              <a:spcBef>
                <a:spcPts val="0"/>
              </a:spcBef>
              <a:spcAft>
                <a:spcPts val="0"/>
              </a:spcAft>
              <a:buNone/>
              <a:defRPr sz="3200" b="1" cap="none" baseline="0">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This is an example slide that can be used for a divider or as a slide for a big statement</a:t>
            </a:r>
          </a:p>
        </p:txBody>
      </p:sp>
      <p:sp>
        <p:nvSpPr>
          <p:cNvPr id="18" name="Text Placeholder 8">
            <a:extLst>
              <a:ext uri="{FF2B5EF4-FFF2-40B4-BE49-F238E27FC236}">
                <a16:creationId xmlns:a16="http://schemas.microsoft.com/office/drawing/2014/main" id="{BC092F38-1D98-C64F-B7F0-A32B683E9941}"/>
              </a:ext>
            </a:extLst>
          </p:cNvPr>
          <p:cNvSpPr>
            <a:spLocks noGrp="1"/>
          </p:cNvSpPr>
          <p:nvPr>
            <p:ph type="body" sz="quarter" idx="19" hasCustomPrompt="1"/>
          </p:nvPr>
        </p:nvSpPr>
        <p:spPr>
          <a:xfrm>
            <a:off x="1321473" y="1574098"/>
            <a:ext cx="658127" cy="658127"/>
          </a:xfrm>
          <a:prstGeom prst="rect">
            <a:avLst/>
          </a:prstGeom>
          <a:solidFill>
            <a:schemeClr val="tx1"/>
          </a:solidFill>
          <a:ln w="19050">
            <a:noFill/>
          </a:ln>
        </p:spPr>
        <p:txBody>
          <a:bodyPr wrap="none" lIns="0" tIns="0" rIns="0" bIns="0" anchor="ctr">
            <a:noAutofit/>
          </a:bodyPr>
          <a:lstStyle>
            <a:lvl1pPr marL="0" indent="0" algn="ctr">
              <a:lnSpc>
                <a:spcPct val="100000"/>
              </a:lnSpc>
              <a:spcBef>
                <a:spcPts val="0"/>
              </a:spcBef>
              <a:buNone/>
              <a:defRPr sz="2400" b="1" cap="all" baseline="0">
                <a:solidFill>
                  <a:schemeClr val="accent3"/>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01</a:t>
            </a:r>
          </a:p>
        </p:txBody>
      </p:sp>
      <p:sp>
        <p:nvSpPr>
          <p:cNvPr id="19" name="Picture Placeholder 3">
            <a:extLst>
              <a:ext uri="{FF2B5EF4-FFF2-40B4-BE49-F238E27FC236}">
                <a16:creationId xmlns:a16="http://schemas.microsoft.com/office/drawing/2014/main" id="{349BA7F6-5F1F-AF43-A7B8-B3928C6C7D53}"/>
              </a:ext>
            </a:extLst>
          </p:cNvPr>
          <p:cNvSpPr>
            <a:spLocks noGrp="1"/>
          </p:cNvSpPr>
          <p:nvPr>
            <p:ph type="pic" sz="quarter" idx="28" hasCustomPrompt="1"/>
          </p:nvPr>
        </p:nvSpPr>
        <p:spPr>
          <a:xfrm>
            <a:off x="6324601" y="1197000"/>
            <a:ext cx="5867401" cy="4464000"/>
          </a:xfrm>
          <a:prstGeom prst="rect">
            <a:avLst/>
          </a:prstGeom>
          <a:solidFill>
            <a:schemeClr val="bg1">
              <a:lumMod val="95000"/>
            </a:schemeClr>
          </a:solidFill>
          <a:ln>
            <a:noFill/>
          </a:ln>
        </p:spPr>
        <p:txBody>
          <a:bodyPr lIns="0" tIns="251999"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dirty="0"/>
              <a:t>Click icon to add image. </a:t>
            </a:r>
          </a:p>
        </p:txBody>
      </p:sp>
      <p:sp>
        <p:nvSpPr>
          <p:cNvPr id="15" name="Slide Number Placeholder 11">
            <a:extLst>
              <a:ext uri="{FF2B5EF4-FFF2-40B4-BE49-F238E27FC236}">
                <a16:creationId xmlns:a16="http://schemas.microsoft.com/office/drawing/2014/main" id="{808EB29F-5C64-F546-85EA-71919370FF6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4225657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 copy - image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3">
            <a:extLst>
              <a:ext uri="{FF2B5EF4-FFF2-40B4-BE49-F238E27FC236}">
                <a16:creationId xmlns:a16="http://schemas.microsoft.com/office/drawing/2014/main" id="{868320E1-AA96-724C-A001-336B6A7A58EA}"/>
              </a:ext>
            </a:extLst>
          </p:cNvPr>
          <p:cNvSpPr>
            <a:spLocks noGrp="1"/>
          </p:cNvSpPr>
          <p:nvPr>
            <p:ph type="pic" sz="quarter" idx="16"/>
          </p:nvPr>
        </p:nvSpPr>
        <p:spPr>
          <a:xfrm>
            <a:off x="-1" y="346075"/>
            <a:ext cx="12192001"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4" name="Text Placeholder 24">
            <a:extLst>
              <a:ext uri="{FF2B5EF4-FFF2-40B4-BE49-F238E27FC236}">
                <a16:creationId xmlns:a16="http://schemas.microsoft.com/office/drawing/2014/main" id="{523B3F0D-8115-3C40-8691-1723749A7FF0}"/>
              </a:ext>
            </a:extLst>
          </p:cNvPr>
          <p:cNvSpPr>
            <a:spLocks noGrp="1"/>
          </p:cNvSpPr>
          <p:nvPr>
            <p:ph type="body" sz="quarter" idx="27" hasCustomPrompt="1"/>
          </p:nvPr>
        </p:nvSpPr>
        <p:spPr>
          <a:xfrm>
            <a:off x="6094413" y="346075"/>
            <a:ext cx="6097587" cy="6165851"/>
          </a:xfrm>
          <a:prstGeom prst="rect">
            <a:avLst/>
          </a:prstGeom>
          <a:gradFill flip="none" rotWithShape="1">
            <a:gsLst>
              <a:gs pos="0">
                <a:schemeClr val="bg1">
                  <a:alpha val="0"/>
                </a:schemeClr>
              </a:gs>
              <a:gs pos="100000">
                <a:schemeClr val="bg1">
                  <a:alpha val="80000"/>
                </a:schemeClr>
              </a:gs>
            </a:gsLst>
            <a:lin ang="0" scaled="1"/>
            <a:tileRect/>
          </a:gradFill>
        </p:spPr>
        <p:txBody>
          <a:bodyPr/>
          <a:lstStyle>
            <a:lvl1pPr marL="0" indent="0" algn="r">
              <a:buNone/>
              <a:defRPr sz="200">
                <a:solidFill>
                  <a:schemeClr val="bg1">
                    <a:alpha val="0"/>
                  </a:schemeClr>
                </a:solidFill>
              </a:defRPr>
            </a:lvl1pPr>
          </a:lstStyle>
          <a:p>
            <a:pPr lvl="0"/>
            <a:r>
              <a:rPr lang="en-US" dirty="0"/>
              <a:t>B</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103748" y="2060282"/>
            <a:ext cx="5713603" cy="4117975"/>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189" indent="0">
              <a:lnSpc>
                <a:spcPct val="100000"/>
              </a:lnSpc>
              <a:buNone/>
              <a:defRPr sz="1400">
                <a:solidFill>
                  <a:schemeClr val="tx1"/>
                </a:solidFill>
                <a:latin typeface="Century Gothic" charset="0"/>
                <a:ea typeface="Century Gothic" charset="0"/>
                <a:cs typeface="Century Gothic" charset="0"/>
              </a:defRPr>
            </a:lvl2pPr>
            <a:lvl3pPr marL="914377" indent="0">
              <a:lnSpc>
                <a:spcPct val="100000"/>
              </a:lnSpc>
              <a:buNone/>
              <a:defRPr sz="1400">
                <a:solidFill>
                  <a:schemeClr val="tx1"/>
                </a:solidFill>
                <a:latin typeface="Century Gothic" charset="0"/>
                <a:ea typeface="Century Gothic" charset="0"/>
                <a:cs typeface="Century Gothic" charset="0"/>
              </a:defRPr>
            </a:lvl3pPr>
            <a:lvl4pPr marL="1371566" indent="0">
              <a:lnSpc>
                <a:spcPct val="100000"/>
              </a:lnSpc>
              <a:buNone/>
              <a:defRPr sz="1400">
                <a:solidFill>
                  <a:schemeClr val="tx1"/>
                </a:solidFill>
                <a:latin typeface="Century Gothic" charset="0"/>
                <a:ea typeface="Century Gothic" charset="0"/>
                <a:cs typeface="Century Gothic" charset="0"/>
              </a:defRPr>
            </a:lvl4pPr>
            <a:lvl5pPr marL="1828754" indent="0">
              <a:lnSpc>
                <a:spcPct val="100000"/>
              </a:lnSpc>
              <a:buNone/>
              <a:defRPr sz="1400">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11">
            <a:extLst>
              <a:ext uri="{FF2B5EF4-FFF2-40B4-BE49-F238E27FC236}">
                <a16:creationId xmlns:a16="http://schemas.microsoft.com/office/drawing/2014/main" id="{CCEC22E6-FB90-724D-B204-74C79D07B48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8386357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Picture Placeholder 3">
            <a:extLst>
              <a:ext uri="{FF2B5EF4-FFF2-40B4-BE49-F238E27FC236}">
                <a16:creationId xmlns:a16="http://schemas.microsoft.com/office/drawing/2014/main" id="{868320E1-AA96-724C-A001-336B6A7A58EA}"/>
              </a:ext>
            </a:extLst>
          </p:cNvPr>
          <p:cNvSpPr>
            <a:spLocks noGrp="1"/>
          </p:cNvSpPr>
          <p:nvPr>
            <p:ph type="pic" sz="quarter" idx="16"/>
          </p:nvPr>
        </p:nvSpPr>
        <p:spPr>
          <a:xfrm>
            <a:off x="-1" y="346075"/>
            <a:ext cx="12192001"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9" cy="1364259"/>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6"/>
            <a:ext cx="11445875" cy="4117975"/>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16412BE4-06CF-F54E-814A-F3D5669EA7CB}"/>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5612445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Picture Placeholder 3">
            <a:extLst>
              <a:ext uri="{FF2B5EF4-FFF2-40B4-BE49-F238E27FC236}">
                <a16:creationId xmlns:a16="http://schemas.microsoft.com/office/drawing/2014/main" id="{868320E1-AA96-724C-A001-336B6A7A58EA}"/>
              </a:ext>
            </a:extLst>
          </p:cNvPr>
          <p:cNvSpPr>
            <a:spLocks noGrp="1"/>
          </p:cNvSpPr>
          <p:nvPr>
            <p:ph type="pic" sz="quarter" idx="16"/>
          </p:nvPr>
        </p:nvSpPr>
        <p:spPr>
          <a:xfrm>
            <a:off x="-1" y="346075"/>
            <a:ext cx="12192001"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9" cy="1364259"/>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094415" y="2054226"/>
            <a:ext cx="5722935" cy="4117975"/>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16412BE4-06CF-F54E-814A-F3D5669EA7CB}"/>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9978127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6"/>
            <a:ext cx="11445875" cy="4117975"/>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5555779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 column - do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6"/>
            <a:ext cx="11445875" cy="4117975"/>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69891" y="569920"/>
            <a:ext cx="330080"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Slide Number Placeholder 11">
            <a:extLst>
              <a:ext uri="{FF2B5EF4-FFF2-40B4-BE49-F238E27FC236}">
                <a16:creationId xmlns:a16="http://schemas.microsoft.com/office/drawing/2014/main" id="{96710692-AAD8-DC46-B4B9-91D3635EFF06}"/>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4427799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 column - midn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6"/>
            <a:ext cx="11445875" cy="4117975"/>
          </a:xfrm>
          <a:prstGeom prst="rect">
            <a:avLst/>
          </a:prstGeom>
        </p:spPr>
        <p:txBody>
          <a:bodyPr numCol="2"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69891" y="569919"/>
            <a:ext cx="330080" cy="52508"/>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9A96C6D2-2571-6749-9BA3-EE6915B9D75F}"/>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482390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 white/stee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19"/>
            <a:ext cx="328494"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4"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6" name="Slide Number Placeholder 11">
            <a:extLst>
              <a:ext uri="{FF2B5EF4-FFF2-40B4-BE49-F238E27FC236}">
                <a16:creationId xmlns:a16="http://schemas.microsoft.com/office/drawing/2014/main" id="{AC1B4FDC-5CC4-D84A-AB92-605C34D5234D}"/>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1627086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5485"/>
            <a:ext cx="328495" cy="49499"/>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p:nvSpPr>
        <p:spPr>
          <a:xfrm>
            <a:off x="3617421" y="685802"/>
            <a:ext cx="8574580"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198AB1FC-DF8C-6C4B-A35C-7800B2C74BC7}"/>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7742935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 column - do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72609"/>
            <a:ext cx="328495" cy="49683"/>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p:nvSpPr>
        <p:spPr>
          <a:xfrm>
            <a:off x="3617421" y="685802"/>
            <a:ext cx="8574580" cy="54863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E9D113E3-1268-6143-AD51-4D3FF82B369C}"/>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6331035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 column - midn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0"/>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p:nvSpPr>
        <p:spPr>
          <a:xfrm>
            <a:off x="3617421" y="685802"/>
            <a:ext cx="8574580" cy="5486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7" y="970387"/>
            <a:ext cx="7828455" cy="4917227"/>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7C1B55EE-6913-E74B-9E6F-5EA2CAC61BC7}"/>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2768983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 column - white/stee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p:nvSpPr>
        <p:spPr>
          <a:xfrm>
            <a:off x="3617421" y="685802"/>
            <a:ext cx="8574580"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7" y="975573"/>
            <a:ext cx="7828455"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AC1B4FDC-5CC4-D84A-AB92-605C34D5234D}"/>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5864940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 column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346075"/>
            <a:ext cx="12192001"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2609"/>
            <a:ext cx="328495" cy="49683"/>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3617421" y="685802"/>
            <a:ext cx="8574580" cy="5486399"/>
          </a:xfrm>
          <a:prstGeom prst="rect">
            <a:avLst/>
          </a:prstGeom>
          <a:solidFill>
            <a:schemeClr val="bg1"/>
          </a:solidFill>
        </p:spPr>
        <p:txBody>
          <a:bodyPr/>
          <a:lstStyle>
            <a:lvl1pPr marL="0" indent="0">
              <a:buNone/>
              <a:defRPr sz="200">
                <a:solidFill>
                  <a:schemeClr val="bg1"/>
                </a:solidFill>
              </a:defRPr>
            </a:lvl1pPr>
          </a:lstStyle>
          <a:p>
            <a:pPr lvl="0"/>
            <a:r>
              <a:rPr lang="en-US" dirty="0"/>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1">
            <a:extLst>
              <a:ext uri="{FF2B5EF4-FFF2-40B4-BE49-F238E27FC236}">
                <a16:creationId xmlns:a16="http://schemas.microsoft.com/office/drawing/2014/main" id="{36A6A53F-5626-6845-8E7C-148D64A9FC5B}"/>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758573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 column - midnight/stee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1" y="346075"/>
            <a:ext cx="361742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21"/>
            <a:ext cx="328495"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p:nvSpPr>
        <p:spPr>
          <a:xfrm>
            <a:off x="3617421" y="352605"/>
            <a:ext cx="857458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8" name="Text Placeholder 7">
            <a:extLst>
              <a:ext uri="{FF2B5EF4-FFF2-40B4-BE49-F238E27FC236}">
                <a16:creationId xmlns:a16="http://schemas.microsoft.com/office/drawing/2014/main" id="{892E5DF3-D74C-284E-9FB0-796E125D7E16}"/>
              </a:ext>
            </a:extLst>
          </p:cNvPr>
          <p:cNvSpPr>
            <a:spLocks noGrp="1"/>
          </p:cNvSpPr>
          <p:nvPr>
            <p:ph type="body" sz="quarter" idx="17"/>
          </p:nvPr>
        </p:nvSpPr>
        <p:spPr>
          <a:xfrm>
            <a:off x="3988897" y="975573"/>
            <a:ext cx="7828455" cy="51966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19826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Graph/tab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4">
            <a:extLst>
              <a:ext uri="{FF2B5EF4-FFF2-40B4-BE49-F238E27FC236}">
                <a16:creationId xmlns:a16="http://schemas.microsoft.com/office/drawing/2014/main" id="{BE39B205-400E-D94A-9222-1E0E1E59811B}"/>
              </a:ext>
            </a:extLst>
          </p:cNvPr>
          <p:cNvSpPr>
            <a:spLocks noGrp="1"/>
          </p:cNvSpPr>
          <p:nvPr>
            <p:ph type="body" sz="quarter" idx="27" hasCustomPrompt="1"/>
          </p:nvPr>
        </p:nvSpPr>
        <p:spPr>
          <a:xfrm>
            <a:off x="0" y="346075"/>
            <a:ext cx="6952797" cy="6165851"/>
          </a:xfrm>
          <a:prstGeom prst="rect">
            <a:avLst/>
          </a:prstGeom>
          <a:solidFill>
            <a:schemeClr val="accent2"/>
          </a:solidFill>
        </p:spPr>
        <p:txBody>
          <a:bodyPr/>
          <a:lstStyle>
            <a:lvl1pPr marL="0" indent="0">
              <a:buNone/>
              <a:defRPr sz="200">
                <a:solidFill>
                  <a:schemeClr val="accent2"/>
                </a:solidFill>
              </a:defRPr>
            </a:lvl1pPr>
          </a:lstStyle>
          <a:p>
            <a:pPr lvl="0"/>
            <a:r>
              <a:rPr lang="en-US" dirty="0"/>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7327450" y="572476"/>
            <a:ext cx="328495" cy="49953"/>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7327448" y="2054226"/>
            <a:ext cx="4489901"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7327449" y="685801"/>
            <a:ext cx="4489903"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7" name="Slide Number Placeholder 11">
            <a:extLst>
              <a:ext uri="{FF2B5EF4-FFF2-40B4-BE49-F238E27FC236}">
                <a16:creationId xmlns:a16="http://schemas.microsoft.com/office/drawing/2014/main" id="{85FA1F00-4330-7543-8999-52C743CBE98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8337837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Graph/tabl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4">
            <a:extLst>
              <a:ext uri="{FF2B5EF4-FFF2-40B4-BE49-F238E27FC236}">
                <a16:creationId xmlns:a16="http://schemas.microsoft.com/office/drawing/2014/main" id="{BE39B205-400E-D94A-9222-1E0E1E59811B}"/>
              </a:ext>
            </a:extLst>
          </p:cNvPr>
          <p:cNvSpPr>
            <a:spLocks noGrp="1"/>
          </p:cNvSpPr>
          <p:nvPr>
            <p:ph type="body" sz="quarter" idx="27" hasCustomPrompt="1"/>
          </p:nvPr>
        </p:nvSpPr>
        <p:spPr>
          <a:xfrm>
            <a:off x="0" y="346075"/>
            <a:ext cx="6096000" cy="6165851"/>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20"/>
            <a:ext cx="328495"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6"/>
            <a:ext cx="4472669"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5801"/>
            <a:ext cx="4918981"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4" name="Picture Placeholder 3">
            <a:extLst>
              <a:ext uri="{FF2B5EF4-FFF2-40B4-BE49-F238E27FC236}">
                <a16:creationId xmlns:a16="http://schemas.microsoft.com/office/drawing/2014/main" id="{880DE7AA-5FAA-1F42-A7A2-52E0B4A459AE}"/>
              </a:ext>
            </a:extLst>
          </p:cNvPr>
          <p:cNvSpPr>
            <a:spLocks noGrp="1"/>
          </p:cNvSpPr>
          <p:nvPr>
            <p:ph type="pic" sz="quarter" idx="16" hasCustomPrompt="1"/>
          </p:nvPr>
        </p:nvSpPr>
        <p:spPr>
          <a:xfrm>
            <a:off x="5215618" y="685800"/>
            <a:ext cx="6976383" cy="5486400"/>
          </a:xfrm>
          <a:prstGeom prst="rect">
            <a:avLst/>
          </a:prstGeom>
          <a:solidFill>
            <a:schemeClr val="bg1">
              <a:lumMod val="95000"/>
            </a:schemeClr>
          </a:solidFill>
          <a:ln>
            <a:noFill/>
          </a:ln>
        </p:spPr>
        <p:txBody>
          <a:bodyPr lIns="360000" tIns="324000" rIns="36000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 Make it relevant to the graph</a:t>
            </a:r>
          </a:p>
        </p:txBody>
      </p:sp>
      <p:sp>
        <p:nvSpPr>
          <p:cNvPr id="18" name="Slide Number Placeholder 11">
            <a:extLst>
              <a:ext uri="{FF2B5EF4-FFF2-40B4-BE49-F238E27FC236}">
                <a16:creationId xmlns:a16="http://schemas.microsoft.com/office/drawing/2014/main" id="{A69EA36A-FAFE-E547-ADFB-46E93D7F7CD9}"/>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7970161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Graph/table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56ED2E1-8E6C-5648-A663-52A565CDBF5F}"/>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335653" y="346075"/>
            <a:ext cx="3520697" cy="6165851"/>
          </a:xfrm>
          <a:prstGeom prst="rect">
            <a:avLst/>
          </a:prstGeom>
          <a:solidFill>
            <a:schemeClr val="bg1">
              <a:lumMod val="95000"/>
            </a:schemeClr>
          </a:solidFill>
          <a:ln>
            <a:noFill/>
          </a:ln>
        </p:spPr>
        <p:txBody>
          <a:bodyPr lIns="360000" tIns="0" rIns="36000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8"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69920"/>
            <a:ext cx="328493" cy="55721"/>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0"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6" y="2054226"/>
            <a:ext cx="3964176"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4650" y="685801"/>
            <a:ext cx="3955735"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5" name="Slide Number Placeholder 11">
            <a:extLst>
              <a:ext uri="{FF2B5EF4-FFF2-40B4-BE49-F238E27FC236}">
                <a16:creationId xmlns:a16="http://schemas.microsoft.com/office/drawing/2014/main" id="{1AE9E851-60F2-3545-851B-AD54780EC17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4974221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Graph/table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4649" y="569921"/>
            <a:ext cx="328492"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p:nvSpPr>
        <p:spPr>
          <a:xfrm>
            <a:off x="3887562" y="685802"/>
            <a:ext cx="8304439"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6"/>
            <a:ext cx="3144612"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4652" y="685801"/>
            <a:ext cx="3144611"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B775087B-6C0B-714D-8344-D3AB20198FC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519344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346075"/>
            <a:ext cx="12192001"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610"/>
            <a:ext cx="328495" cy="49682"/>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3617420" y="685800"/>
            <a:ext cx="8574580" cy="5486399"/>
          </a:xfrm>
          <a:prstGeom prst="rect">
            <a:avLst/>
          </a:prstGeom>
          <a:solidFill>
            <a:schemeClr val="bg1"/>
          </a:solidFill>
        </p:spPr>
        <p:txBody>
          <a:bodyPr/>
          <a:lstStyle>
            <a:lvl1pPr marL="0" indent="0">
              <a:buNone/>
              <a:defRPr sz="200">
                <a:solidFill>
                  <a:schemeClr val="bg1"/>
                </a:solidFill>
              </a:defRPr>
            </a:lvl1pPr>
          </a:lstStyle>
          <a:p>
            <a:pPr lvl="0"/>
            <a:r>
              <a:rPr lang="en-US"/>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1">
            <a:extLst>
              <a:ext uri="{FF2B5EF4-FFF2-40B4-BE49-F238E27FC236}">
                <a16:creationId xmlns:a16="http://schemas.microsoft.com/office/drawing/2014/main" id="{36A6A53F-5626-6845-8E7C-148D64A9FC5B}"/>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3991616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Graph/table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600" y="346075"/>
            <a:ext cx="12193200" cy="616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0875" y="574593"/>
            <a:ext cx="328492" cy="50393"/>
          </a:xfrm>
          <a:prstGeom prst="rect">
            <a:avLst/>
          </a:prstGeom>
          <a:solidFill>
            <a:schemeClr val="bg2"/>
          </a:solidFill>
          <a:ln>
            <a:noFill/>
          </a:ln>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5724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5" name="Text Placeholder 4">
            <a:extLst>
              <a:ext uri="{FF2B5EF4-FFF2-40B4-BE49-F238E27FC236}">
                <a16:creationId xmlns:a16="http://schemas.microsoft.com/office/drawing/2014/main" id="{62EBB290-0BF5-9641-932D-9525C97C5373}"/>
              </a:ext>
            </a:extLst>
          </p:cNvPr>
          <p:cNvSpPr>
            <a:spLocks noGrp="1"/>
          </p:cNvSpPr>
          <p:nvPr>
            <p:ph type="body" sz="quarter" idx="19" hasCustomPrompt="1"/>
          </p:nvPr>
        </p:nvSpPr>
        <p:spPr>
          <a:xfrm>
            <a:off x="0" y="4648200"/>
            <a:ext cx="12193200" cy="1863725"/>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dirty="0"/>
              <a:t>Movable box</a:t>
            </a:r>
          </a:p>
        </p:txBody>
      </p:sp>
      <p:sp>
        <p:nvSpPr>
          <p:cNvPr id="16" name="Slide Number Placeholder 11">
            <a:extLst>
              <a:ext uri="{FF2B5EF4-FFF2-40B4-BE49-F238E27FC236}">
                <a16:creationId xmlns:a16="http://schemas.microsoft.com/office/drawing/2014/main" id="{7E9A35EF-2234-0C45-BB48-027C1A01E13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5833095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Process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600" y="346075"/>
            <a:ext cx="12193200" cy="616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23" name="Text Placeholder 8">
            <a:extLst>
              <a:ext uri="{FF2B5EF4-FFF2-40B4-BE49-F238E27FC236}">
                <a16:creationId xmlns:a16="http://schemas.microsoft.com/office/drawing/2014/main" id="{CB6F5326-91D7-6745-9570-344F15D739A6}"/>
              </a:ext>
            </a:extLst>
          </p:cNvPr>
          <p:cNvSpPr>
            <a:spLocks noGrp="1"/>
          </p:cNvSpPr>
          <p:nvPr>
            <p:ph type="body" sz="quarter" idx="17" hasCustomPrompt="1"/>
          </p:nvPr>
        </p:nvSpPr>
        <p:spPr>
          <a:xfrm>
            <a:off x="1066653" y="2310241"/>
            <a:ext cx="2732315"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24" name="Text Placeholder 8">
            <a:extLst>
              <a:ext uri="{FF2B5EF4-FFF2-40B4-BE49-F238E27FC236}">
                <a16:creationId xmlns:a16="http://schemas.microsoft.com/office/drawing/2014/main" id="{28A01BF0-17F4-C847-BFA9-9D07EADB414E}"/>
              </a:ext>
            </a:extLst>
          </p:cNvPr>
          <p:cNvSpPr>
            <a:spLocks noGrp="1"/>
          </p:cNvSpPr>
          <p:nvPr>
            <p:ph type="body" sz="quarter" idx="27" hasCustomPrompt="1"/>
          </p:nvPr>
        </p:nvSpPr>
        <p:spPr>
          <a:xfrm>
            <a:off x="4729843" y="2310241"/>
            <a:ext cx="2732315"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5" name="Text Placeholder 8">
            <a:extLst>
              <a:ext uri="{FF2B5EF4-FFF2-40B4-BE49-F238E27FC236}">
                <a16:creationId xmlns:a16="http://schemas.microsoft.com/office/drawing/2014/main" id="{B0159AFF-574A-3C41-9E0E-25F213732DFA}"/>
              </a:ext>
            </a:extLst>
          </p:cNvPr>
          <p:cNvSpPr>
            <a:spLocks noGrp="1"/>
          </p:cNvSpPr>
          <p:nvPr>
            <p:ph type="body" sz="quarter" idx="28" hasCustomPrompt="1"/>
          </p:nvPr>
        </p:nvSpPr>
        <p:spPr>
          <a:xfrm>
            <a:off x="8393032" y="2310241"/>
            <a:ext cx="2732315"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2"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5724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700598" y="3330147"/>
            <a:ext cx="2078719" cy="1382648"/>
          </a:xfrm>
          <a:prstGeom prst="rect">
            <a:avLst/>
          </a:prstGeom>
          <a:noFill/>
        </p:spPr>
        <p:txBody>
          <a:bodyPr lIns="72000" tIns="72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6" name="Text Placeholder 14">
            <a:extLst>
              <a:ext uri="{FF2B5EF4-FFF2-40B4-BE49-F238E27FC236}">
                <a16:creationId xmlns:a16="http://schemas.microsoft.com/office/drawing/2014/main" id="{9E0F3134-A500-1749-894F-94466679DFBB}"/>
              </a:ext>
            </a:extLst>
          </p:cNvPr>
          <p:cNvSpPr>
            <a:spLocks noGrp="1"/>
          </p:cNvSpPr>
          <p:nvPr>
            <p:ph type="body" sz="quarter" idx="29" hasCustomPrompt="1"/>
          </p:nvPr>
        </p:nvSpPr>
        <p:spPr>
          <a:xfrm>
            <a:off x="1700599" y="3283204"/>
            <a:ext cx="315527" cy="4808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7" name="Text Placeholder 5">
            <a:extLst>
              <a:ext uri="{FF2B5EF4-FFF2-40B4-BE49-F238E27FC236}">
                <a16:creationId xmlns:a16="http://schemas.microsoft.com/office/drawing/2014/main" id="{8D8072AB-0D33-5846-A8FC-24D524B3410B}"/>
              </a:ext>
            </a:extLst>
          </p:cNvPr>
          <p:cNvSpPr>
            <a:spLocks noGrp="1"/>
          </p:cNvSpPr>
          <p:nvPr>
            <p:ph type="body" sz="quarter" idx="30"/>
          </p:nvPr>
        </p:nvSpPr>
        <p:spPr>
          <a:xfrm>
            <a:off x="4809518" y="2411591"/>
            <a:ext cx="2078719" cy="1382648"/>
          </a:xfrm>
          <a:prstGeom prst="rect">
            <a:avLst/>
          </a:prstGeom>
          <a:noFill/>
        </p:spPr>
        <p:txBody>
          <a:bodyPr lIns="72000" tIns="72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8" name="Text Placeholder 14">
            <a:extLst>
              <a:ext uri="{FF2B5EF4-FFF2-40B4-BE49-F238E27FC236}">
                <a16:creationId xmlns:a16="http://schemas.microsoft.com/office/drawing/2014/main" id="{CAFD86D3-5BEE-374D-986F-64C57CBC6A53}"/>
              </a:ext>
            </a:extLst>
          </p:cNvPr>
          <p:cNvSpPr>
            <a:spLocks noGrp="1"/>
          </p:cNvSpPr>
          <p:nvPr>
            <p:ph type="body" sz="quarter" idx="31" hasCustomPrompt="1"/>
          </p:nvPr>
        </p:nvSpPr>
        <p:spPr>
          <a:xfrm>
            <a:off x="4809518" y="2367015"/>
            <a:ext cx="31867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9" name="Text Placeholder 5">
            <a:extLst>
              <a:ext uri="{FF2B5EF4-FFF2-40B4-BE49-F238E27FC236}">
                <a16:creationId xmlns:a16="http://schemas.microsoft.com/office/drawing/2014/main" id="{5AD377B9-6727-7448-A395-E39ACDA0D89B}"/>
              </a:ext>
            </a:extLst>
          </p:cNvPr>
          <p:cNvSpPr>
            <a:spLocks noGrp="1"/>
          </p:cNvSpPr>
          <p:nvPr>
            <p:ph type="body" sz="quarter" idx="32"/>
          </p:nvPr>
        </p:nvSpPr>
        <p:spPr>
          <a:xfrm>
            <a:off x="8619518" y="3036040"/>
            <a:ext cx="2078719" cy="1382648"/>
          </a:xfrm>
          <a:prstGeom prst="rect">
            <a:avLst/>
          </a:prstGeom>
          <a:noFill/>
        </p:spPr>
        <p:txBody>
          <a:bodyPr lIns="72000" tIns="72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30" name="Text Placeholder 14">
            <a:extLst>
              <a:ext uri="{FF2B5EF4-FFF2-40B4-BE49-F238E27FC236}">
                <a16:creationId xmlns:a16="http://schemas.microsoft.com/office/drawing/2014/main" id="{B2342CF5-A732-294D-9C5E-07344F2306F4}"/>
              </a:ext>
            </a:extLst>
          </p:cNvPr>
          <p:cNvSpPr>
            <a:spLocks noGrp="1"/>
          </p:cNvSpPr>
          <p:nvPr>
            <p:ph type="body" sz="quarter" idx="33" hasCustomPrompt="1"/>
          </p:nvPr>
        </p:nvSpPr>
        <p:spPr>
          <a:xfrm>
            <a:off x="8619519" y="2993962"/>
            <a:ext cx="315527"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1" name="Slide Number Placeholder 11">
            <a:extLst>
              <a:ext uri="{FF2B5EF4-FFF2-40B4-BE49-F238E27FC236}">
                <a16:creationId xmlns:a16="http://schemas.microsoft.com/office/drawing/2014/main" id="{8244511E-DB22-A84B-BB72-0B25ED98B51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0136401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Process slide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600" y="346075"/>
            <a:ext cx="121932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5724524"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5" name="Text Placeholder 4">
            <a:extLst>
              <a:ext uri="{FF2B5EF4-FFF2-40B4-BE49-F238E27FC236}">
                <a16:creationId xmlns:a16="http://schemas.microsoft.com/office/drawing/2014/main" id="{62EBB290-0BF5-9641-932D-9525C97C5373}"/>
              </a:ext>
            </a:extLst>
          </p:cNvPr>
          <p:cNvSpPr>
            <a:spLocks noGrp="1" noChangeAspect="1"/>
          </p:cNvSpPr>
          <p:nvPr>
            <p:ph type="body" sz="quarter" idx="19" hasCustomPrompt="1"/>
          </p:nvPr>
        </p:nvSpPr>
        <p:spPr>
          <a:xfrm>
            <a:off x="547150" y="1958302"/>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317625" y="3036953"/>
            <a:ext cx="2699657" cy="1382648"/>
          </a:xfrm>
          <a:prstGeom prst="rect">
            <a:avLst/>
          </a:prstGeom>
          <a:noFill/>
        </p:spPr>
        <p:txBody>
          <a:bodyPr lIns="108000" tIns="108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7" name="Text Placeholder 4">
            <a:extLst>
              <a:ext uri="{FF2B5EF4-FFF2-40B4-BE49-F238E27FC236}">
                <a16:creationId xmlns:a16="http://schemas.microsoft.com/office/drawing/2014/main" id="{EAE8604F-892A-E943-85E0-352A93E3BBC2}"/>
              </a:ext>
            </a:extLst>
          </p:cNvPr>
          <p:cNvSpPr>
            <a:spLocks noGrp="1" noChangeAspect="1"/>
          </p:cNvSpPr>
          <p:nvPr>
            <p:ph type="body" sz="quarter" idx="23" hasCustomPrompt="1"/>
          </p:nvPr>
        </p:nvSpPr>
        <p:spPr>
          <a:xfrm>
            <a:off x="3948255" y="3889573"/>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18" name="Text Placeholder 5">
            <a:extLst>
              <a:ext uri="{FF2B5EF4-FFF2-40B4-BE49-F238E27FC236}">
                <a16:creationId xmlns:a16="http://schemas.microsoft.com/office/drawing/2014/main" id="{21DDF81D-DD54-6F42-AD25-DC2D00FC3662}"/>
              </a:ext>
            </a:extLst>
          </p:cNvPr>
          <p:cNvSpPr>
            <a:spLocks noGrp="1"/>
          </p:cNvSpPr>
          <p:nvPr>
            <p:ph type="body" sz="quarter" idx="24"/>
          </p:nvPr>
        </p:nvSpPr>
        <p:spPr>
          <a:xfrm>
            <a:off x="2500277" y="4968225"/>
            <a:ext cx="2887699" cy="1203977"/>
          </a:xfrm>
          <a:prstGeom prst="rect">
            <a:avLst/>
          </a:prstGeom>
          <a:noFill/>
        </p:spPr>
        <p:txBody>
          <a:bodyPr lIns="108000" tIns="108000" rIns="108000" bIns="108000" anchor="t"/>
          <a:lstStyle>
            <a:lvl1pPr marL="0" indent="0" algn="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4">
            <a:extLst>
              <a:ext uri="{FF2B5EF4-FFF2-40B4-BE49-F238E27FC236}">
                <a16:creationId xmlns:a16="http://schemas.microsoft.com/office/drawing/2014/main" id="{FD022ADA-317F-904E-9A15-FD99B2F11A8D}"/>
              </a:ext>
            </a:extLst>
          </p:cNvPr>
          <p:cNvSpPr>
            <a:spLocks noGrp="1" noChangeAspect="1"/>
          </p:cNvSpPr>
          <p:nvPr>
            <p:ph type="body" sz="quarter" idx="25" hasCustomPrompt="1"/>
          </p:nvPr>
        </p:nvSpPr>
        <p:spPr>
          <a:xfrm>
            <a:off x="7543978" y="1609791"/>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20" name="Text Placeholder 5">
            <a:extLst>
              <a:ext uri="{FF2B5EF4-FFF2-40B4-BE49-F238E27FC236}">
                <a16:creationId xmlns:a16="http://schemas.microsoft.com/office/drawing/2014/main" id="{F4F72350-D349-DE40-8F26-B97EBBBAC593}"/>
              </a:ext>
            </a:extLst>
          </p:cNvPr>
          <p:cNvSpPr>
            <a:spLocks noGrp="1"/>
          </p:cNvSpPr>
          <p:nvPr>
            <p:ph type="body" sz="quarter" idx="26"/>
          </p:nvPr>
        </p:nvSpPr>
        <p:spPr>
          <a:xfrm>
            <a:off x="6096001" y="1785656"/>
            <a:ext cx="2770516" cy="1382648"/>
          </a:xfrm>
          <a:prstGeom prst="rect">
            <a:avLst/>
          </a:prstGeom>
          <a:noFill/>
        </p:spPr>
        <p:txBody>
          <a:bodyPr lIns="108000" tIns="108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1" name="Text Placeholder 4">
            <a:extLst>
              <a:ext uri="{FF2B5EF4-FFF2-40B4-BE49-F238E27FC236}">
                <a16:creationId xmlns:a16="http://schemas.microsoft.com/office/drawing/2014/main" id="{AB721B86-55CB-CE47-A163-2451F559E350}"/>
              </a:ext>
            </a:extLst>
          </p:cNvPr>
          <p:cNvSpPr>
            <a:spLocks noGrp="1" noChangeAspect="1"/>
          </p:cNvSpPr>
          <p:nvPr>
            <p:ph type="body" sz="quarter" idx="27" hasCustomPrompt="1"/>
          </p:nvPr>
        </p:nvSpPr>
        <p:spPr>
          <a:xfrm>
            <a:off x="10806271" y="3475915"/>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22" name="Text Placeholder 5">
            <a:extLst>
              <a:ext uri="{FF2B5EF4-FFF2-40B4-BE49-F238E27FC236}">
                <a16:creationId xmlns:a16="http://schemas.microsoft.com/office/drawing/2014/main" id="{66C5B347-37B2-9747-8680-CE34DA29A558}"/>
              </a:ext>
            </a:extLst>
          </p:cNvPr>
          <p:cNvSpPr>
            <a:spLocks noGrp="1"/>
          </p:cNvSpPr>
          <p:nvPr>
            <p:ph type="body" sz="quarter" idx="28"/>
          </p:nvPr>
        </p:nvSpPr>
        <p:spPr>
          <a:xfrm>
            <a:off x="8726629" y="4486994"/>
            <a:ext cx="2852595" cy="1203977"/>
          </a:xfrm>
          <a:prstGeom prst="rect">
            <a:avLst/>
          </a:prstGeom>
          <a:noFill/>
        </p:spPr>
        <p:txBody>
          <a:bodyPr lIns="108000" tIns="108000" rIns="108000" bIns="108000" anchor="t"/>
          <a:lstStyle>
            <a:lvl1pPr marL="0" indent="0" algn="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5" name="Slide Number Placeholder 11">
            <a:extLst>
              <a:ext uri="{FF2B5EF4-FFF2-40B4-BE49-F238E27FC236}">
                <a16:creationId xmlns:a16="http://schemas.microsoft.com/office/drawing/2014/main" id="{AFB41738-3633-D64E-9B67-4999495D65E6}"/>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4001819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Process slide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599" y="348725"/>
            <a:ext cx="12193200" cy="616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3384"/>
            <a:ext cx="328491" cy="492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5724524"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5" name="Text Placeholder 4">
            <a:extLst>
              <a:ext uri="{FF2B5EF4-FFF2-40B4-BE49-F238E27FC236}">
                <a16:creationId xmlns:a16="http://schemas.microsoft.com/office/drawing/2014/main" id="{62EBB290-0BF5-9641-932D-9525C97C5373}"/>
              </a:ext>
            </a:extLst>
          </p:cNvPr>
          <p:cNvSpPr>
            <a:spLocks noGrp="1" noChangeAspect="1"/>
          </p:cNvSpPr>
          <p:nvPr>
            <p:ph type="body" sz="quarter" idx="19" hasCustomPrompt="1"/>
          </p:nvPr>
        </p:nvSpPr>
        <p:spPr>
          <a:xfrm>
            <a:off x="851235" y="2161517"/>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321472"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3" name="Text Placeholder 14">
            <a:extLst>
              <a:ext uri="{FF2B5EF4-FFF2-40B4-BE49-F238E27FC236}">
                <a16:creationId xmlns:a16="http://schemas.microsoft.com/office/drawing/2014/main" id="{6021DDF4-DC9A-C740-B061-F3886CA06B4D}"/>
              </a:ext>
            </a:extLst>
          </p:cNvPr>
          <p:cNvSpPr>
            <a:spLocks noGrp="1"/>
          </p:cNvSpPr>
          <p:nvPr>
            <p:ph type="body" sz="quarter" idx="29" hasCustomPrompt="1"/>
          </p:nvPr>
        </p:nvSpPr>
        <p:spPr>
          <a:xfrm>
            <a:off x="1321474"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4" name="Text Placeholder 4">
            <a:extLst>
              <a:ext uri="{FF2B5EF4-FFF2-40B4-BE49-F238E27FC236}">
                <a16:creationId xmlns:a16="http://schemas.microsoft.com/office/drawing/2014/main" id="{FA2921BB-4E02-9F48-8362-7AA112DCCE90}"/>
              </a:ext>
            </a:extLst>
          </p:cNvPr>
          <p:cNvSpPr>
            <a:spLocks noGrp="1" noChangeAspect="1"/>
          </p:cNvSpPr>
          <p:nvPr>
            <p:ph type="body" sz="quarter" idx="30" hasCustomPrompt="1"/>
          </p:nvPr>
        </p:nvSpPr>
        <p:spPr>
          <a:xfrm>
            <a:off x="3613295" y="2161517"/>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25" name="Text Placeholder 5">
            <a:extLst>
              <a:ext uri="{FF2B5EF4-FFF2-40B4-BE49-F238E27FC236}">
                <a16:creationId xmlns:a16="http://schemas.microsoft.com/office/drawing/2014/main" id="{09F378A8-116D-E048-AB51-E304CEB6DDF3}"/>
              </a:ext>
            </a:extLst>
          </p:cNvPr>
          <p:cNvSpPr>
            <a:spLocks noGrp="1"/>
          </p:cNvSpPr>
          <p:nvPr>
            <p:ph type="body" sz="quarter" idx="31"/>
          </p:nvPr>
        </p:nvSpPr>
        <p:spPr>
          <a:xfrm>
            <a:off x="4115121"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6" name="Text Placeholder 14">
            <a:extLst>
              <a:ext uri="{FF2B5EF4-FFF2-40B4-BE49-F238E27FC236}">
                <a16:creationId xmlns:a16="http://schemas.microsoft.com/office/drawing/2014/main" id="{84B1E629-80EE-CB4A-B2C5-46519839D878}"/>
              </a:ext>
            </a:extLst>
          </p:cNvPr>
          <p:cNvSpPr>
            <a:spLocks noGrp="1"/>
          </p:cNvSpPr>
          <p:nvPr>
            <p:ph type="body" sz="quarter" idx="32" hasCustomPrompt="1"/>
          </p:nvPr>
        </p:nvSpPr>
        <p:spPr>
          <a:xfrm>
            <a:off x="4115122"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7" name="Text Placeholder 4">
            <a:extLst>
              <a:ext uri="{FF2B5EF4-FFF2-40B4-BE49-F238E27FC236}">
                <a16:creationId xmlns:a16="http://schemas.microsoft.com/office/drawing/2014/main" id="{FA19B8BD-8AB6-BC4A-A076-0BF7B91ABCC0}"/>
              </a:ext>
            </a:extLst>
          </p:cNvPr>
          <p:cNvSpPr>
            <a:spLocks noGrp="1" noChangeAspect="1"/>
          </p:cNvSpPr>
          <p:nvPr>
            <p:ph type="body" sz="quarter" idx="33" hasCustomPrompt="1"/>
          </p:nvPr>
        </p:nvSpPr>
        <p:spPr>
          <a:xfrm>
            <a:off x="6375355" y="2161517"/>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28" name="Text Placeholder 5">
            <a:extLst>
              <a:ext uri="{FF2B5EF4-FFF2-40B4-BE49-F238E27FC236}">
                <a16:creationId xmlns:a16="http://schemas.microsoft.com/office/drawing/2014/main" id="{01B4DA2B-0402-7643-87C7-AF3DE7FD865F}"/>
              </a:ext>
            </a:extLst>
          </p:cNvPr>
          <p:cNvSpPr>
            <a:spLocks noGrp="1"/>
          </p:cNvSpPr>
          <p:nvPr>
            <p:ph type="body" sz="quarter" idx="34"/>
          </p:nvPr>
        </p:nvSpPr>
        <p:spPr>
          <a:xfrm>
            <a:off x="6872820"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9" name="Text Placeholder 14">
            <a:extLst>
              <a:ext uri="{FF2B5EF4-FFF2-40B4-BE49-F238E27FC236}">
                <a16:creationId xmlns:a16="http://schemas.microsoft.com/office/drawing/2014/main" id="{94448599-6A35-7545-99F8-FBD2B4AF47DA}"/>
              </a:ext>
            </a:extLst>
          </p:cNvPr>
          <p:cNvSpPr>
            <a:spLocks noGrp="1"/>
          </p:cNvSpPr>
          <p:nvPr>
            <p:ph type="body" sz="quarter" idx="35" hasCustomPrompt="1"/>
          </p:nvPr>
        </p:nvSpPr>
        <p:spPr>
          <a:xfrm>
            <a:off x="6872822"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0" name="Text Placeholder 4">
            <a:extLst>
              <a:ext uri="{FF2B5EF4-FFF2-40B4-BE49-F238E27FC236}">
                <a16:creationId xmlns:a16="http://schemas.microsoft.com/office/drawing/2014/main" id="{E0DB52A5-6205-564F-B91F-4261BFE5328D}"/>
              </a:ext>
            </a:extLst>
          </p:cNvPr>
          <p:cNvSpPr>
            <a:spLocks noGrp="1" noChangeAspect="1"/>
          </p:cNvSpPr>
          <p:nvPr>
            <p:ph type="body" sz="quarter" idx="36" hasCustomPrompt="1"/>
          </p:nvPr>
        </p:nvSpPr>
        <p:spPr>
          <a:xfrm>
            <a:off x="9137415" y="2161517"/>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dirty="0"/>
              <a:t>Movable box</a:t>
            </a:r>
          </a:p>
        </p:txBody>
      </p:sp>
      <p:sp>
        <p:nvSpPr>
          <p:cNvPr id="31" name="Text Placeholder 5">
            <a:extLst>
              <a:ext uri="{FF2B5EF4-FFF2-40B4-BE49-F238E27FC236}">
                <a16:creationId xmlns:a16="http://schemas.microsoft.com/office/drawing/2014/main" id="{C35BB7FE-0857-2B40-9D51-98C413FECBDD}"/>
              </a:ext>
            </a:extLst>
          </p:cNvPr>
          <p:cNvSpPr>
            <a:spLocks noGrp="1"/>
          </p:cNvSpPr>
          <p:nvPr>
            <p:ph type="body" sz="quarter" idx="37"/>
          </p:nvPr>
        </p:nvSpPr>
        <p:spPr>
          <a:xfrm>
            <a:off x="9651193"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14">
            <a:extLst>
              <a:ext uri="{FF2B5EF4-FFF2-40B4-BE49-F238E27FC236}">
                <a16:creationId xmlns:a16="http://schemas.microsoft.com/office/drawing/2014/main" id="{0D5B699A-E0DC-5E42-8748-4D75F63A91B4}"/>
              </a:ext>
            </a:extLst>
          </p:cNvPr>
          <p:cNvSpPr>
            <a:spLocks noGrp="1"/>
          </p:cNvSpPr>
          <p:nvPr>
            <p:ph type="body" sz="quarter" idx="38" hasCustomPrompt="1"/>
          </p:nvPr>
        </p:nvSpPr>
        <p:spPr>
          <a:xfrm>
            <a:off x="9651194"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4" name="Slide Number Placeholder 11">
            <a:extLst>
              <a:ext uri="{FF2B5EF4-FFF2-40B4-BE49-F238E27FC236}">
                <a16:creationId xmlns:a16="http://schemas.microsoft.com/office/drawing/2014/main" id="{2E4E8C70-AF5A-A140-A9E4-92727CBC2896}"/>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8937719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 column - image 3/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0" y="346075"/>
            <a:ext cx="7609115"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2256"/>
            <a:ext cx="328491" cy="50393"/>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324594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3617421" y="685802"/>
            <a:ext cx="8574580" cy="5486399"/>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1">
            <a:extLst>
              <a:ext uri="{FF2B5EF4-FFF2-40B4-BE49-F238E27FC236}">
                <a16:creationId xmlns:a16="http://schemas.microsoft.com/office/drawing/2014/main" id="{8DE0E86C-829A-D149-9DF5-80DBF4798D4A}"/>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802423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346075"/>
            <a:ext cx="3520697"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7416044" y="685802"/>
            <a:ext cx="4401307" cy="5486399"/>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B56ED2E1-8E6C-5648-A663-52A565CDBF5F}"/>
              </a:ext>
            </a:extLst>
          </p:cNvPr>
          <p:cNvSpPr/>
          <p:nvPr/>
        </p:nvSpPr>
        <p:spPr>
          <a:xfrm>
            <a:off x="3520696" y="346075"/>
            <a:ext cx="3520699"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92258" y="572439"/>
            <a:ext cx="325297"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95451" y="685801"/>
            <a:ext cx="3245944" cy="1368424"/>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8" name="Slide Number Placeholder 11">
            <a:extLst>
              <a:ext uri="{FF2B5EF4-FFF2-40B4-BE49-F238E27FC236}">
                <a16:creationId xmlns:a16="http://schemas.microsoft.com/office/drawing/2014/main" id="{95B3B835-EAFD-3F4C-B54C-91E4953B73B1}"/>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0980092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Image + titl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6075"/>
            <a:ext cx="4491640"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4491640" y="346075"/>
            <a:ext cx="7700360" cy="6165851"/>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4866292" y="2054226"/>
            <a:ext cx="6951059"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4866293" y="574593"/>
            <a:ext cx="328489" cy="5105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4866292" y="685801"/>
            <a:ext cx="695105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8" name="Slide Number Placeholder 11">
            <a:extLst>
              <a:ext uri="{FF2B5EF4-FFF2-40B4-BE49-F238E27FC236}">
                <a16:creationId xmlns:a16="http://schemas.microsoft.com/office/drawing/2014/main" id="{09E0ACE0-D2EC-614A-99CA-D6FF432ADCCA}"/>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3015048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Image + titl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7067241" y="346075"/>
            <a:ext cx="5124760"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1" y="346075"/>
            <a:ext cx="7067241" cy="6165851"/>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dirty="0"/>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7" y="2054226"/>
            <a:ext cx="6324292"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2"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5801"/>
            <a:ext cx="6324293"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8" name="Slide Number Placeholder 11">
            <a:extLst>
              <a:ext uri="{FF2B5EF4-FFF2-40B4-BE49-F238E27FC236}">
                <a16:creationId xmlns:a16="http://schemas.microsoft.com/office/drawing/2014/main" id="{BF6D8E5A-A926-EA42-9DD8-56755A42820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6325871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Image + title #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6096000" y="346075"/>
            <a:ext cx="6096000" cy="6165851"/>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473024" y="2054226"/>
            <a:ext cx="5344325"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6473026" y="574594"/>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6473027" y="685801"/>
            <a:ext cx="5344323"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4" name="Text Placeholder 24">
            <a:extLst>
              <a:ext uri="{FF2B5EF4-FFF2-40B4-BE49-F238E27FC236}">
                <a16:creationId xmlns:a16="http://schemas.microsoft.com/office/drawing/2014/main" id="{016FBE8B-3576-FA42-A4BD-5AC33EE1F8B6}"/>
              </a:ext>
            </a:extLst>
          </p:cNvPr>
          <p:cNvSpPr>
            <a:spLocks noGrp="1"/>
          </p:cNvSpPr>
          <p:nvPr>
            <p:ph type="body" sz="quarter" idx="28" hasCustomPrompt="1"/>
          </p:nvPr>
        </p:nvSpPr>
        <p:spPr>
          <a:xfrm>
            <a:off x="1" y="346075"/>
            <a:ext cx="6095999" cy="6166800"/>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dirty="0"/>
              <a:t>Box</a:t>
            </a:r>
          </a:p>
        </p:txBody>
      </p:sp>
      <p:sp>
        <p:nvSpPr>
          <p:cNvPr id="6" name="Text Placeholder 5">
            <a:extLst>
              <a:ext uri="{FF2B5EF4-FFF2-40B4-BE49-F238E27FC236}">
                <a16:creationId xmlns:a16="http://schemas.microsoft.com/office/drawing/2014/main" id="{43890F38-D2AA-0140-B83F-BCD41747CF54}"/>
              </a:ext>
            </a:extLst>
          </p:cNvPr>
          <p:cNvSpPr>
            <a:spLocks noGrp="1"/>
          </p:cNvSpPr>
          <p:nvPr>
            <p:ph type="body" sz="quarter" idx="30" hasCustomPrompt="1"/>
          </p:nvPr>
        </p:nvSpPr>
        <p:spPr>
          <a:xfrm>
            <a:off x="1306285" y="1687286"/>
            <a:ext cx="3483431" cy="3483431"/>
          </a:xfrm>
          <a:prstGeom prst="ellipse">
            <a:avLst/>
          </a:prstGeom>
          <a:noFill/>
          <a:ln w="28575">
            <a:solidFill>
              <a:schemeClr val="accent3"/>
            </a:solidFill>
          </a:ln>
        </p:spPr>
        <p:txBody>
          <a:bodyPr lIns="0" rIns="0" anchor="t"/>
          <a:lstStyle>
            <a:lvl1pPr algn="ctr">
              <a:defRPr sz="200">
                <a:solidFill>
                  <a:schemeClr val="bg1"/>
                </a:solidFill>
                <a:latin typeface="Century Gothic" charset="0"/>
                <a:ea typeface="Century Gothic" charset="0"/>
                <a:cs typeface="Century Gothic" charset="0"/>
              </a:defRPr>
            </a:lvl1pPr>
          </a:lstStyle>
          <a:p>
            <a:pPr lvl="0"/>
            <a:r>
              <a:rPr lang="en-US" dirty="0"/>
              <a:t>Circle</a:t>
            </a:r>
          </a:p>
        </p:txBody>
      </p:sp>
      <p:sp>
        <p:nvSpPr>
          <p:cNvPr id="4" name="Picture Placeholder 3">
            <a:extLst>
              <a:ext uri="{FF2B5EF4-FFF2-40B4-BE49-F238E27FC236}">
                <a16:creationId xmlns:a16="http://schemas.microsoft.com/office/drawing/2014/main" id="{6D9273C6-AD6F-C947-99BF-0D77BAB63341}"/>
              </a:ext>
            </a:extLst>
          </p:cNvPr>
          <p:cNvSpPr>
            <a:spLocks noGrp="1" noChangeAspect="1"/>
          </p:cNvSpPr>
          <p:nvPr>
            <p:ph type="pic" sz="quarter" idx="29"/>
          </p:nvPr>
        </p:nvSpPr>
        <p:spPr>
          <a:xfrm>
            <a:off x="1458685" y="1839687"/>
            <a:ext cx="3178631" cy="3178628"/>
          </a:xfrm>
          <a:prstGeom prst="ellipse">
            <a:avLst/>
          </a:prstGeom>
          <a:solidFill>
            <a:schemeClr val="bg1">
              <a:lumMod val="95000"/>
            </a:schemeClr>
          </a:solidFill>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9" name="Slide Number Placeholder 11">
            <a:extLst>
              <a:ext uri="{FF2B5EF4-FFF2-40B4-BE49-F238E27FC236}">
                <a16:creationId xmlns:a16="http://schemas.microsoft.com/office/drawing/2014/main" id="{42D4AE1A-7641-104A-A170-FE0373CA804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3004557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Image + title + call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3988893"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988895" y="346075"/>
            <a:ext cx="5895887"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3384"/>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3245944" cy="192305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9884781" y="346077"/>
            <a:ext cx="2307219" cy="6165849"/>
          </a:xfrm>
          <a:prstGeom prst="rect">
            <a:avLst/>
          </a:prstGeom>
          <a:solidFill>
            <a:schemeClr val="tx1"/>
          </a:solidFill>
        </p:spPr>
        <p:txBody>
          <a:bodyPr/>
          <a:lstStyle>
            <a:lvl1pPr marL="0" indent="0">
              <a:buNone/>
              <a:defRPr sz="200">
                <a:solidFill>
                  <a:schemeClr val="bg2"/>
                </a:solidFill>
                <a:latin typeface="Century Gothic" charset="0"/>
                <a:ea typeface="Century Gothic" charset="0"/>
                <a:cs typeface="Century Gothic" charset="0"/>
              </a:defRPr>
            </a:lvl1pPr>
          </a:lstStyle>
          <a:p>
            <a:pPr lvl="0"/>
            <a:r>
              <a:rPr lang="en-US" dirty="0"/>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613024"/>
            <a:ext cx="3245944" cy="3559176"/>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1">
            <a:extLst>
              <a:ext uri="{FF2B5EF4-FFF2-40B4-BE49-F238E27FC236}">
                <a16:creationId xmlns:a16="http://schemas.microsoft.com/office/drawing/2014/main" id="{BFCF55DA-0D01-0B42-AD82-C590D5CD8776}"/>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88168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CA4B196-11C6-E24B-A282-B2868AFD5666}"/>
              </a:ext>
            </a:extLst>
          </p:cNvPr>
          <p:cNvSpPr>
            <a:spLocks noGrp="1"/>
          </p:cNvSpPr>
          <p:nvPr>
            <p:ph type="pic" sz="quarter" idx="16"/>
          </p:nvPr>
        </p:nvSpPr>
        <p:spPr>
          <a:xfrm>
            <a:off x="-1" y="346075"/>
            <a:ext cx="12192001" cy="6165850"/>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12192001" cy="176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F43660B-81B2-B143-B11D-85302EECFDBE}"/>
              </a:ext>
            </a:extLst>
          </p:cNvPr>
          <p:cNvSpPr/>
          <p:nvPr userDrawn="1"/>
        </p:nvSpPr>
        <p:spPr>
          <a:xfrm>
            <a:off x="-2" y="6511925"/>
            <a:ext cx="12192001" cy="171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5A432D9-D558-2440-A936-ED1FEA2DDF1F}"/>
              </a:ext>
            </a:extLst>
          </p:cNvPr>
          <p:cNvSpPr/>
          <p:nvPr userDrawn="1"/>
        </p:nvSpPr>
        <p:spPr>
          <a:xfrm>
            <a:off x="0" y="6683375"/>
            <a:ext cx="12192001"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CFEC8685-701E-514F-9727-D0434FB7394C}"/>
              </a:ext>
            </a:extLst>
          </p:cNvPr>
          <p:cNvSpPr>
            <a:spLocks noGrp="1"/>
          </p:cNvSpPr>
          <p:nvPr>
            <p:ph type="body" sz="quarter" idx="13" hasCustomPrompt="1"/>
          </p:nvPr>
        </p:nvSpPr>
        <p:spPr>
          <a:xfrm>
            <a:off x="609600" y="2829877"/>
            <a:ext cx="6305550" cy="1193483"/>
          </a:xfrm>
          <a:prstGeom prst="rect">
            <a:avLst/>
          </a:prstGeom>
        </p:spPr>
        <p:txBody>
          <a:bodyPr lIns="0" tIns="0" rIns="0" bIns="0">
            <a:noAutofit/>
          </a:bodyPr>
          <a:lstStyle>
            <a:lvl1pPr marL="0" indent="0">
              <a:buNone/>
              <a:defRPr sz="4000" b="1" cap="none"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Presentation title goes here on two lines only </a:t>
            </a:r>
          </a:p>
        </p:txBody>
      </p:sp>
      <p:sp>
        <p:nvSpPr>
          <p:cNvPr id="3" name="Text Placeholder 2">
            <a:extLst>
              <a:ext uri="{FF2B5EF4-FFF2-40B4-BE49-F238E27FC236}">
                <a16:creationId xmlns:a16="http://schemas.microsoft.com/office/drawing/2014/main" id="{553EE5CE-A80C-F548-8D6F-8A8A99405BE1}"/>
              </a:ext>
            </a:extLst>
          </p:cNvPr>
          <p:cNvSpPr>
            <a:spLocks noGrp="1"/>
          </p:cNvSpPr>
          <p:nvPr>
            <p:ph type="body" sz="quarter" idx="17" hasCustomPrompt="1"/>
          </p:nvPr>
        </p:nvSpPr>
        <p:spPr>
          <a:xfrm>
            <a:off x="742950" y="5623243"/>
            <a:ext cx="1989138" cy="297497"/>
          </a:xfrm>
          <a:prstGeom prst="rect">
            <a:avLst/>
          </a:prstGeom>
        </p:spPr>
        <p:txBody>
          <a:bodyPr/>
          <a:lstStyle>
            <a:lvl1pPr marL="0" indent="0">
              <a:buNone/>
              <a:defRPr sz="120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a:t>XX.XX.2018</a:t>
            </a:r>
            <a:endParaRPr lang="en-GB"/>
          </a:p>
        </p:txBody>
      </p:sp>
    </p:spTree>
    <p:extLst>
      <p:ext uri="{BB962C8B-B14F-4D97-AF65-F5344CB8AC3E}">
        <p14:creationId xmlns:p14="http://schemas.microsoft.com/office/powerpoint/2010/main" val="1251052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 midnight/stee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361742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19"/>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352606"/>
            <a:ext cx="857458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8" name="Text Placeholder 7">
            <a:extLst>
              <a:ext uri="{FF2B5EF4-FFF2-40B4-BE49-F238E27FC236}">
                <a16:creationId xmlns:a16="http://schemas.microsoft.com/office/drawing/2014/main" id="{892E5DF3-D74C-284E-9FB0-796E125D7E16}"/>
              </a:ext>
            </a:extLst>
          </p:cNvPr>
          <p:cNvSpPr>
            <a:spLocks noGrp="1"/>
          </p:cNvSpPr>
          <p:nvPr>
            <p:ph type="body" sz="quarter" idx="17"/>
          </p:nvPr>
        </p:nvSpPr>
        <p:spPr>
          <a:xfrm>
            <a:off x="3988896" y="975573"/>
            <a:ext cx="7828454" cy="51966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0257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Image + callout + cop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7041395" y="346075"/>
            <a:ext cx="5150607"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6075"/>
            <a:ext cx="7041395"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7416044" y="3037114"/>
            <a:ext cx="4401307" cy="313508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0E17507-28F5-0B4B-B26A-9A48BC4926C3}"/>
              </a:ext>
            </a:extLst>
          </p:cNvPr>
          <p:cNvSpPr>
            <a:spLocks noGrp="1"/>
          </p:cNvSpPr>
          <p:nvPr>
            <p:ph type="body" sz="quarter" idx="18" hasCustomPrompt="1"/>
          </p:nvPr>
        </p:nvSpPr>
        <p:spPr>
          <a:xfrm>
            <a:off x="7416044" y="685801"/>
            <a:ext cx="4401307" cy="2346067"/>
          </a:xfrm>
          <a:prstGeom prst="rect">
            <a:avLst/>
          </a:prstGeom>
        </p:spPr>
        <p:txBody>
          <a:bodyPr anchor="b"/>
          <a:lstStyle>
            <a:lvl1pPr marL="0" indent="0">
              <a:lnSpc>
                <a:spcPct val="80000"/>
              </a:lnSpc>
              <a:spcBef>
                <a:spcPts val="0"/>
              </a:spcBef>
              <a:buNone/>
              <a:defRPr sz="8000" b="1">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Callout</a:t>
            </a:r>
          </a:p>
        </p:txBody>
      </p:sp>
      <p:sp>
        <p:nvSpPr>
          <p:cNvPr id="14" name="Slide Number Placeholder 11">
            <a:extLst>
              <a:ext uri="{FF2B5EF4-FFF2-40B4-BE49-F238E27FC236}">
                <a16:creationId xmlns:a16="http://schemas.microsoft.com/office/drawing/2014/main" id="{D66F88E8-E8BF-DD42-882A-CADB7A4EDBAB}"/>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7319588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Image center + title + call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1" y="346075"/>
            <a:ext cx="4060825"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060826" y="346075"/>
            <a:ext cx="4022725" cy="6165851"/>
          </a:xfrm>
          <a:prstGeom prst="rect">
            <a:avLst/>
          </a:prstGeom>
          <a:solidFill>
            <a:schemeClr val="accent2"/>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331469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p:nvPr>
        </p:nvSpPr>
        <p:spPr>
          <a:xfrm>
            <a:off x="8083551" y="346077"/>
            <a:ext cx="4108451" cy="6165849"/>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a:t>Edit Master text styles</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8458201" y="685801"/>
            <a:ext cx="3359151" cy="5486400"/>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1">
            <a:extLst>
              <a:ext uri="{FF2B5EF4-FFF2-40B4-BE49-F238E27FC236}">
                <a16:creationId xmlns:a16="http://schemas.microsoft.com/office/drawing/2014/main" id="{8B5D2F13-F6A2-524E-A177-C57D382CB82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768817612"/>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Image + titl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2" y="349792"/>
            <a:ext cx="6341875" cy="6165851"/>
          </a:xfrm>
          <a:prstGeom prst="rect">
            <a:avLst/>
          </a:prstGeom>
          <a:solidFill>
            <a:schemeClr val="bg1">
              <a:lumMod val="95000"/>
            </a:schemeClr>
          </a:solidFill>
          <a:ln>
            <a:noFill/>
          </a:ln>
        </p:spPr>
        <p:txBody>
          <a:bodyPr lIns="4320000" tIns="0" rIns="90000" bIns="0" anchor="ctr"/>
          <a:lstStyle>
            <a:lvl1pPr marL="0" indent="0" algn="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14" name="Text Placeholder 24">
            <a:extLst>
              <a:ext uri="{FF2B5EF4-FFF2-40B4-BE49-F238E27FC236}">
                <a16:creationId xmlns:a16="http://schemas.microsoft.com/office/drawing/2014/main" id="{48C60ECB-C09F-3740-84EA-9918401C168A}"/>
              </a:ext>
            </a:extLst>
          </p:cNvPr>
          <p:cNvSpPr>
            <a:spLocks noGrp="1"/>
          </p:cNvSpPr>
          <p:nvPr>
            <p:ph type="body" sz="quarter" idx="28" hasCustomPrompt="1"/>
          </p:nvPr>
        </p:nvSpPr>
        <p:spPr>
          <a:xfrm>
            <a:off x="0" y="1195699"/>
            <a:ext cx="4229555"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2813824"/>
            <a:ext cx="328491" cy="4620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2884714"/>
            <a:ext cx="3493072" cy="219020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6341873" y="685800"/>
            <a:ext cx="5850128" cy="5486400"/>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713348" y="975573"/>
            <a:ext cx="510400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1">
            <a:extLst>
              <a:ext uri="{FF2B5EF4-FFF2-40B4-BE49-F238E27FC236}">
                <a16:creationId xmlns:a16="http://schemas.microsoft.com/office/drawing/2014/main" id="{73521ACB-546E-AA4C-ABF1-087C2870A8B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5296100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Image + title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347979"/>
            <a:ext cx="6262497"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637147" y="2054226"/>
            <a:ext cx="5180204"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189" indent="0">
              <a:lnSpc>
                <a:spcPct val="100000"/>
              </a:lnSpc>
              <a:buNone/>
              <a:defRPr sz="1200">
                <a:latin typeface="Century Gothic" charset="0"/>
                <a:ea typeface="Century Gothic" charset="0"/>
                <a:cs typeface="Century Gothic" charset="0"/>
              </a:defRPr>
            </a:lvl2pPr>
            <a:lvl3pPr marL="914377" indent="0">
              <a:lnSpc>
                <a:spcPct val="100000"/>
              </a:lnSpc>
              <a:buNone/>
              <a:defRPr sz="1100">
                <a:latin typeface="Century Gothic" charset="0"/>
                <a:ea typeface="Century Gothic" charset="0"/>
                <a:cs typeface="Century Gothic" charset="0"/>
              </a:defRPr>
            </a:lvl3pPr>
            <a:lvl4pPr marL="1371566" indent="0">
              <a:lnSpc>
                <a:spcPct val="100000"/>
              </a:lnSpc>
              <a:buNone/>
              <a:defRPr sz="1051">
                <a:latin typeface="Century Gothic" charset="0"/>
                <a:ea typeface="Century Gothic" charset="0"/>
                <a:cs typeface="Century Gothic" charset="0"/>
              </a:defRPr>
            </a:lvl4pPr>
            <a:lvl5pPr marL="1828754" indent="0">
              <a:lnSpc>
                <a:spcPct val="100000"/>
              </a:lnSpc>
              <a:buNone/>
              <a:defRPr sz="1051">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6637145" y="572255"/>
            <a:ext cx="328491" cy="5105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6637147" y="685801"/>
            <a:ext cx="518020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7" name="Slide Number Placeholder 11">
            <a:extLst>
              <a:ext uri="{FF2B5EF4-FFF2-40B4-BE49-F238E27FC236}">
                <a16:creationId xmlns:a16="http://schemas.microsoft.com/office/drawing/2014/main" id="{CCECB47B-C9B8-3F49-9D65-2671DBDCEDA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4818564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Image slid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060826" y="346075"/>
            <a:ext cx="2035175"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8976"/>
            <a:ext cx="3314696" cy="1388677"/>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4" name="Picture Placeholder 3">
            <a:extLst>
              <a:ext uri="{FF2B5EF4-FFF2-40B4-BE49-F238E27FC236}">
                <a16:creationId xmlns:a16="http://schemas.microsoft.com/office/drawing/2014/main" id="{B63DFA72-8900-C540-B4A0-71403C4D9384}"/>
              </a:ext>
            </a:extLst>
          </p:cNvPr>
          <p:cNvSpPr>
            <a:spLocks noGrp="1"/>
          </p:cNvSpPr>
          <p:nvPr>
            <p:ph type="pic" sz="quarter" idx="19"/>
          </p:nvPr>
        </p:nvSpPr>
        <p:spPr>
          <a:xfrm>
            <a:off x="7678245" y="346075"/>
            <a:ext cx="4513755"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4" name="Text Placeholder 3">
            <a:extLst>
              <a:ext uri="{FF2B5EF4-FFF2-40B4-BE49-F238E27FC236}">
                <a16:creationId xmlns:a16="http://schemas.microsoft.com/office/drawing/2014/main" id="{949664CE-4D57-9144-9C7F-055EC7D47CCB}"/>
              </a:ext>
            </a:extLst>
          </p:cNvPr>
          <p:cNvSpPr>
            <a:spLocks noGrp="1"/>
          </p:cNvSpPr>
          <p:nvPr>
            <p:ph type="body" sz="quarter" idx="20" hasCustomPrompt="1"/>
          </p:nvPr>
        </p:nvSpPr>
        <p:spPr>
          <a:xfrm>
            <a:off x="5127172" y="1196975"/>
            <a:ext cx="2176421" cy="864440"/>
          </a:xfrm>
          <a:prstGeom prst="rect">
            <a:avLst/>
          </a:prstGeom>
          <a:solidFill>
            <a:schemeClr val="tx1"/>
          </a:solidFill>
        </p:spPr>
        <p:txBody>
          <a:bodyPr wrap="square" lIns="108000" tIns="108000" rIns="108000" bIns="108000">
            <a:spAutoFit/>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20" name="Text Placeholder 3">
            <a:extLst>
              <a:ext uri="{FF2B5EF4-FFF2-40B4-BE49-F238E27FC236}">
                <a16:creationId xmlns:a16="http://schemas.microsoft.com/office/drawing/2014/main" id="{D1E68ED0-60B8-EA45-80A5-6528B91EFC02}"/>
              </a:ext>
            </a:extLst>
          </p:cNvPr>
          <p:cNvSpPr>
            <a:spLocks noGrp="1"/>
          </p:cNvSpPr>
          <p:nvPr>
            <p:ph type="body" sz="quarter" idx="21" hasCustomPrompt="1"/>
          </p:nvPr>
        </p:nvSpPr>
        <p:spPr>
          <a:xfrm>
            <a:off x="7303594" y="5300992"/>
            <a:ext cx="2403455" cy="864440"/>
          </a:xfrm>
          <a:prstGeom prst="rect">
            <a:avLst/>
          </a:prstGeom>
          <a:solidFill>
            <a:schemeClr val="tx1"/>
          </a:solidFill>
        </p:spPr>
        <p:txBody>
          <a:bodyPr wrap="square" lIns="108000" tIns="108000" rIns="108000" bIns="108000" anchor="b">
            <a:spAutoFit/>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21" name="Slide Number Placeholder 11">
            <a:extLst>
              <a:ext uri="{FF2B5EF4-FFF2-40B4-BE49-F238E27FC236}">
                <a16:creationId xmlns:a16="http://schemas.microsoft.com/office/drawing/2014/main" id="{387ECA9D-E9A2-BC4C-A8FD-CCC9CCAF6DB4}"/>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581707095"/>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Imag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222171" y="346075"/>
            <a:ext cx="2873828"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4" name="Picture Placeholder 3">
            <a:extLst>
              <a:ext uri="{FF2B5EF4-FFF2-40B4-BE49-F238E27FC236}">
                <a16:creationId xmlns:a16="http://schemas.microsoft.com/office/drawing/2014/main" id="{B63DFA72-8900-C540-B4A0-71403C4D9384}"/>
              </a:ext>
            </a:extLst>
          </p:cNvPr>
          <p:cNvSpPr>
            <a:spLocks noGrp="1"/>
          </p:cNvSpPr>
          <p:nvPr>
            <p:ph type="pic" sz="quarter" idx="19"/>
          </p:nvPr>
        </p:nvSpPr>
        <p:spPr>
          <a:xfrm>
            <a:off x="8128001" y="346075"/>
            <a:ext cx="4064000"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4" name="Text Placeholder 3">
            <a:extLst>
              <a:ext uri="{FF2B5EF4-FFF2-40B4-BE49-F238E27FC236}">
                <a16:creationId xmlns:a16="http://schemas.microsoft.com/office/drawing/2014/main" id="{949664CE-4D57-9144-9C7F-055EC7D47CCB}"/>
              </a:ext>
            </a:extLst>
          </p:cNvPr>
          <p:cNvSpPr>
            <a:spLocks noGrp="1"/>
          </p:cNvSpPr>
          <p:nvPr>
            <p:ph type="body" sz="quarter" idx="20" hasCustomPrompt="1"/>
          </p:nvPr>
        </p:nvSpPr>
        <p:spPr>
          <a:xfrm>
            <a:off x="1114218" y="2055300"/>
            <a:ext cx="2482604" cy="828089"/>
          </a:xfrm>
          <a:prstGeom prst="rect">
            <a:avLst/>
          </a:prstGeom>
          <a:solidFill>
            <a:schemeClr val="accent2"/>
          </a:solidFill>
        </p:spPr>
        <p:txBody>
          <a:bodyPr wrap="square" lIns="36000" tIns="72000" rIns="108000" bIns="108000" anchor="t">
            <a:spAutoFit/>
          </a:bodyPr>
          <a:lstStyle>
            <a:lvl1pPr marL="0" indent="0">
              <a:lnSpc>
                <a:spcPct val="100000"/>
              </a:lnSpc>
              <a:buNone/>
              <a:defRPr sz="1400">
                <a:solidFill>
                  <a:schemeClr val="tx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1114217" y="2009582"/>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Text Placeholder 3">
            <a:extLst>
              <a:ext uri="{FF2B5EF4-FFF2-40B4-BE49-F238E27FC236}">
                <a16:creationId xmlns:a16="http://schemas.microsoft.com/office/drawing/2014/main" id="{F9196F53-4DD2-5944-BC6E-86ACACF3600A}"/>
              </a:ext>
            </a:extLst>
          </p:cNvPr>
          <p:cNvSpPr>
            <a:spLocks noGrp="1"/>
          </p:cNvSpPr>
          <p:nvPr>
            <p:ph type="body" sz="quarter" idx="21" hasCustomPrompt="1"/>
          </p:nvPr>
        </p:nvSpPr>
        <p:spPr>
          <a:xfrm>
            <a:off x="7036045" y="3430075"/>
            <a:ext cx="1466605" cy="1258976"/>
          </a:xfrm>
          <a:prstGeom prst="rect">
            <a:avLst/>
          </a:prstGeom>
          <a:solidFill>
            <a:schemeClr val="accent2"/>
          </a:solidFill>
        </p:spPr>
        <p:txBody>
          <a:bodyPr wrap="square" lIns="36000" tIns="72000" rIns="108000" bIns="108000" anchor="t">
            <a:spAutoFit/>
          </a:bodyPr>
          <a:lstStyle>
            <a:lvl1pPr marL="0" indent="0">
              <a:lnSpc>
                <a:spcPct val="100000"/>
              </a:lnSpc>
              <a:buNone/>
              <a:defRPr sz="1400">
                <a:solidFill>
                  <a:schemeClr val="tx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caption goes here. The text box will expand with you text.</a:t>
            </a:r>
          </a:p>
        </p:txBody>
      </p:sp>
      <p:sp>
        <p:nvSpPr>
          <p:cNvPr id="21" name="Text Placeholder 14">
            <a:extLst>
              <a:ext uri="{FF2B5EF4-FFF2-40B4-BE49-F238E27FC236}">
                <a16:creationId xmlns:a16="http://schemas.microsoft.com/office/drawing/2014/main" id="{0F64A743-EF9B-9E47-BF01-8A9E6CB0F55D}"/>
              </a:ext>
            </a:extLst>
          </p:cNvPr>
          <p:cNvSpPr>
            <a:spLocks noGrp="1"/>
          </p:cNvSpPr>
          <p:nvPr>
            <p:ph type="body" sz="quarter" idx="22" hasCustomPrompt="1"/>
          </p:nvPr>
        </p:nvSpPr>
        <p:spPr>
          <a:xfrm>
            <a:off x="7036045" y="3384358"/>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0" name="Slide Number Placeholder 11">
            <a:extLst>
              <a:ext uri="{FF2B5EF4-FFF2-40B4-BE49-F238E27FC236}">
                <a16:creationId xmlns:a16="http://schemas.microsoft.com/office/drawing/2014/main" id="{73D3ED0C-D965-4A4C-A6B7-F552F3D7974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701727853"/>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Image slid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600" y="346075"/>
            <a:ext cx="121932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6096000" y="346075"/>
            <a:ext cx="2048400" cy="204840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2890173"/>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2986827"/>
            <a:ext cx="5344375" cy="1069191"/>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Picture Placeholder 3">
            <a:extLst>
              <a:ext uri="{FF2B5EF4-FFF2-40B4-BE49-F238E27FC236}">
                <a16:creationId xmlns:a16="http://schemas.microsoft.com/office/drawing/2014/main" id="{DF163864-63C0-9B42-8947-D65BC7FB6685}"/>
              </a:ext>
            </a:extLst>
          </p:cNvPr>
          <p:cNvSpPr>
            <a:spLocks noGrp="1"/>
          </p:cNvSpPr>
          <p:nvPr>
            <p:ph type="pic" sz="quarter" idx="19"/>
          </p:nvPr>
        </p:nvSpPr>
        <p:spPr>
          <a:xfrm>
            <a:off x="6096000" y="2394475"/>
            <a:ext cx="2048400" cy="204840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2" name="Picture Placeholder 3">
            <a:extLst>
              <a:ext uri="{FF2B5EF4-FFF2-40B4-BE49-F238E27FC236}">
                <a16:creationId xmlns:a16="http://schemas.microsoft.com/office/drawing/2014/main" id="{F8F50113-34F7-684C-8F30-A83D4E6AB26F}"/>
              </a:ext>
            </a:extLst>
          </p:cNvPr>
          <p:cNvSpPr>
            <a:spLocks noGrp="1"/>
          </p:cNvSpPr>
          <p:nvPr>
            <p:ph type="pic" sz="quarter" idx="20"/>
          </p:nvPr>
        </p:nvSpPr>
        <p:spPr>
          <a:xfrm>
            <a:off x="6096000" y="4442875"/>
            <a:ext cx="2048400" cy="20690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8" name="Text Placeholder 7">
            <a:extLst>
              <a:ext uri="{FF2B5EF4-FFF2-40B4-BE49-F238E27FC236}">
                <a16:creationId xmlns:a16="http://schemas.microsoft.com/office/drawing/2014/main" id="{60E0A594-ACDF-FC4B-909C-0A81D9DB060A}"/>
              </a:ext>
            </a:extLst>
          </p:cNvPr>
          <p:cNvSpPr>
            <a:spLocks noGrp="1"/>
          </p:cNvSpPr>
          <p:nvPr>
            <p:ph type="body" sz="quarter" idx="21" hasCustomPrompt="1"/>
          </p:nvPr>
        </p:nvSpPr>
        <p:spPr>
          <a:xfrm>
            <a:off x="8147049" y="2393951"/>
            <a:ext cx="4042800" cy="2048400"/>
          </a:xfrm>
          <a:prstGeom prst="rect">
            <a:avLst/>
          </a:prstGeom>
          <a:solidFill>
            <a:srgbClr val="8D99AE">
              <a:alpha val="50196"/>
            </a:srgbClr>
          </a:solidFill>
        </p:spPr>
        <p:txBody>
          <a:bodyPr/>
          <a:lstStyle>
            <a:lvl1pPr marL="0" indent="0">
              <a:buNone/>
              <a:defRPr sz="200">
                <a:solidFill>
                  <a:schemeClr val="accent1">
                    <a:lumMod val="50000"/>
                  </a:schemeClr>
                </a:solidFill>
                <a:latin typeface="Century Gothic" charset="0"/>
                <a:ea typeface="Century Gothic" charset="0"/>
                <a:cs typeface="Century Gothic" charset="0"/>
              </a:defRPr>
            </a:lvl1pPr>
            <a:lvl2pPr marL="457189" indent="0">
              <a:buNone/>
              <a:defRPr sz="200">
                <a:solidFill>
                  <a:schemeClr val="accent1">
                    <a:lumMod val="50000"/>
                  </a:schemeClr>
                </a:solidFill>
              </a:defRPr>
            </a:lvl2pPr>
            <a:lvl3pPr marL="914377" indent="0">
              <a:buNone/>
              <a:defRPr sz="200">
                <a:solidFill>
                  <a:schemeClr val="accent1">
                    <a:lumMod val="50000"/>
                  </a:schemeClr>
                </a:solidFill>
              </a:defRPr>
            </a:lvl3pPr>
            <a:lvl4pPr marL="1371566" indent="0">
              <a:buNone/>
              <a:defRPr sz="200">
                <a:solidFill>
                  <a:schemeClr val="accent1">
                    <a:lumMod val="50000"/>
                  </a:schemeClr>
                </a:solidFill>
              </a:defRPr>
            </a:lvl4pPr>
            <a:lvl5pPr marL="1828754" indent="0">
              <a:buNone/>
              <a:defRPr sz="200">
                <a:solidFill>
                  <a:schemeClr val="accent1">
                    <a:lumMod val="50000"/>
                  </a:schemeClr>
                </a:solidFill>
              </a:defRPr>
            </a:lvl5pPr>
          </a:lstStyle>
          <a:p>
            <a:pPr lvl="0"/>
            <a:r>
              <a:rPr lang="en-US" dirty="0"/>
              <a:t>Box</a:t>
            </a:r>
          </a:p>
        </p:txBody>
      </p:sp>
      <p:sp>
        <p:nvSpPr>
          <p:cNvPr id="23" name="Text Placeholder 22">
            <a:extLst>
              <a:ext uri="{FF2B5EF4-FFF2-40B4-BE49-F238E27FC236}">
                <a16:creationId xmlns:a16="http://schemas.microsoft.com/office/drawing/2014/main" id="{EFDF9F02-5E11-D140-B134-9A9295E3CADE}"/>
              </a:ext>
            </a:extLst>
          </p:cNvPr>
          <p:cNvSpPr>
            <a:spLocks noGrp="1"/>
          </p:cNvSpPr>
          <p:nvPr>
            <p:ph type="body" sz="quarter" idx="22" hasCustomPrompt="1"/>
          </p:nvPr>
        </p:nvSpPr>
        <p:spPr>
          <a:xfrm>
            <a:off x="8519050" y="685801"/>
            <a:ext cx="3298301" cy="1368425"/>
          </a:xfrm>
          <a:prstGeom prst="rect">
            <a:avLst/>
          </a:prstGeom>
        </p:spPr>
        <p:txBody>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1 caption goes here</a:t>
            </a:r>
          </a:p>
        </p:txBody>
      </p:sp>
      <p:sp>
        <p:nvSpPr>
          <p:cNvPr id="24" name="Text Placeholder 22">
            <a:extLst>
              <a:ext uri="{FF2B5EF4-FFF2-40B4-BE49-F238E27FC236}">
                <a16:creationId xmlns:a16="http://schemas.microsoft.com/office/drawing/2014/main" id="{02EF1CCB-AABD-5E4E-A78B-986E54DBC248}"/>
              </a:ext>
            </a:extLst>
          </p:cNvPr>
          <p:cNvSpPr>
            <a:spLocks noGrp="1"/>
          </p:cNvSpPr>
          <p:nvPr>
            <p:ph type="body" sz="quarter" idx="23" hasCustomPrompt="1"/>
          </p:nvPr>
        </p:nvSpPr>
        <p:spPr>
          <a:xfrm>
            <a:off x="8519048" y="2744789"/>
            <a:ext cx="3298301" cy="1368425"/>
          </a:xfrm>
          <a:prstGeom prst="rect">
            <a:avLst/>
          </a:prstGeom>
        </p:spPr>
        <p:txBody>
          <a:bodyPr/>
          <a:lstStyle>
            <a:lvl1pPr marL="0" marR="0" indent="0" algn="l" defTabSz="914377" rtl="0" eaLnBrk="1" fontAlgn="auto" latinLnBrk="0" hangingPunct="1">
              <a:lnSpc>
                <a:spcPct val="100000"/>
              </a:lnSpc>
              <a:spcBef>
                <a:spcPts val="1000"/>
              </a:spcBef>
              <a:spcAft>
                <a:spcPts val="0"/>
              </a:spcAft>
              <a:buClrTx/>
              <a:buSzTx/>
              <a:buFont typeface="Arial"/>
              <a:buNone/>
              <a:tabLst/>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2 caption goes here</a:t>
            </a:r>
          </a:p>
        </p:txBody>
      </p:sp>
      <p:sp>
        <p:nvSpPr>
          <p:cNvPr id="25" name="Text Placeholder 22">
            <a:extLst>
              <a:ext uri="{FF2B5EF4-FFF2-40B4-BE49-F238E27FC236}">
                <a16:creationId xmlns:a16="http://schemas.microsoft.com/office/drawing/2014/main" id="{CBC86FEF-E6CD-C045-BE9E-A29DED4CB174}"/>
              </a:ext>
            </a:extLst>
          </p:cNvPr>
          <p:cNvSpPr>
            <a:spLocks noGrp="1"/>
          </p:cNvSpPr>
          <p:nvPr>
            <p:ph type="body" sz="quarter" idx="24" hasCustomPrompt="1"/>
          </p:nvPr>
        </p:nvSpPr>
        <p:spPr>
          <a:xfrm>
            <a:off x="8519048" y="4792365"/>
            <a:ext cx="3298301" cy="1368425"/>
          </a:xfrm>
          <a:prstGeom prst="rect">
            <a:avLst/>
          </a:prstGeom>
        </p:spPr>
        <p:txBody>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Image 3 caption goes here</a:t>
            </a:r>
          </a:p>
        </p:txBody>
      </p:sp>
      <p:sp>
        <p:nvSpPr>
          <p:cNvPr id="20" name="Slide Number Placeholder 11">
            <a:extLst>
              <a:ext uri="{FF2B5EF4-FFF2-40B4-BE49-F238E27FC236}">
                <a16:creationId xmlns:a16="http://schemas.microsoft.com/office/drawing/2014/main" id="{2572096A-6CF4-5D4F-8799-9F00AB516E2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675443378"/>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Image slide #4">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6096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7175" y="573384"/>
            <a:ext cx="322792" cy="492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53689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6" name="Text Placeholder 5">
            <a:extLst>
              <a:ext uri="{FF2B5EF4-FFF2-40B4-BE49-F238E27FC236}">
                <a16:creationId xmlns:a16="http://schemas.microsoft.com/office/drawing/2014/main" id="{AB7C55D7-BF6B-5E4D-BDA7-20C1675C32A7}"/>
              </a:ext>
            </a:extLst>
          </p:cNvPr>
          <p:cNvSpPr>
            <a:spLocks noGrp="1"/>
          </p:cNvSpPr>
          <p:nvPr>
            <p:ph type="body" sz="quarter" idx="19"/>
          </p:nvPr>
        </p:nvSpPr>
        <p:spPr>
          <a:xfrm>
            <a:off x="3049200" y="3429000"/>
            <a:ext cx="3046800" cy="3082925"/>
          </a:xfrm>
          <a:prstGeom prst="rect">
            <a:avLst/>
          </a:prstGeom>
          <a:solidFill>
            <a:schemeClr val="bg1"/>
          </a:solidFill>
        </p:spPr>
        <p:txBody>
          <a:bodyPr lIns="360000" tIns="540000" rIns="288000" bIns="288000" anchor="t"/>
          <a:lstStyle>
            <a:lvl1pPr marL="0" indent="0">
              <a:lnSpc>
                <a:spcPct val="100000"/>
              </a:lnSpc>
              <a:buNone/>
              <a:defRPr sz="1400">
                <a:latin typeface="Century Gothic" charset="0"/>
                <a:ea typeface="Century Gothic" charset="0"/>
                <a:cs typeface="Century Gothic" charset="0"/>
              </a:defRPr>
            </a:lvl1pPr>
          </a:lstStyle>
          <a:p>
            <a:pPr lvl="0"/>
            <a:r>
              <a:rPr lang="en-US"/>
              <a:t>Edit Master text styles</a:t>
            </a:r>
          </a:p>
        </p:txBody>
      </p:sp>
      <p:sp>
        <p:nvSpPr>
          <p:cNvPr id="19" name="Picture Placeholder 3">
            <a:extLst>
              <a:ext uri="{FF2B5EF4-FFF2-40B4-BE49-F238E27FC236}">
                <a16:creationId xmlns:a16="http://schemas.microsoft.com/office/drawing/2014/main" id="{7E46DCB1-11BB-8248-8FD4-45CA73B4E052}"/>
              </a:ext>
            </a:extLst>
          </p:cNvPr>
          <p:cNvSpPr>
            <a:spLocks noGrp="1"/>
          </p:cNvSpPr>
          <p:nvPr>
            <p:ph type="pic" sz="quarter" idx="20"/>
          </p:nvPr>
        </p:nvSpPr>
        <p:spPr>
          <a:xfrm>
            <a:off x="609600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9142800" y="346076"/>
            <a:ext cx="3049200"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6097200" y="346076"/>
            <a:ext cx="3046800" cy="3082925"/>
          </a:xfrm>
          <a:prstGeom prst="rect">
            <a:avLst/>
          </a:prstGeom>
          <a:solidFill>
            <a:schemeClr val="bg1"/>
          </a:solidFill>
        </p:spPr>
        <p:txBody>
          <a:bodyPr lIns="360000" tIns="540000" rIns="288000" bIns="288000" anchor="t"/>
          <a:lstStyle>
            <a:lvl1pPr marL="0" indent="0">
              <a:lnSpc>
                <a:spcPct val="100000"/>
              </a:lnSpc>
              <a:buNone/>
              <a:defRPr sz="1400">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158A2B81-3F2B-4544-B216-DFACCEC4A691}"/>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673940970"/>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8976"/>
            <a:ext cx="5347475" cy="136207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9" name="Picture Placeholder 3">
            <a:extLst>
              <a:ext uri="{FF2B5EF4-FFF2-40B4-BE49-F238E27FC236}">
                <a16:creationId xmlns:a16="http://schemas.microsoft.com/office/drawing/2014/main" id="{7E46DCB1-11BB-8248-8FD4-45CA73B4E052}"/>
              </a:ext>
            </a:extLst>
          </p:cNvPr>
          <p:cNvSpPr>
            <a:spLocks noGrp="1"/>
          </p:cNvSpPr>
          <p:nvPr>
            <p:ph type="pic" sz="quarter" idx="20"/>
          </p:nvPr>
        </p:nvSpPr>
        <p:spPr>
          <a:xfrm>
            <a:off x="609600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6096000" y="346076"/>
            <a:ext cx="60960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9141600" y="3429002"/>
            <a:ext cx="3050400" cy="3077679"/>
          </a:xfrm>
          <a:prstGeom prst="rect">
            <a:avLst/>
          </a:prstGeom>
          <a:noFill/>
        </p:spPr>
        <p:txBody>
          <a:bodyPr lIns="360000" tIns="540000" rIns="288000" bIns="28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7" name="Picture Placeholder 3">
            <a:extLst>
              <a:ext uri="{FF2B5EF4-FFF2-40B4-BE49-F238E27FC236}">
                <a16:creationId xmlns:a16="http://schemas.microsoft.com/office/drawing/2014/main" id="{A22B7A89-19A9-7743-851E-1BD1A982921D}"/>
              </a:ext>
            </a:extLst>
          </p:cNvPr>
          <p:cNvSpPr>
            <a:spLocks noGrp="1"/>
          </p:cNvSpPr>
          <p:nvPr>
            <p:ph type="pic" sz="quarter" idx="23"/>
          </p:nvPr>
        </p:nvSpPr>
        <p:spPr>
          <a:xfrm>
            <a:off x="304560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0" name="Text Placeholder 7">
            <a:extLst>
              <a:ext uri="{FF2B5EF4-FFF2-40B4-BE49-F238E27FC236}">
                <a16:creationId xmlns:a16="http://schemas.microsoft.com/office/drawing/2014/main" id="{025ACEAF-F5E2-4043-95A9-03D7E4E59925}"/>
              </a:ext>
            </a:extLst>
          </p:cNvPr>
          <p:cNvSpPr>
            <a:spLocks noGrp="1"/>
          </p:cNvSpPr>
          <p:nvPr>
            <p:ph type="body" sz="quarter" idx="17"/>
          </p:nvPr>
        </p:nvSpPr>
        <p:spPr>
          <a:xfrm>
            <a:off x="371476" y="2054226"/>
            <a:ext cx="5347475" cy="13747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790501209"/>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Image slide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7045"/>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3692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4060826"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4060826"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5" name="Picture Placeholder 3">
            <a:extLst>
              <a:ext uri="{FF2B5EF4-FFF2-40B4-BE49-F238E27FC236}">
                <a16:creationId xmlns:a16="http://schemas.microsoft.com/office/drawing/2014/main" id="{68E8B911-00FD-9B47-A463-9712C9F38CB2}"/>
              </a:ext>
            </a:extLst>
          </p:cNvPr>
          <p:cNvSpPr>
            <a:spLocks noGrp="1"/>
          </p:cNvSpPr>
          <p:nvPr>
            <p:ph type="pic" sz="quarter" idx="23"/>
          </p:nvPr>
        </p:nvSpPr>
        <p:spPr>
          <a:xfrm>
            <a:off x="6096002"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6" name="Text Placeholder 5">
            <a:extLst>
              <a:ext uri="{FF2B5EF4-FFF2-40B4-BE49-F238E27FC236}">
                <a16:creationId xmlns:a16="http://schemas.microsoft.com/office/drawing/2014/main" id="{95A63C4A-9056-AF47-88B9-EDB83DFFE0CB}"/>
              </a:ext>
            </a:extLst>
          </p:cNvPr>
          <p:cNvSpPr>
            <a:spLocks noGrp="1"/>
          </p:cNvSpPr>
          <p:nvPr>
            <p:ph type="body" sz="quarter" idx="24"/>
          </p:nvPr>
        </p:nvSpPr>
        <p:spPr>
          <a:xfrm>
            <a:off x="6096002"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7" name="Picture Placeholder 3">
            <a:extLst>
              <a:ext uri="{FF2B5EF4-FFF2-40B4-BE49-F238E27FC236}">
                <a16:creationId xmlns:a16="http://schemas.microsoft.com/office/drawing/2014/main" id="{9850B52D-C28C-E547-A09F-8DF0F5B20F28}"/>
              </a:ext>
            </a:extLst>
          </p:cNvPr>
          <p:cNvSpPr>
            <a:spLocks noGrp="1"/>
          </p:cNvSpPr>
          <p:nvPr>
            <p:ph type="pic" sz="quarter" idx="25"/>
          </p:nvPr>
        </p:nvSpPr>
        <p:spPr>
          <a:xfrm>
            <a:off x="8128002"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8" name="Text Placeholder 5">
            <a:extLst>
              <a:ext uri="{FF2B5EF4-FFF2-40B4-BE49-F238E27FC236}">
                <a16:creationId xmlns:a16="http://schemas.microsoft.com/office/drawing/2014/main" id="{A3CE6253-E482-A94E-91AD-C3B814E18073}"/>
              </a:ext>
            </a:extLst>
          </p:cNvPr>
          <p:cNvSpPr>
            <a:spLocks noGrp="1"/>
          </p:cNvSpPr>
          <p:nvPr>
            <p:ph type="body" sz="quarter" idx="26"/>
          </p:nvPr>
        </p:nvSpPr>
        <p:spPr>
          <a:xfrm>
            <a:off x="8128002"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9" name="Picture Placeholder 3">
            <a:extLst>
              <a:ext uri="{FF2B5EF4-FFF2-40B4-BE49-F238E27FC236}">
                <a16:creationId xmlns:a16="http://schemas.microsoft.com/office/drawing/2014/main" id="{7308A43C-19E9-5346-BE9E-D88677BC1833}"/>
              </a:ext>
            </a:extLst>
          </p:cNvPr>
          <p:cNvSpPr>
            <a:spLocks noGrp="1"/>
          </p:cNvSpPr>
          <p:nvPr>
            <p:ph type="pic" sz="quarter" idx="27"/>
          </p:nvPr>
        </p:nvSpPr>
        <p:spPr>
          <a:xfrm>
            <a:off x="10166351"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30" name="Text Placeholder 5">
            <a:extLst>
              <a:ext uri="{FF2B5EF4-FFF2-40B4-BE49-F238E27FC236}">
                <a16:creationId xmlns:a16="http://schemas.microsoft.com/office/drawing/2014/main" id="{44297238-6687-394E-9D8C-015EEB4CA6FA}"/>
              </a:ext>
            </a:extLst>
          </p:cNvPr>
          <p:cNvSpPr>
            <a:spLocks noGrp="1"/>
          </p:cNvSpPr>
          <p:nvPr>
            <p:ph type="body" sz="quarter" idx="28"/>
          </p:nvPr>
        </p:nvSpPr>
        <p:spPr>
          <a:xfrm>
            <a:off x="10166351"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FA32838A-7752-1C42-AA43-7C890E1EE55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36125061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tab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4">
            <a:extLst>
              <a:ext uri="{FF2B5EF4-FFF2-40B4-BE49-F238E27FC236}">
                <a16:creationId xmlns:a16="http://schemas.microsoft.com/office/drawing/2014/main" id="{BE39B205-400E-D94A-9222-1E0E1E59811B}"/>
              </a:ext>
            </a:extLst>
          </p:cNvPr>
          <p:cNvSpPr>
            <a:spLocks noGrp="1"/>
          </p:cNvSpPr>
          <p:nvPr>
            <p:ph type="body" sz="quarter" idx="27" hasCustomPrompt="1"/>
          </p:nvPr>
        </p:nvSpPr>
        <p:spPr>
          <a:xfrm>
            <a:off x="0" y="346075"/>
            <a:ext cx="6952797" cy="6165850"/>
          </a:xfrm>
          <a:prstGeom prst="rect">
            <a:avLst/>
          </a:prstGeom>
          <a:solidFill>
            <a:schemeClr val="accent2"/>
          </a:solidFill>
        </p:spPr>
        <p:txBody>
          <a:bodyPr/>
          <a:lstStyle>
            <a:lvl1pPr marL="0" indent="0">
              <a:buNone/>
              <a:defRPr sz="200">
                <a:solidFill>
                  <a:schemeClr val="accent2"/>
                </a:solidFill>
              </a:defRPr>
            </a:lvl1pPr>
          </a:lstStyle>
          <a:p>
            <a:pPr lvl="0"/>
            <a:r>
              <a:rPr lang="en-US"/>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7327448" y="572474"/>
            <a:ext cx="328495" cy="49953"/>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7327448" y="2054225"/>
            <a:ext cx="4489901" cy="4117974"/>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7327448" y="685800"/>
            <a:ext cx="4489902"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7" name="Slide Number Placeholder 11">
            <a:extLst>
              <a:ext uri="{FF2B5EF4-FFF2-40B4-BE49-F238E27FC236}">
                <a16:creationId xmlns:a16="http://schemas.microsoft.com/office/drawing/2014/main" id="{85FA1F00-4330-7543-8999-52C743CBE980}"/>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7116640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Map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4731013"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8471666" y="346075"/>
            <a:ext cx="3720335" cy="6165851"/>
          </a:xfrm>
          <a:prstGeom prst="rect">
            <a:avLst/>
          </a:prstGeom>
          <a:solidFill>
            <a:schemeClr val="accent2"/>
          </a:solidFill>
          <a:ln>
            <a:noFill/>
          </a:ln>
        </p:spPr>
        <p:txBody>
          <a:bodyPr lIns="288000" tIns="0" rIns="28800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dirty="0"/>
              <a:t>Image of country/region/city here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6930"/>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3984887"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7" y="2054226"/>
            <a:ext cx="3984887" cy="4117975"/>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189" indent="0">
              <a:lnSpc>
                <a:spcPct val="100000"/>
              </a:lnSpc>
              <a:buNone/>
              <a:defRPr sz="1200">
                <a:solidFill>
                  <a:schemeClr val="tx1"/>
                </a:solidFill>
                <a:latin typeface="Century Gothic" charset="0"/>
                <a:ea typeface="Century Gothic" charset="0"/>
                <a:cs typeface="Century Gothic" charset="0"/>
              </a:defRPr>
            </a:lvl2pPr>
            <a:lvl3pPr marL="914377" indent="0">
              <a:lnSpc>
                <a:spcPct val="100000"/>
              </a:lnSpc>
              <a:buNone/>
              <a:defRPr sz="1100">
                <a:solidFill>
                  <a:schemeClr val="tx1"/>
                </a:solidFill>
                <a:latin typeface="Century Gothic" charset="0"/>
                <a:ea typeface="Century Gothic" charset="0"/>
                <a:cs typeface="Century Gothic" charset="0"/>
              </a:defRPr>
            </a:lvl3pPr>
            <a:lvl4pPr marL="1371566" indent="0">
              <a:lnSpc>
                <a:spcPct val="100000"/>
              </a:lnSpc>
              <a:buNone/>
              <a:defRPr sz="1051">
                <a:solidFill>
                  <a:schemeClr val="tx1"/>
                </a:solidFill>
                <a:latin typeface="Century Gothic" charset="0"/>
                <a:ea typeface="Century Gothic" charset="0"/>
                <a:cs typeface="Century Gothic" charset="0"/>
              </a:defRPr>
            </a:lvl4pPr>
            <a:lvl5pPr marL="1828754" indent="0">
              <a:lnSpc>
                <a:spcPct val="100000"/>
              </a:lnSpc>
              <a:buNone/>
              <a:defRPr sz="1051">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71096EE5-1652-824A-B808-0BB2100A4A4E}"/>
              </a:ext>
            </a:extLst>
          </p:cNvPr>
          <p:cNvSpPr/>
          <p:nvPr/>
        </p:nvSpPr>
        <p:spPr>
          <a:xfrm>
            <a:off x="4731014" y="346075"/>
            <a:ext cx="3740652"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19" name="Text Placeholder 7">
            <a:extLst>
              <a:ext uri="{FF2B5EF4-FFF2-40B4-BE49-F238E27FC236}">
                <a16:creationId xmlns:a16="http://schemas.microsoft.com/office/drawing/2014/main" id="{BF3B222A-BF74-DD46-A1C9-1241F6A4A9D0}"/>
              </a:ext>
            </a:extLst>
          </p:cNvPr>
          <p:cNvSpPr>
            <a:spLocks noGrp="1"/>
          </p:cNvSpPr>
          <p:nvPr>
            <p:ph type="body" sz="quarter" idx="19"/>
          </p:nvPr>
        </p:nvSpPr>
        <p:spPr>
          <a:xfrm>
            <a:off x="5102488" y="3429000"/>
            <a:ext cx="2994528" cy="2743200"/>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ED925AE-8274-E748-B872-ABD30923048F}"/>
              </a:ext>
            </a:extLst>
          </p:cNvPr>
          <p:cNvSpPr>
            <a:spLocks noGrp="1"/>
          </p:cNvSpPr>
          <p:nvPr>
            <p:ph type="body" sz="quarter" idx="20" hasCustomPrompt="1"/>
          </p:nvPr>
        </p:nvSpPr>
        <p:spPr>
          <a:xfrm>
            <a:off x="10927582" y="346076"/>
            <a:ext cx="889767" cy="341632"/>
          </a:xfrm>
          <a:prstGeom prst="rect">
            <a:avLst/>
          </a:prstGeom>
          <a:solidFill>
            <a:schemeClr val="bg1"/>
          </a:solidFill>
        </p:spPr>
        <p:txBody>
          <a:bodyPr wrap="none" lIns="108000" rIns="108000" anchor="ctr">
            <a:spAutoFit/>
          </a:bodyPr>
          <a:lstStyle>
            <a:lvl1pPr marL="0" indent="0" algn="r">
              <a:buNone/>
              <a:defRPr sz="1800" b="1" cap="all" baseline="0">
                <a:solidFill>
                  <a:schemeClr val="accent3"/>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Name</a:t>
            </a:r>
          </a:p>
        </p:txBody>
      </p:sp>
      <p:sp>
        <p:nvSpPr>
          <p:cNvPr id="21" name="Slide Number Placeholder 11">
            <a:extLst>
              <a:ext uri="{FF2B5EF4-FFF2-40B4-BE49-F238E27FC236}">
                <a16:creationId xmlns:a16="http://schemas.microsoft.com/office/drawing/2014/main" id="{E51EE8B2-251D-3E49-A43C-446F3447207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539618418"/>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Map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600" y="346075"/>
            <a:ext cx="121932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9226" y="687709"/>
            <a:ext cx="5724524" cy="1366519"/>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9226" y="2054226"/>
            <a:ext cx="5716775"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ED925AE-8274-E748-B872-ABD30923048F}"/>
              </a:ext>
            </a:extLst>
          </p:cNvPr>
          <p:cNvSpPr>
            <a:spLocks noGrp="1"/>
          </p:cNvSpPr>
          <p:nvPr>
            <p:ph type="body" sz="quarter" idx="20" hasCustomPrompt="1"/>
          </p:nvPr>
        </p:nvSpPr>
        <p:spPr>
          <a:xfrm>
            <a:off x="10927582" y="346076"/>
            <a:ext cx="889767" cy="341632"/>
          </a:xfrm>
          <a:prstGeom prst="rect">
            <a:avLst/>
          </a:prstGeom>
          <a:solidFill>
            <a:schemeClr val="bg1"/>
          </a:solidFill>
        </p:spPr>
        <p:txBody>
          <a:bodyPr wrap="none" lIns="108000" rIns="108000" anchor="ctr">
            <a:spAutoFit/>
          </a:bodyPr>
          <a:lstStyle>
            <a:lvl1pPr marL="0" indent="0" algn="r">
              <a:buNone/>
              <a:defRPr sz="1800" b="1" cap="all" baseline="0">
                <a:solidFill>
                  <a:schemeClr val="accent3"/>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Name</a:t>
            </a:r>
          </a:p>
        </p:txBody>
      </p:sp>
      <p:sp>
        <p:nvSpPr>
          <p:cNvPr id="16" name="Slide Number Placeholder 11">
            <a:extLst>
              <a:ext uri="{FF2B5EF4-FFF2-40B4-BE49-F238E27FC236}">
                <a16:creationId xmlns:a16="http://schemas.microsoft.com/office/drawing/2014/main" id="{2B04A34F-72D8-FC49-B615-68BF7C60BFFF}"/>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872912911"/>
      </p:ext>
    </p:extLst>
  </p:cSld>
  <p:clrMapOvr>
    <a:masterClrMapping/>
  </p:clrMapOvr>
  <p:extLst>
    <p:ext uri="{DCECCB84-F9BA-43D5-87BE-67443E8EF086}">
      <p15:sldGuideLst xmlns:p15="http://schemas.microsoft.com/office/powerpoint/2012/main">
        <p15:guide id="1" pos="2558">
          <p15:clr>
            <a:srgbClr val="FBAE40"/>
          </p15:clr>
        </p15:guide>
        <p15:guide id="2" pos="512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ase study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600" y="346075"/>
            <a:ext cx="12193200" cy="616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5429"/>
            <a:ext cx="3290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0"/>
            <a:ext cx="2447697"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3429001"/>
            <a:ext cx="2447699" cy="2743201"/>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189" indent="0">
              <a:lnSpc>
                <a:spcPct val="100000"/>
              </a:lnSpc>
              <a:buNone/>
              <a:defRPr sz="1200">
                <a:solidFill>
                  <a:schemeClr val="tx1"/>
                </a:solidFill>
                <a:latin typeface="Century Gothic" charset="0"/>
                <a:ea typeface="Century Gothic" charset="0"/>
                <a:cs typeface="Century Gothic" charset="0"/>
              </a:defRPr>
            </a:lvl2pPr>
            <a:lvl3pPr marL="914377" indent="0">
              <a:lnSpc>
                <a:spcPct val="100000"/>
              </a:lnSpc>
              <a:buNone/>
              <a:defRPr sz="1100">
                <a:solidFill>
                  <a:schemeClr val="tx1"/>
                </a:solidFill>
                <a:latin typeface="Century Gothic" charset="0"/>
                <a:ea typeface="Century Gothic" charset="0"/>
                <a:cs typeface="Century Gothic" charset="0"/>
              </a:defRPr>
            </a:lvl3pPr>
            <a:lvl4pPr marL="1371566" indent="0">
              <a:lnSpc>
                <a:spcPct val="100000"/>
              </a:lnSpc>
              <a:buNone/>
              <a:defRPr sz="1051">
                <a:solidFill>
                  <a:schemeClr val="tx1"/>
                </a:solidFill>
                <a:latin typeface="Century Gothic" charset="0"/>
                <a:ea typeface="Century Gothic" charset="0"/>
                <a:cs typeface="Century Gothic" charset="0"/>
              </a:defRPr>
            </a:lvl4pPr>
            <a:lvl5pPr marL="1828754" indent="0">
              <a:lnSpc>
                <a:spcPct val="100000"/>
              </a:lnSpc>
              <a:buNone/>
              <a:defRPr sz="1051">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71096EE5-1652-824A-B808-0BB2100A4A4E}"/>
              </a:ext>
            </a:extLst>
          </p:cNvPr>
          <p:cNvSpPr/>
          <p:nvPr/>
        </p:nvSpPr>
        <p:spPr>
          <a:xfrm>
            <a:off x="2819773" y="685801"/>
            <a:ext cx="9372227" cy="5486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19" name="Text Placeholder 7">
            <a:extLst>
              <a:ext uri="{FF2B5EF4-FFF2-40B4-BE49-F238E27FC236}">
                <a16:creationId xmlns:a16="http://schemas.microsoft.com/office/drawing/2014/main" id="{BF3B222A-BF74-DD46-A1C9-1241F6A4A9D0}"/>
              </a:ext>
            </a:extLst>
          </p:cNvPr>
          <p:cNvSpPr>
            <a:spLocks noGrp="1"/>
          </p:cNvSpPr>
          <p:nvPr>
            <p:ph type="body" sz="quarter" idx="19"/>
          </p:nvPr>
        </p:nvSpPr>
        <p:spPr>
          <a:xfrm>
            <a:off x="3195023" y="1495312"/>
            <a:ext cx="2667111"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400">
                <a:solidFill>
                  <a:schemeClr val="bg1"/>
                </a:solidFill>
                <a:latin typeface="Century Gothic" charset="0"/>
                <a:ea typeface="Century Gothic" charset="0"/>
                <a:cs typeface="Century Gothic" charset="0"/>
              </a:defRPr>
            </a:lvl2pPr>
            <a:lvl3pPr marL="914377" indent="0">
              <a:lnSpc>
                <a:spcPct val="100000"/>
              </a:lnSpc>
              <a:buNone/>
              <a:defRPr sz="1400">
                <a:solidFill>
                  <a:schemeClr val="bg1"/>
                </a:solidFill>
                <a:latin typeface="Century Gothic" charset="0"/>
                <a:ea typeface="Century Gothic" charset="0"/>
                <a:cs typeface="Century Gothic" charset="0"/>
              </a:defRPr>
            </a:lvl3pPr>
            <a:lvl4pPr marL="1371566" indent="0">
              <a:lnSpc>
                <a:spcPct val="100000"/>
              </a:lnSpc>
              <a:buNone/>
              <a:defRPr sz="1400">
                <a:solidFill>
                  <a:schemeClr val="bg1"/>
                </a:solidFill>
                <a:latin typeface="Century Gothic" charset="0"/>
                <a:ea typeface="Century Gothic" charset="0"/>
                <a:cs typeface="Century Gothic" charset="0"/>
              </a:defRPr>
            </a:lvl4pPr>
            <a:lvl5pPr marL="1828754"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7">
            <a:extLst>
              <a:ext uri="{FF2B5EF4-FFF2-40B4-BE49-F238E27FC236}">
                <a16:creationId xmlns:a16="http://schemas.microsoft.com/office/drawing/2014/main" id="{619623CB-A544-104D-BB92-DCD88D906075}"/>
              </a:ext>
            </a:extLst>
          </p:cNvPr>
          <p:cNvSpPr>
            <a:spLocks noGrp="1"/>
          </p:cNvSpPr>
          <p:nvPr>
            <p:ph type="body" sz="quarter" idx="20" hasCustomPrompt="1"/>
          </p:nvPr>
        </p:nvSpPr>
        <p:spPr>
          <a:xfrm>
            <a:off x="3195023" y="685802"/>
            <a:ext cx="2667111"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189" indent="0">
              <a:buNone/>
              <a:defRPr sz="1200">
                <a:solidFill>
                  <a:schemeClr val="bg1"/>
                </a:solidFill>
              </a:defRPr>
            </a:lvl2pPr>
            <a:lvl3pPr marL="914377" indent="0">
              <a:buNone/>
              <a:defRPr sz="1100">
                <a:solidFill>
                  <a:schemeClr val="bg1"/>
                </a:solidFill>
              </a:defRPr>
            </a:lvl3pPr>
            <a:lvl4pPr marL="1371566" indent="0">
              <a:buNone/>
              <a:defRPr sz="1051">
                <a:solidFill>
                  <a:schemeClr val="bg1"/>
                </a:solidFill>
              </a:defRPr>
            </a:lvl4pPr>
            <a:lvl5pPr marL="1828754" indent="0">
              <a:buNone/>
              <a:defRPr sz="1051">
                <a:solidFill>
                  <a:schemeClr val="bg1"/>
                </a:solidFill>
              </a:defRPr>
            </a:lvl5pPr>
          </a:lstStyle>
          <a:p>
            <a:pPr lvl="0"/>
            <a:r>
              <a:rPr lang="en-US" dirty="0"/>
              <a:t>Sub title here</a:t>
            </a:r>
          </a:p>
        </p:txBody>
      </p:sp>
      <p:sp>
        <p:nvSpPr>
          <p:cNvPr id="23" name="Text Placeholder 14">
            <a:extLst>
              <a:ext uri="{FF2B5EF4-FFF2-40B4-BE49-F238E27FC236}">
                <a16:creationId xmlns:a16="http://schemas.microsoft.com/office/drawing/2014/main" id="{29919F37-580F-ED41-AE82-439A8D4EDEC6}"/>
              </a:ext>
            </a:extLst>
          </p:cNvPr>
          <p:cNvSpPr>
            <a:spLocks noGrp="1"/>
          </p:cNvSpPr>
          <p:nvPr>
            <p:ph type="body" sz="quarter" idx="21" hasCustomPrompt="1"/>
          </p:nvPr>
        </p:nvSpPr>
        <p:spPr>
          <a:xfrm>
            <a:off x="3293507" y="1302051"/>
            <a:ext cx="1440000" cy="18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9" name="Rectangle 28">
            <a:extLst>
              <a:ext uri="{FF2B5EF4-FFF2-40B4-BE49-F238E27FC236}">
                <a16:creationId xmlns:a16="http://schemas.microsoft.com/office/drawing/2014/main" id="{47486702-9014-C34B-BB48-D49F65BA7D52}"/>
              </a:ext>
            </a:extLst>
          </p:cNvPr>
          <p:cNvSpPr/>
          <p:nvPr/>
        </p:nvSpPr>
        <p:spPr>
          <a:xfrm>
            <a:off x="6096002" y="685801"/>
            <a:ext cx="3062783" cy="5486401"/>
          </a:xfrm>
          <a:prstGeom prst="rect">
            <a:avLst/>
          </a:prstGeom>
          <a:solidFill>
            <a:srgbClr val="8D99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30" name="Text Placeholder 7">
            <a:extLst>
              <a:ext uri="{FF2B5EF4-FFF2-40B4-BE49-F238E27FC236}">
                <a16:creationId xmlns:a16="http://schemas.microsoft.com/office/drawing/2014/main" id="{56DD5973-6BF9-5147-B092-32359204A218}"/>
              </a:ext>
            </a:extLst>
          </p:cNvPr>
          <p:cNvSpPr>
            <a:spLocks noGrp="1"/>
          </p:cNvSpPr>
          <p:nvPr>
            <p:ph type="body" sz="quarter" idx="22"/>
          </p:nvPr>
        </p:nvSpPr>
        <p:spPr>
          <a:xfrm>
            <a:off x="6257807" y="1495312"/>
            <a:ext cx="2672909"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400">
                <a:solidFill>
                  <a:schemeClr val="bg1"/>
                </a:solidFill>
                <a:latin typeface="Century Gothic" charset="0"/>
                <a:ea typeface="Century Gothic" charset="0"/>
                <a:cs typeface="Century Gothic" charset="0"/>
              </a:defRPr>
            </a:lvl2pPr>
            <a:lvl3pPr marL="914377" indent="0">
              <a:lnSpc>
                <a:spcPct val="100000"/>
              </a:lnSpc>
              <a:buNone/>
              <a:defRPr sz="1400">
                <a:solidFill>
                  <a:schemeClr val="bg1"/>
                </a:solidFill>
                <a:latin typeface="Century Gothic" charset="0"/>
                <a:ea typeface="Century Gothic" charset="0"/>
                <a:cs typeface="Century Gothic" charset="0"/>
              </a:defRPr>
            </a:lvl3pPr>
            <a:lvl4pPr marL="1371566" indent="0">
              <a:lnSpc>
                <a:spcPct val="100000"/>
              </a:lnSpc>
              <a:buNone/>
              <a:defRPr sz="1400">
                <a:solidFill>
                  <a:schemeClr val="bg1"/>
                </a:solidFill>
                <a:latin typeface="Century Gothic" charset="0"/>
                <a:ea typeface="Century Gothic" charset="0"/>
                <a:cs typeface="Century Gothic" charset="0"/>
              </a:defRPr>
            </a:lvl4pPr>
            <a:lvl5pPr marL="1828754"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7">
            <a:extLst>
              <a:ext uri="{FF2B5EF4-FFF2-40B4-BE49-F238E27FC236}">
                <a16:creationId xmlns:a16="http://schemas.microsoft.com/office/drawing/2014/main" id="{025E83D1-5BAE-AE40-ADDC-636E401A70AF}"/>
              </a:ext>
            </a:extLst>
          </p:cNvPr>
          <p:cNvSpPr>
            <a:spLocks noGrp="1"/>
          </p:cNvSpPr>
          <p:nvPr>
            <p:ph type="body" sz="quarter" idx="23" hasCustomPrompt="1"/>
          </p:nvPr>
        </p:nvSpPr>
        <p:spPr>
          <a:xfrm>
            <a:off x="6257806" y="685802"/>
            <a:ext cx="2672911"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189" indent="0">
              <a:buNone/>
              <a:defRPr sz="1200">
                <a:solidFill>
                  <a:schemeClr val="bg1"/>
                </a:solidFill>
              </a:defRPr>
            </a:lvl2pPr>
            <a:lvl3pPr marL="914377" indent="0">
              <a:buNone/>
              <a:defRPr sz="1100">
                <a:solidFill>
                  <a:schemeClr val="bg1"/>
                </a:solidFill>
              </a:defRPr>
            </a:lvl3pPr>
            <a:lvl4pPr marL="1371566" indent="0">
              <a:buNone/>
              <a:defRPr sz="1051">
                <a:solidFill>
                  <a:schemeClr val="bg1"/>
                </a:solidFill>
              </a:defRPr>
            </a:lvl4pPr>
            <a:lvl5pPr marL="1828754" indent="0">
              <a:buNone/>
              <a:defRPr sz="1051">
                <a:solidFill>
                  <a:schemeClr val="bg1"/>
                </a:solidFill>
              </a:defRPr>
            </a:lvl5pPr>
          </a:lstStyle>
          <a:p>
            <a:pPr lvl="0"/>
            <a:r>
              <a:rPr lang="en-US" dirty="0"/>
              <a:t>Sub title here</a:t>
            </a:r>
          </a:p>
        </p:txBody>
      </p:sp>
      <p:sp>
        <p:nvSpPr>
          <p:cNvPr id="32" name="Text Placeholder 14">
            <a:extLst>
              <a:ext uri="{FF2B5EF4-FFF2-40B4-BE49-F238E27FC236}">
                <a16:creationId xmlns:a16="http://schemas.microsoft.com/office/drawing/2014/main" id="{D0EDF16A-3D20-D441-B714-A7C021C9722B}"/>
              </a:ext>
            </a:extLst>
          </p:cNvPr>
          <p:cNvSpPr>
            <a:spLocks noGrp="1"/>
          </p:cNvSpPr>
          <p:nvPr>
            <p:ph type="body" sz="quarter" idx="24" hasCustomPrompt="1"/>
          </p:nvPr>
        </p:nvSpPr>
        <p:spPr>
          <a:xfrm>
            <a:off x="6356289" y="1302051"/>
            <a:ext cx="1440000" cy="18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4" name="Text Placeholder 7">
            <a:extLst>
              <a:ext uri="{FF2B5EF4-FFF2-40B4-BE49-F238E27FC236}">
                <a16:creationId xmlns:a16="http://schemas.microsoft.com/office/drawing/2014/main" id="{3BB5FEF0-3A60-8A45-BAF7-33D764D9B94C}"/>
              </a:ext>
            </a:extLst>
          </p:cNvPr>
          <p:cNvSpPr>
            <a:spLocks noGrp="1"/>
          </p:cNvSpPr>
          <p:nvPr>
            <p:ph type="body" sz="quarter" idx="25"/>
          </p:nvPr>
        </p:nvSpPr>
        <p:spPr>
          <a:xfrm>
            <a:off x="9305367" y="1495312"/>
            <a:ext cx="2511983"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400">
                <a:solidFill>
                  <a:schemeClr val="bg1"/>
                </a:solidFill>
                <a:latin typeface="Century Gothic" charset="0"/>
                <a:ea typeface="Century Gothic" charset="0"/>
                <a:cs typeface="Century Gothic" charset="0"/>
              </a:defRPr>
            </a:lvl2pPr>
            <a:lvl3pPr marL="914377" indent="0">
              <a:lnSpc>
                <a:spcPct val="100000"/>
              </a:lnSpc>
              <a:buNone/>
              <a:defRPr sz="1400">
                <a:solidFill>
                  <a:schemeClr val="bg1"/>
                </a:solidFill>
                <a:latin typeface="Century Gothic" charset="0"/>
                <a:ea typeface="Century Gothic" charset="0"/>
                <a:cs typeface="Century Gothic" charset="0"/>
              </a:defRPr>
            </a:lvl3pPr>
            <a:lvl4pPr marL="1371566" indent="0">
              <a:lnSpc>
                <a:spcPct val="100000"/>
              </a:lnSpc>
              <a:buNone/>
              <a:defRPr sz="1400">
                <a:solidFill>
                  <a:schemeClr val="bg1"/>
                </a:solidFill>
                <a:latin typeface="Century Gothic" charset="0"/>
                <a:ea typeface="Century Gothic" charset="0"/>
                <a:cs typeface="Century Gothic" charset="0"/>
              </a:defRPr>
            </a:lvl4pPr>
            <a:lvl5pPr marL="1828754"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7">
            <a:extLst>
              <a:ext uri="{FF2B5EF4-FFF2-40B4-BE49-F238E27FC236}">
                <a16:creationId xmlns:a16="http://schemas.microsoft.com/office/drawing/2014/main" id="{659E5292-C46F-F84F-ACEA-1C427CC5F829}"/>
              </a:ext>
            </a:extLst>
          </p:cNvPr>
          <p:cNvSpPr>
            <a:spLocks noGrp="1"/>
          </p:cNvSpPr>
          <p:nvPr>
            <p:ph type="body" sz="quarter" idx="26" hasCustomPrompt="1"/>
          </p:nvPr>
        </p:nvSpPr>
        <p:spPr>
          <a:xfrm>
            <a:off x="9305367" y="685802"/>
            <a:ext cx="2511984"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189" indent="0">
              <a:buNone/>
              <a:defRPr sz="1200">
                <a:solidFill>
                  <a:schemeClr val="bg1"/>
                </a:solidFill>
              </a:defRPr>
            </a:lvl2pPr>
            <a:lvl3pPr marL="914377" indent="0">
              <a:buNone/>
              <a:defRPr sz="1100">
                <a:solidFill>
                  <a:schemeClr val="bg1"/>
                </a:solidFill>
              </a:defRPr>
            </a:lvl3pPr>
            <a:lvl4pPr marL="1371566" indent="0">
              <a:buNone/>
              <a:defRPr sz="1051">
                <a:solidFill>
                  <a:schemeClr val="bg1"/>
                </a:solidFill>
              </a:defRPr>
            </a:lvl4pPr>
            <a:lvl5pPr marL="1828754" indent="0">
              <a:buNone/>
              <a:defRPr sz="1051">
                <a:solidFill>
                  <a:schemeClr val="bg1"/>
                </a:solidFill>
              </a:defRPr>
            </a:lvl5pPr>
          </a:lstStyle>
          <a:p>
            <a:pPr lvl="0"/>
            <a:r>
              <a:rPr lang="en-US" dirty="0"/>
              <a:t>Sub title here</a:t>
            </a:r>
          </a:p>
        </p:txBody>
      </p:sp>
      <p:sp>
        <p:nvSpPr>
          <p:cNvPr id="36" name="Text Placeholder 14">
            <a:extLst>
              <a:ext uri="{FF2B5EF4-FFF2-40B4-BE49-F238E27FC236}">
                <a16:creationId xmlns:a16="http://schemas.microsoft.com/office/drawing/2014/main" id="{05CB0F87-3576-354A-8F18-5DDC62A973F3}"/>
              </a:ext>
            </a:extLst>
          </p:cNvPr>
          <p:cNvSpPr>
            <a:spLocks noGrp="1"/>
          </p:cNvSpPr>
          <p:nvPr>
            <p:ph type="body" sz="quarter" idx="27" hasCustomPrompt="1"/>
          </p:nvPr>
        </p:nvSpPr>
        <p:spPr>
          <a:xfrm>
            <a:off x="9403849" y="1302051"/>
            <a:ext cx="1440000" cy="18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4" name="Slide Number Placeholder 11">
            <a:extLst>
              <a:ext uri="{FF2B5EF4-FFF2-40B4-BE49-F238E27FC236}">
                <a16:creationId xmlns:a16="http://schemas.microsoft.com/office/drawing/2014/main" id="{C74F2A2A-4D2C-C044-A752-D59FE11945E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27910138"/>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ase study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346075"/>
            <a:ext cx="12193200" cy="6163200"/>
          </a:xfrm>
          <a:prstGeom prst="rect">
            <a:avLst/>
          </a:prstGeom>
          <a:solidFill>
            <a:schemeClr val="accent2"/>
          </a:solidFill>
          <a:ln>
            <a:noFill/>
          </a:ln>
        </p:spPr>
        <p:txBody>
          <a:bodyPr lIns="288000" tIns="0" rIns="28800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5" name="Text Placeholder 4">
            <a:extLst>
              <a:ext uri="{FF2B5EF4-FFF2-40B4-BE49-F238E27FC236}">
                <a16:creationId xmlns:a16="http://schemas.microsoft.com/office/drawing/2014/main" id="{E55B0D44-85AC-DA4D-8DE4-11897C3450E3}"/>
              </a:ext>
            </a:extLst>
          </p:cNvPr>
          <p:cNvSpPr>
            <a:spLocks noGrp="1"/>
          </p:cNvSpPr>
          <p:nvPr>
            <p:ph type="body" sz="quarter" idx="18" hasCustomPrompt="1"/>
          </p:nvPr>
        </p:nvSpPr>
        <p:spPr>
          <a:xfrm>
            <a:off x="8956675" y="685800"/>
            <a:ext cx="3235327" cy="5486400"/>
          </a:xfrm>
          <a:prstGeom prst="rect">
            <a:avLst/>
          </a:prstGeom>
          <a:solidFill>
            <a:schemeClr val="bg2"/>
          </a:solidFill>
        </p:spPr>
        <p:txBody>
          <a:bodyPr/>
          <a:lstStyle>
            <a:lvl1pPr marL="0" indent="0">
              <a:buNone/>
              <a:defRPr sz="200">
                <a:solidFill>
                  <a:schemeClr val="bg2"/>
                </a:solidFill>
                <a:latin typeface="Century Gothic" charset="0"/>
                <a:ea typeface="Century Gothic" charset="0"/>
                <a:cs typeface="Century Gothic" charset="0"/>
              </a:defRPr>
            </a:lvl1pPr>
          </a:lstStyle>
          <a:p>
            <a:pPr lvl="0"/>
            <a:r>
              <a:rPr lang="en-US" dirty="0"/>
              <a:t>Box</a:t>
            </a:r>
          </a:p>
        </p:txBody>
      </p:sp>
      <p:sp>
        <p:nvSpPr>
          <p:cNvPr id="20" name="Text Placeholder 7">
            <a:extLst>
              <a:ext uri="{FF2B5EF4-FFF2-40B4-BE49-F238E27FC236}">
                <a16:creationId xmlns:a16="http://schemas.microsoft.com/office/drawing/2014/main" id="{88BD069F-7E3F-564A-A4E2-FF577690C54D}"/>
              </a:ext>
            </a:extLst>
          </p:cNvPr>
          <p:cNvSpPr>
            <a:spLocks noGrp="1"/>
          </p:cNvSpPr>
          <p:nvPr>
            <p:ph type="body" sz="quarter" idx="19"/>
          </p:nvPr>
        </p:nvSpPr>
        <p:spPr>
          <a:xfrm>
            <a:off x="9337641" y="1495312"/>
            <a:ext cx="2479711"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400">
                <a:solidFill>
                  <a:schemeClr val="bg1"/>
                </a:solidFill>
                <a:latin typeface="Century Gothic" charset="0"/>
                <a:ea typeface="Century Gothic" charset="0"/>
                <a:cs typeface="Century Gothic" charset="0"/>
              </a:defRPr>
            </a:lvl2pPr>
            <a:lvl3pPr marL="914377" indent="0">
              <a:lnSpc>
                <a:spcPct val="100000"/>
              </a:lnSpc>
              <a:buNone/>
              <a:defRPr sz="1400">
                <a:solidFill>
                  <a:schemeClr val="bg1"/>
                </a:solidFill>
                <a:latin typeface="Century Gothic" charset="0"/>
                <a:ea typeface="Century Gothic" charset="0"/>
                <a:cs typeface="Century Gothic" charset="0"/>
              </a:defRPr>
            </a:lvl3pPr>
            <a:lvl4pPr marL="1371566" indent="0">
              <a:lnSpc>
                <a:spcPct val="100000"/>
              </a:lnSpc>
              <a:buNone/>
              <a:defRPr sz="1400">
                <a:solidFill>
                  <a:schemeClr val="bg1"/>
                </a:solidFill>
                <a:latin typeface="Century Gothic" charset="0"/>
                <a:ea typeface="Century Gothic" charset="0"/>
                <a:cs typeface="Century Gothic" charset="0"/>
              </a:defRPr>
            </a:lvl4pPr>
            <a:lvl5pPr marL="1828754"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7">
            <a:extLst>
              <a:ext uri="{FF2B5EF4-FFF2-40B4-BE49-F238E27FC236}">
                <a16:creationId xmlns:a16="http://schemas.microsoft.com/office/drawing/2014/main" id="{CBCA9F6D-E4E0-D34C-9D82-38E0CEF9BB62}"/>
              </a:ext>
            </a:extLst>
          </p:cNvPr>
          <p:cNvSpPr>
            <a:spLocks noGrp="1"/>
          </p:cNvSpPr>
          <p:nvPr>
            <p:ph type="body" sz="quarter" idx="20" hasCustomPrompt="1"/>
          </p:nvPr>
        </p:nvSpPr>
        <p:spPr>
          <a:xfrm>
            <a:off x="9337641" y="685802"/>
            <a:ext cx="2479711"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189" indent="0">
              <a:buNone/>
              <a:defRPr sz="1200">
                <a:solidFill>
                  <a:schemeClr val="bg1"/>
                </a:solidFill>
              </a:defRPr>
            </a:lvl2pPr>
            <a:lvl3pPr marL="914377" indent="0">
              <a:buNone/>
              <a:defRPr sz="1100">
                <a:solidFill>
                  <a:schemeClr val="bg1"/>
                </a:solidFill>
              </a:defRPr>
            </a:lvl3pPr>
            <a:lvl4pPr marL="1371566" indent="0">
              <a:buNone/>
              <a:defRPr sz="1051">
                <a:solidFill>
                  <a:schemeClr val="bg1"/>
                </a:solidFill>
              </a:defRPr>
            </a:lvl4pPr>
            <a:lvl5pPr marL="1828754" indent="0">
              <a:buNone/>
              <a:defRPr sz="1051">
                <a:solidFill>
                  <a:schemeClr val="bg1"/>
                </a:solidFill>
              </a:defRPr>
            </a:lvl5pPr>
          </a:lstStyle>
          <a:p>
            <a:pPr lvl="0"/>
            <a:r>
              <a:rPr lang="en-US" dirty="0"/>
              <a:t>Sub Title Here</a:t>
            </a:r>
          </a:p>
        </p:txBody>
      </p:sp>
      <p:sp>
        <p:nvSpPr>
          <p:cNvPr id="22" name="Text Placeholder 14">
            <a:extLst>
              <a:ext uri="{FF2B5EF4-FFF2-40B4-BE49-F238E27FC236}">
                <a16:creationId xmlns:a16="http://schemas.microsoft.com/office/drawing/2014/main" id="{A635974C-545A-0946-9DA7-DD4FBEA43BB1}"/>
              </a:ext>
            </a:extLst>
          </p:cNvPr>
          <p:cNvSpPr>
            <a:spLocks noGrp="1"/>
          </p:cNvSpPr>
          <p:nvPr>
            <p:ph type="body" sz="quarter" idx="21" hasCustomPrompt="1"/>
          </p:nvPr>
        </p:nvSpPr>
        <p:spPr>
          <a:xfrm>
            <a:off x="9436123" y="1302051"/>
            <a:ext cx="1440000" cy="18000"/>
          </a:xfrm>
          <a:prstGeom prst="rect">
            <a:avLst/>
          </a:prstGeom>
          <a:solidFill>
            <a:schemeClr val="bg1"/>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5" name="Slide Number Placeholder 11">
            <a:extLst>
              <a:ext uri="{FF2B5EF4-FFF2-40B4-BE49-F238E27FC236}">
                <a16:creationId xmlns:a16="http://schemas.microsoft.com/office/drawing/2014/main" id="{B3B38A39-12EB-D94B-9DFC-86A35C228541}"/>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597049799"/>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lients + awards">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346075"/>
            <a:ext cx="12193200"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2" y="1195390"/>
            <a:ext cx="4229555"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4812225" y="1621937"/>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Top 5 Clients</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7" y="2890174"/>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1" name="Text Placeholder 8">
            <a:extLst>
              <a:ext uri="{FF2B5EF4-FFF2-40B4-BE49-F238E27FC236}">
                <a16:creationId xmlns:a16="http://schemas.microsoft.com/office/drawing/2014/main" id="{8147D3F5-EA05-7A4C-A2C3-C8A79E07D655}"/>
              </a:ext>
            </a:extLst>
          </p:cNvPr>
          <p:cNvSpPr>
            <a:spLocks noGrp="1"/>
          </p:cNvSpPr>
          <p:nvPr>
            <p:ph type="body" sz="quarter" idx="13" hasCustomPrompt="1"/>
          </p:nvPr>
        </p:nvSpPr>
        <p:spPr>
          <a:xfrm>
            <a:off x="371476" y="2986829"/>
            <a:ext cx="3544309" cy="1163479"/>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32" name="Text Placeholder 5">
            <a:extLst>
              <a:ext uri="{FF2B5EF4-FFF2-40B4-BE49-F238E27FC236}">
                <a16:creationId xmlns:a16="http://schemas.microsoft.com/office/drawing/2014/main" id="{478AD10C-4C19-1340-A5B2-475191A6AA39}"/>
              </a:ext>
            </a:extLst>
          </p:cNvPr>
          <p:cNvSpPr>
            <a:spLocks noGrp="1"/>
          </p:cNvSpPr>
          <p:nvPr>
            <p:ph type="body" sz="quarter" idx="28" hasCustomPrompt="1"/>
          </p:nvPr>
        </p:nvSpPr>
        <p:spPr>
          <a:xfrm>
            <a:off x="4812225" y="3016275"/>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Major Wins</a:t>
            </a:r>
          </a:p>
        </p:txBody>
      </p:sp>
      <p:sp>
        <p:nvSpPr>
          <p:cNvPr id="33" name="Text Placeholder 5">
            <a:extLst>
              <a:ext uri="{FF2B5EF4-FFF2-40B4-BE49-F238E27FC236}">
                <a16:creationId xmlns:a16="http://schemas.microsoft.com/office/drawing/2014/main" id="{A76709AC-8CD0-CF46-A043-8908C92FC7B1}"/>
              </a:ext>
            </a:extLst>
          </p:cNvPr>
          <p:cNvSpPr>
            <a:spLocks noGrp="1"/>
          </p:cNvSpPr>
          <p:nvPr>
            <p:ph type="body" sz="quarter" idx="29" hasCustomPrompt="1"/>
          </p:nvPr>
        </p:nvSpPr>
        <p:spPr>
          <a:xfrm>
            <a:off x="4812225" y="4432100"/>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Award Wins</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106241" y="252066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7231913" y="252066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8366787" y="252066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1" name="Text Placeholder 5">
            <a:extLst>
              <a:ext uri="{FF2B5EF4-FFF2-40B4-BE49-F238E27FC236}">
                <a16:creationId xmlns:a16="http://schemas.microsoft.com/office/drawing/2014/main" id="{6C97AA56-0AA8-DF40-B6CA-993CD519F558}"/>
              </a:ext>
            </a:extLst>
          </p:cNvPr>
          <p:cNvSpPr>
            <a:spLocks noGrp="1"/>
          </p:cNvSpPr>
          <p:nvPr>
            <p:ph type="body" sz="quarter" idx="37" hasCustomPrompt="1"/>
          </p:nvPr>
        </p:nvSpPr>
        <p:spPr>
          <a:xfrm>
            <a:off x="9501884" y="252066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3" name="Text Placeholder 5">
            <a:extLst>
              <a:ext uri="{FF2B5EF4-FFF2-40B4-BE49-F238E27FC236}">
                <a16:creationId xmlns:a16="http://schemas.microsoft.com/office/drawing/2014/main" id="{0C7A0612-8385-0A49-B7A2-CE2CAF3A1335}"/>
              </a:ext>
            </a:extLst>
          </p:cNvPr>
          <p:cNvSpPr>
            <a:spLocks noGrp="1"/>
          </p:cNvSpPr>
          <p:nvPr>
            <p:ph type="body" sz="quarter" idx="39" hasCustomPrompt="1"/>
          </p:nvPr>
        </p:nvSpPr>
        <p:spPr>
          <a:xfrm>
            <a:off x="10632269" y="252066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06466" y="154940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7232138" y="154940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8367011" y="154940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6" name="Text Placeholder 2">
            <a:extLst>
              <a:ext uri="{FF2B5EF4-FFF2-40B4-BE49-F238E27FC236}">
                <a16:creationId xmlns:a16="http://schemas.microsoft.com/office/drawing/2014/main" id="{A1BDC354-D2AD-F24E-B7C5-36BA65B7C724}"/>
              </a:ext>
            </a:extLst>
          </p:cNvPr>
          <p:cNvSpPr>
            <a:spLocks noGrp="1" noChangeAspect="1"/>
          </p:cNvSpPr>
          <p:nvPr>
            <p:ph type="body" sz="quarter" idx="63" hasCustomPrompt="1"/>
          </p:nvPr>
        </p:nvSpPr>
        <p:spPr>
          <a:xfrm>
            <a:off x="9502110" y="154940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7" name="Text Placeholder 2">
            <a:extLst>
              <a:ext uri="{FF2B5EF4-FFF2-40B4-BE49-F238E27FC236}">
                <a16:creationId xmlns:a16="http://schemas.microsoft.com/office/drawing/2014/main" id="{F4B22C64-AC86-EA46-809B-068AD4FBF3CF}"/>
              </a:ext>
            </a:extLst>
          </p:cNvPr>
          <p:cNvSpPr>
            <a:spLocks noGrp="1" noChangeAspect="1"/>
          </p:cNvSpPr>
          <p:nvPr>
            <p:ph type="body" sz="quarter" idx="64" hasCustomPrompt="1"/>
          </p:nvPr>
        </p:nvSpPr>
        <p:spPr>
          <a:xfrm>
            <a:off x="10632494" y="154940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8" name="Text Placeholder 5">
            <a:extLst>
              <a:ext uri="{FF2B5EF4-FFF2-40B4-BE49-F238E27FC236}">
                <a16:creationId xmlns:a16="http://schemas.microsoft.com/office/drawing/2014/main" id="{CD44EEFB-7296-2445-A83C-3D8C3F855F4D}"/>
              </a:ext>
            </a:extLst>
          </p:cNvPr>
          <p:cNvSpPr>
            <a:spLocks noGrp="1"/>
          </p:cNvSpPr>
          <p:nvPr>
            <p:ph type="body" sz="quarter" idx="65" hasCustomPrompt="1"/>
          </p:nvPr>
        </p:nvSpPr>
        <p:spPr>
          <a:xfrm>
            <a:off x="6106241" y="392525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69" name="Text Placeholder 5">
            <a:extLst>
              <a:ext uri="{FF2B5EF4-FFF2-40B4-BE49-F238E27FC236}">
                <a16:creationId xmlns:a16="http://schemas.microsoft.com/office/drawing/2014/main" id="{24213613-03FA-9649-BF8B-20D9B8CE3B58}"/>
              </a:ext>
            </a:extLst>
          </p:cNvPr>
          <p:cNvSpPr>
            <a:spLocks noGrp="1"/>
          </p:cNvSpPr>
          <p:nvPr>
            <p:ph type="body" sz="quarter" idx="66" hasCustomPrompt="1"/>
          </p:nvPr>
        </p:nvSpPr>
        <p:spPr>
          <a:xfrm>
            <a:off x="7231913" y="392525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0" name="Text Placeholder 5">
            <a:extLst>
              <a:ext uri="{FF2B5EF4-FFF2-40B4-BE49-F238E27FC236}">
                <a16:creationId xmlns:a16="http://schemas.microsoft.com/office/drawing/2014/main" id="{93F2D1AC-D567-6E43-A710-520F3284D072}"/>
              </a:ext>
            </a:extLst>
          </p:cNvPr>
          <p:cNvSpPr>
            <a:spLocks noGrp="1"/>
          </p:cNvSpPr>
          <p:nvPr>
            <p:ph type="body" sz="quarter" idx="67" hasCustomPrompt="1"/>
          </p:nvPr>
        </p:nvSpPr>
        <p:spPr>
          <a:xfrm>
            <a:off x="8366787" y="392525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1" name="Text Placeholder 5">
            <a:extLst>
              <a:ext uri="{FF2B5EF4-FFF2-40B4-BE49-F238E27FC236}">
                <a16:creationId xmlns:a16="http://schemas.microsoft.com/office/drawing/2014/main" id="{B235A992-699A-B749-ADE8-FD2BA46A0D40}"/>
              </a:ext>
            </a:extLst>
          </p:cNvPr>
          <p:cNvSpPr>
            <a:spLocks noGrp="1"/>
          </p:cNvSpPr>
          <p:nvPr>
            <p:ph type="body" sz="quarter" idx="68" hasCustomPrompt="1"/>
          </p:nvPr>
        </p:nvSpPr>
        <p:spPr>
          <a:xfrm>
            <a:off x="9501884" y="392525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2" name="Text Placeholder 5">
            <a:extLst>
              <a:ext uri="{FF2B5EF4-FFF2-40B4-BE49-F238E27FC236}">
                <a16:creationId xmlns:a16="http://schemas.microsoft.com/office/drawing/2014/main" id="{EB4AD04A-816F-7F42-8061-87BD9C4DCAA3}"/>
              </a:ext>
            </a:extLst>
          </p:cNvPr>
          <p:cNvSpPr>
            <a:spLocks noGrp="1"/>
          </p:cNvSpPr>
          <p:nvPr>
            <p:ph type="body" sz="quarter" idx="69" hasCustomPrompt="1"/>
          </p:nvPr>
        </p:nvSpPr>
        <p:spPr>
          <a:xfrm>
            <a:off x="10632269" y="392525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3" name="Text Placeholder 2">
            <a:extLst>
              <a:ext uri="{FF2B5EF4-FFF2-40B4-BE49-F238E27FC236}">
                <a16:creationId xmlns:a16="http://schemas.microsoft.com/office/drawing/2014/main" id="{8EF25125-7D63-274B-816A-854FCEA91A37}"/>
              </a:ext>
            </a:extLst>
          </p:cNvPr>
          <p:cNvSpPr>
            <a:spLocks noGrp="1" noChangeAspect="1"/>
          </p:cNvSpPr>
          <p:nvPr>
            <p:ph type="body" sz="quarter" idx="70" hasCustomPrompt="1"/>
          </p:nvPr>
        </p:nvSpPr>
        <p:spPr>
          <a:xfrm>
            <a:off x="6106466" y="2953994"/>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4" name="Text Placeholder 2">
            <a:extLst>
              <a:ext uri="{FF2B5EF4-FFF2-40B4-BE49-F238E27FC236}">
                <a16:creationId xmlns:a16="http://schemas.microsoft.com/office/drawing/2014/main" id="{48E0C292-9EDC-5F4C-9334-34C2CB991443}"/>
              </a:ext>
            </a:extLst>
          </p:cNvPr>
          <p:cNvSpPr>
            <a:spLocks noGrp="1" noChangeAspect="1"/>
          </p:cNvSpPr>
          <p:nvPr>
            <p:ph type="body" sz="quarter" idx="71" hasCustomPrompt="1"/>
          </p:nvPr>
        </p:nvSpPr>
        <p:spPr>
          <a:xfrm>
            <a:off x="7232138" y="2953994"/>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5" name="Text Placeholder 2">
            <a:extLst>
              <a:ext uri="{FF2B5EF4-FFF2-40B4-BE49-F238E27FC236}">
                <a16:creationId xmlns:a16="http://schemas.microsoft.com/office/drawing/2014/main" id="{E7CBEF5D-F8E8-CE4A-A2A1-F9A7EEBA1058}"/>
              </a:ext>
            </a:extLst>
          </p:cNvPr>
          <p:cNvSpPr>
            <a:spLocks noGrp="1" noChangeAspect="1"/>
          </p:cNvSpPr>
          <p:nvPr>
            <p:ph type="body" sz="quarter" idx="72" hasCustomPrompt="1"/>
          </p:nvPr>
        </p:nvSpPr>
        <p:spPr>
          <a:xfrm>
            <a:off x="8367011" y="2953994"/>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6" name="Text Placeholder 2">
            <a:extLst>
              <a:ext uri="{FF2B5EF4-FFF2-40B4-BE49-F238E27FC236}">
                <a16:creationId xmlns:a16="http://schemas.microsoft.com/office/drawing/2014/main" id="{12A09CA5-75A6-EA4D-876E-71810E963503}"/>
              </a:ext>
            </a:extLst>
          </p:cNvPr>
          <p:cNvSpPr>
            <a:spLocks noGrp="1" noChangeAspect="1"/>
          </p:cNvSpPr>
          <p:nvPr>
            <p:ph type="body" sz="quarter" idx="73" hasCustomPrompt="1"/>
          </p:nvPr>
        </p:nvSpPr>
        <p:spPr>
          <a:xfrm>
            <a:off x="9502110" y="2953994"/>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7" name="Text Placeholder 2">
            <a:extLst>
              <a:ext uri="{FF2B5EF4-FFF2-40B4-BE49-F238E27FC236}">
                <a16:creationId xmlns:a16="http://schemas.microsoft.com/office/drawing/2014/main" id="{26FC7DB3-D926-954F-A03E-8BA6F0723E55}"/>
              </a:ext>
            </a:extLst>
          </p:cNvPr>
          <p:cNvSpPr>
            <a:spLocks noGrp="1" noChangeAspect="1"/>
          </p:cNvSpPr>
          <p:nvPr>
            <p:ph type="body" sz="quarter" idx="74" hasCustomPrompt="1"/>
          </p:nvPr>
        </p:nvSpPr>
        <p:spPr>
          <a:xfrm>
            <a:off x="10632494" y="2953994"/>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8" name="Text Placeholder 5">
            <a:extLst>
              <a:ext uri="{FF2B5EF4-FFF2-40B4-BE49-F238E27FC236}">
                <a16:creationId xmlns:a16="http://schemas.microsoft.com/office/drawing/2014/main" id="{5C105014-483D-2645-A9CF-EB1440B5456F}"/>
              </a:ext>
            </a:extLst>
          </p:cNvPr>
          <p:cNvSpPr>
            <a:spLocks noGrp="1"/>
          </p:cNvSpPr>
          <p:nvPr>
            <p:ph type="body" sz="quarter" idx="75" hasCustomPrompt="1"/>
          </p:nvPr>
        </p:nvSpPr>
        <p:spPr>
          <a:xfrm>
            <a:off x="6106241" y="533928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9" name="Text Placeholder 5">
            <a:extLst>
              <a:ext uri="{FF2B5EF4-FFF2-40B4-BE49-F238E27FC236}">
                <a16:creationId xmlns:a16="http://schemas.microsoft.com/office/drawing/2014/main" id="{679842E6-1FD3-854E-8A99-9E764C89CCAF}"/>
              </a:ext>
            </a:extLst>
          </p:cNvPr>
          <p:cNvSpPr>
            <a:spLocks noGrp="1"/>
          </p:cNvSpPr>
          <p:nvPr>
            <p:ph type="body" sz="quarter" idx="76" hasCustomPrompt="1"/>
          </p:nvPr>
        </p:nvSpPr>
        <p:spPr>
          <a:xfrm>
            <a:off x="7231913" y="533928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0" name="Text Placeholder 5">
            <a:extLst>
              <a:ext uri="{FF2B5EF4-FFF2-40B4-BE49-F238E27FC236}">
                <a16:creationId xmlns:a16="http://schemas.microsoft.com/office/drawing/2014/main" id="{96930EA0-759B-CE4D-8A95-6DD15C7D8D6F}"/>
              </a:ext>
            </a:extLst>
          </p:cNvPr>
          <p:cNvSpPr>
            <a:spLocks noGrp="1"/>
          </p:cNvSpPr>
          <p:nvPr>
            <p:ph type="body" sz="quarter" idx="77" hasCustomPrompt="1"/>
          </p:nvPr>
        </p:nvSpPr>
        <p:spPr>
          <a:xfrm>
            <a:off x="8366787" y="533928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1" name="Text Placeholder 5">
            <a:extLst>
              <a:ext uri="{FF2B5EF4-FFF2-40B4-BE49-F238E27FC236}">
                <a16:creationId xmlns:a16="http://schemas.microsoft.com/office/drawing/2014/main" id="{CE12FC41-D261-E143-A5D4-944940B6C0B6}"/>
              </a:ext>
            </a:extLst>
          </p:cNvPr>
          <p:cNvSpPr>
            <a:spLocks noGrp="1"/>
          </p:cNvSpPr>
          <p:nvPr>
            <p:ph type="body" sz="quarter" idx="78" hasCustomPrompt="1"/>
          </p:nvPr>
        </p:nvSpPr>
        <p:spPr>
          <a:xfrm>
            <a:off x="9501884" y="533928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2" name="Text Placeholder 5">
            <a:extLst>
              <a:ext uri="{FF2B5EF4-FFF2-40B4-BE49-F238E27FC236}">
                <a16:creationId xmlns:a16="http://schemas.microsoft.com/office/drawing/2014/main" id="{1A858086-DA2D-044A-9CE6-0250DCFC64A1}"/>
              </a:ext>
            </a:extLst>
          </p:cNvPr>
          <p:cNvSpPr>
            <a:spLocks noGrp="1"/>
          </p:cNvSpPr>
          <p:nvPr>
            <p:ph type="body" sz="quarter" idx="79" hasCustomPrompt="1"/>
          </p:nvPr>
        </p:nvSpPr>
        <p:spPr>
          <a:xfrm>
            <a:off x="10632269" y="533928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3" name="Text Placeholder 2">
            <a:extLst>
              <a:ext uri="{FF2B5EF4-FFF2-40B4-BE49-F238E27FC236}">
                <a16:creationId xmlns:a16="http://schemas.microsoft.com/office/drawing/2014/main" id="{B931574E-538B-C148-A425-FDDB73EEDF03}"/>
              </a:ext>
            </a:extLst>
          </p:cNvPr>
          <p:cNvSpPr>
            <a:spLocks noGrp="1" noChangeAspect="1"/>
          </p:cNvSpPr>
          <p:nvPr>
            <p:ph type="body" sz="quarter" idx="80" hasCustomPrompt="1"/>
          </p:nvPr>
        </p:nvSpPr>
        <p:spPr>
          <a:xfrm>
            <a:off x="6106466" y="436801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4" name="Text Placeholder 2">
            <a:extLst>
              <a:ext uri="{FF2B5EF4-FFF2-40B4-BE49-F238E27FC236}">
                <a16:creationId xmlns:a16="http://schemas.microsoft.com/office/drawing/2014/main" id="{62AFD410-D73E-044E-BBF2-331F222A0A00}"/>
              </a:ext>
            </a:extLst>
          </p:cNvPr>
          <p:cNvSpPr>
            <a:spLocks noGrp="1" noChangeAspect="1"/>
          </p:cNvSpPr>
          <p:nvPr>
            <p:ph type="body" sz="quarter" idx="81" hasCustomPrompt="1"/>
          </p:nvPr>
        </p:nvSpPr>
        <p:spPr>
          <a:xfrm>
            <a:off x="7232138" y="436801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5" name="Text Placeholder 2">
            <a:extLst>
              <a:ext uri="{FF2B5EF4-FFF2-40B4-BE49-F238E27FC236}">
                <a16:creationId xmlns:a16="http://schemas.microsoft.com/office/drawing/2014/main" id="{B520A8ED-DD94-7E4D-961F-EC52DC9E9EFE}"/>
              </a:ext>
            </a:extLst>
          </p:cNvPr>
          <p:cNvSpPr>
            <a:spLocks noGrp="1" noChangeAspect="1"/>
          </p:cNvSpPr>
          <p:nvPr>
            <p:ph type="body" sz="quarter" idx="82" hasCustomPrompt="1"/>
          </p:nvPr>
        </p:nvSpPr>
        <p:spPr>
          <a:xfrm>
            <a:off x="8367011" y="436801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6" name="Text Placeholder 2">
            <a:extLst>
              <a:ext uri="{FF2B5EF4-FFF2-40B4-BE49-F238E27FC236}">
                <a16:creationId xmlns:a16="http://schemas.microsoft.com/office/drawing/2014/main" id="{19F0B3AE-6AA5-FF42-A59E-8625F787255B}"/>
              </a:ext>
            </a:extLst>
          </p:cNvPr>
          <p:cNvSpPr>
            <a:spLocks noGrp="1" noChangeAspect="1"/>
          </p:cNvSpPr>
          <p:nvPr>
            <p:ph type="body" sz="quarter" idx="83" hasCustomPrompt="1"/>
          </p:nvPr>
        </p:nvSpPr>
        <p:spPr>
          <a:xfrm>
            <a:off x="9502110" y="436801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7" name="Text Placeholder 2">
            <a:extLst>
              <a:ext uri="{FF2B5EF4-FFF2-40B4-BE49-F238E27FC236}">
                <a16:creationId xmlns:a16="http://schemas.microsoft.com/office/drawing/2014/main" id="{91AE10FF-491B-D048-A719-9D9F01CDBC47}"/>
              </a:ext>
            </a:extLst>
          </p:cNvPr>
          <p:cNvSpPr>
            <a:spLocks noGrp="1" noChangeAspect="1"/>
          </p:cNvSpPr>
          <p:nvPr>
            <p:ph type="body" sz="quarter" idx="84" hasCustomPrompt="1"/>
          </p:nvPr>
        </p:nvSpPr>
        <p:spPr>
          <a:xfrm>
            <a:off x="10632494" y="436801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1325593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9" cy="9641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9690"/>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Picture Placeholder 3">
            <a:extLst>
              <a:ext uri="{FF2B5EF4-FFF2-40B4-BE49-F238E27FC236}">
                <a16:creationId xmlns:a16="http://schemas.microsoft.com/office/drawing/2014/main" id="{D5DE7A4E-3201-4C46-96AB-637A91EE02B9}"/>
              </a:ext>
            </a:extLst>
          </p:cNvPr>
          <p:cNvSpPr>
            <a:spLocks noGrp="1"/>
          </p:cNvSpPr>
          <p:nvPr>
            <p:ph type="pic" sz="quarter" idx="30" hasCustomPrompt="1"/>
          </p:nvPr>
        </p:nvSpPr>
        <p:spPr>
          <a:xfrm>
            <a:off x="1101172"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18" name="Text Placeholder 14">
            <a:extLst>
              <a:ext uri="{FF2B5EF4-FFF2-40B4-BE49-F238E27FC236}">
                <a16:creationId xmlns:a16="http://schemas.microsoft.com/office/drawing/2014/main" id="{B02EE41B-F21C-F042-97DC-7213989A56D7}"/>
              </a:ext>
            </a:extLst>
          </p:cNvPr>
          <p:cNvSpPr>
            <a:spLocks noGrp="1"/>
          </p:cNvSpPr>
          <p:nvPr>
            <p:ph type="body" sz="quarter" idx="31" hasCustomPrompt="1"/>
          </p:nvPr>
        </p:nvSpPr>
        <p:spPr>
          <a:xfrm>
            <a:off x="1101174" y="34904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Text Placeholder 3">
            <a:extLst>
              <a:ext uri="{FF2B5EF4-FFF2-40B4-BE49-F238E27FC236}">
                <a16:creationId xmlns:a16="http://schemas.microsoft.com/office/drawing/2014/main" id="{8A674CAC-EFAD-C143-894C-A43D2FA96EEF}"/>
              </a:ext>
            </a:extLst>
          </p:cNvPr>
          <p:cNvSpPr>
            <a:spLocks noGrp="1"/>
          </p:cNvSpPr>
          <p:nvPr>
            <p:ph type="body" sz="quarter" idx="20" hasCustomPrompt="1"/>
          </p:nvPr>
        </p:nvSpPr>
        <p:spPr>
          <a:xfrm>
            <a:off x="1101172" y="35264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20" name="Picture Placeholder 3">
            <a:extLst>
              <a:ext uri="{FF2B5EF4-FFF2-40B4-BE49-F238E27FC236}">
                <a16:creationId xmlns:a16="http://schemas.microsoft.com/office/drawing/2014/main" id="{28595726-35A9-6748-9F14-1F96F7188D8E}"/>
              </a:ext>
            </a:extLst>
          </p:cNvPr>
          <p:cNvSpPr>
            <a:spLocks noGrp="1"/>
          </p:cNvSpPr>
          <p:nvPr>
            <p:ph type="pic" sz="quarter" idx="32" hasCustomPrompt="1"/>
          </p:nvPr>
        </p:nvSpPr>
        <p:spPr>
          <a:xfrm>
            <a:off x="3102772"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1" name="Text Placeholder 14">
            <a:extLst>
              <a:ext uri="{FF2B5EF4-FFF2-40B4-BE49-F238E27FC236}">
                <a16:creationId xmlns:a16="http://schemas.microsoft.com/office/drawing/2014/main" id="{5984D86F-7C80-FA4C-86FD-8482D94F0AAB}"/>
              </a:ext>
            </a:extLst>
          </p:cNvPr>
          <p:cNvSpPr>
            <a:spLocks noGrp="1"/>
          </p:cNvSpPr>
          <p:nvPr>
            <p:ph type="body" sz="quarter" idx="33" hasCustomPrompt="1"/>
          </p:nvPr>
        </p:nvSpPr>
        <p:spPr>
          <a:xfrm>
            <a:off x="3102774" y="34904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2" name="Text Placeholder 3">
            <a:extLst>
              <a:ext uri="{FF2B5EF4-FFF2-40B4-BE49-F238E27FC236}">
                <a16:creationId xmlns:a16="http://schemas.microsoft.com/office/drawing/2014/main" id="{6ABCCB85-6C37-D045-872B-DAA0CE4C57E9}"/>
              </a:ext>
            </a:extLst>
          </p:cNvPr>
          <p:cNvSpPr>
            <a:spLocks noGrp="1"/>
          </p:cNvSpPr>
          <p:nvPr>
            <p:ph type="body" sz="quarter" idx="34" hasCustomPrompt="1"/>
          </p:nvPr>
        </p:nvSpPr>
        <p:spPr>
          <a:xfrm>
            <a:off x="3102772" y="35264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23" name="Picture Placeholder 3">
            <a:extLst>
              <a:ext uri="{FF2B5EF4-FFF2-40B4-BE49-F238E27FC236}">
                <a16:creationId xmlns:a16="http://schemas.microsoft.com/office/drawing/2014/main" id="{AB1247DD-F3E8-A249-BF0B-F3B1345DD332}"/>
              </a:ext>
            </a:extLst>
          </p:cNvPr>
          <p:cNvSpPr>
            <a:spLocks noGrp="1"/>
          </p:cNvSpPr>
          <p:nvPr>
            <p:ph type="pic" sz="quarter" idx="35" hasCustomPrompt="1"/>
          </p:nvPr>
        </p:nvSpPr>
        <p:spPr>
          <a:xfrm>
            <a:off x="5104372"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4" name="Text Placeholder 14">
            <a:extLst>
              <a:ext uri="{FF2B5EF4-FFF2-40B4-BE49-F238E27FC236}">
                <a16:creationId xmlns:a16="http://schemas.microsoft.com/office/drawing/2014/main" id="{EE10E805-B69E-8847-BC30-17A127427479}"/>
              </a:ext>
            </a:extLst>
          </p:cNvPr>
          <p:cNvSpPr>
            <a:spLocks noGrp="1"/>
          </p:cNvSpPr>
          <p:nvPr>
            <p:ph type="body" sz="quarter" idx="36" hasCustomPrompt="1"/>
          </p:nvPr>
        </p:nvSpPr>
        <p:spPr>
          <a:xfrm>
            <a:off x="5104374" y="34904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5" name="Text Placeholder 3">
            <a:extLst>
              <a:ext uri="{FF2B5EF4-FFF2-40B4-BE49-F238E27FC236}">
                <a16:creationId xmlns:a16="http://schemas.microsoft.com/office/drawing/2014/main" id="{E35D9A35-F2C2-1647-8692-7D9FD2B2A120}"/>
              </a:ext>
            </a:extLst>
          </p:cNvPr>
          <p:cNvSpPr>
            <a:spLocks noGrp="1"/>
          </p:cNvSpPr>
          <p:nvPr>
            <p:ph type="body" sz="quarter" idx="37" hasCustomPrompt="1"/>
          </p:nvPr>
        </p:nvSpPr>
        <p:spPr>
          <a:xfrm>
            <a:off x="5104372" y="35264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26" name="Picture Placeholder 3">
            <a:extLst>
              <a:ext uri="{FF2B5EF4-FFF2-40B4-BE49-F238E27FC236}">
                <a16:creationId xmlns:a16="http://schemas.microsoft.com/office/drawing/2014/main" id="{CDEA8CB2-45E9-0040-9C04-3B6F35FBF357}"/>
              </a:ext>
            </a:extLst>
          </p:cNvPr>
          <p:cNvSpPr>
            <a:spLocks noGrp="1"/>
          </p:cNvSpPr>
          <p:nvPr>
            <p:ph type="pic" sz="quarter" idx="38" hasCustomPrompt="1"/>
          </p:nvPr>
        </p:nvSpPr>
        <p:spPr>
          <a:xfrm>
            <a:off x="7100055"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7" name="Text Placeholder 14">
            <a:extLst>
              <a:ext uri="{FF2B5EF4-FFF2-40B4-BE49-F238E27FC236}">
                <a16:creationId xmlns:a16="http://schemas.microsoft.com/office/drawing/2014/main" id="{2934CDCD-D8F3-4C49-9DD5-0C3A8A8F6DF8}"/>
              </a:ext>
            </a:extLst>
          </p:cNvPr>
          <p:cNvSpPr>
            <a:spLocks noGrp="1"/>
          </p:cNvSpPr>
          <p:nvPr>
            <p:ph type="body" sz="quarter" idx="39" hasCustomPrompt="1"/>
          </p:nvPr>
        </p:nvSpPr>
        <p:spPr>
          <a:xfrm>
            <a:off x="7100055" y="34904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8" name="Text Placeholder 3">
            <a:extLst>
              <a:ext uri="{FF2B5EF4-FFF2-40B4-BE49-F238E27FC236}">
                <a16:creationId xmlns:a16="http://schemas.microsoft.com/office/drawing/2014/main" id="{A3049C75-BB97-E24C-B1F3-1636C71FB216}"/>
              </a:ext>
            </a:extLst>
          </p:cNvPr>
          <p:cNvSpPr>
            <a:spLocks noGrp="1"/>
          </p:cNvSpPr>
          <p:nvPr>
            <p:ph type="body" sz="quarter" idx="40" hasCustomPrompt="1"/>
          </p:nvPr>
        </p:nvSpPr>
        <p:spPr>
          <a:xfrm>
            <a:off x="7100055" y="35264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29" name="Picture Placeholder 3">
            <a:extLst>
              <a:ext uri="{FF2B5EF4-FFF2-40B4-BE49-F238E27FC236}">
                <a16:creationId xmlns:a16="http://schemas.microsoft.com/office/drawing/2014/main" id="{6461D92F-5F51-804E-B117-A11499FCB03E}"/>
              </a:ext>
            </a:extLst>
          </p:cNvPr>
          <p:cNvSpPr>
            <a:spLocks noGrp="1"/>
          </p:cNvSpPr>
          <p:nvPr>
            <p:ph type="pic" sz="quarter" idx="41" hasCustomPrompt="1"/>
          </p:nvPr>
        </p:nvSpPr>
        <p:spPr>
          <a:xfrm>
            <a:off x="9097247"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0" name="Text Placeholder 14">
            <a:extLst>
              <a:ext uri="{FF2B5EF4-FFF2-40B4-BE49-F238E27FC236}">
                <a16:creationId xmlns:a16="http://schemas.microsoft.com/office/drawing/2014/main" id="{8E2789B3-A9B7-DE42-BB40-321E738F9787}"/>
              </a:ext>
            </a:extLst>
          </p:cNvPr>
          <p:cNvSpPr>
            <a:spLocks noGrp="1"/>
          </p:cNvSpPr>
          <p:nvPr>
            <p:ph type="body" sz="quarter" idx="42" hasCustomPrompt="1"/>
          </p:nvPr>
        </p:nvSpPr>
        <p:spPr>
          <a:xfrm>
            <a:off x="9097247" y="34904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1" name="Text Placeholder 3">
            <a:extLst>
              <a:ext uri="{FF2B5EF4-FFF2-40B4-BE49-F238E27FC236}">
                <a16:creationId xmlns:a16="http://schemas.microsoft.com/office/drawing/2014/main" id="{29C35F26-8B39-0440-A325-60500CE2853A}"/>
              </a:ext>
            </a:extLst>
          </p:cNvPr>
          <p:cNvSpPr>
            <a:spLocks noGrp="1"/>
          </p:cNvSpPr>
          <p:nvPr>
            <p:ph type="body" sz="quarter" idx="43" hasCustomPrompt="1"/>
          </p:nvPr>
        </p:nvSpPr>
        <p:spPr>
          <a:xfrm>
            <a:off x="9097247" y="35264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32" name="Picture Placeholder 3">
            <a:extLst>
              <a:ext uri="{FF2B5EF4-FFF2-40B4-BE49-F238E27FC236}">
                <a16:creationId xmlns:a16="http://schemas.microsoft.com/office/drawing/2014/main" id="{EF9DD886-2304-D64E-811C-2E0456517B98}"/>
              </a:ext>
            </a:extLst>
          </p:cNvPr>
          <p:cNvSpPr>
            <a:spLocks noGrp="1"/>
          </p:cNvSpPr>
          <p:nvPr>
            <p:ph type="pic" sz="quarter" idx="44" hasCustomPrompt="1"/>
          </p:nvPr>
        </p:nvSpPr>
        <p:spPr>
          <a:xfrm>
            <a:off x="1101172"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3" name="Text Placeholder 14">
            <a:extLst>
              <a:ext uri="{FF2B5EF4-FFF2-40B4-BE49-F238E27FC236}">
                <a16:creationId xmlns:a16="http://schemas.microsoft.com/office/drawing/2014/main" id="{B394E131-E951-D54C-891A-B9289BF59812}"/>
              </a:ext>
            </a:extLst>
          </p:cNvPr>
          <p:cNvSpPr>
            <a:spLocks noGrp="1"/>
          </p:cNvSpPr>
          <p:nvPr>
            <p:ph type="body" sz="quarter" idx="45" hasCustomPrompt="1"/>
          </p:nvPr>
        </p:nvSpPr>
        <p:spPr>
          <a:xfrm>
            <a:off x="1101174"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4" name="Text Placeholder 3">
            <a:extLst>
              <a:ext uri="{FF2B5EF4-FFF2-40B4-BE49-F238E27FC236}">
                <a16:creationId xmlns:a16="http://schemas.microsoft.com/office/drawing/2014/main" id="{6CE429DA-F742-D541-B5C5-B4B5C3AEAA4C}"/>
              </a:ext>
            </a:extLst>
          </p:cNvPr>
          <p:cNvSpPr>
            <a:spLocks noGrp="1"/>
          </p:cNvSpPr>
          <p:nvPr>
            <p:ph type="body" sz="quarter" idx="46" hasCustomPrompt="1"/>
          </p:nvPr>
        </p:nvSpPr>
        <p:spPr>
          <a:xfrm>
            <a:off x="1101172"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35" name="Picture Placeholder 3">
            <a:extLst>
              <a:ext uri="{FF2B5EF4-FFF2-40B4-BE49-F238E27FC236}">
                <a16:creationId xmlns:a16="http://schemas.microsoft.com/office/drawing/2014/main" id="{722ADAC5-2C45-AD4A-A965-837AD94516D2}"/>
              </a:ext>
            </a:extLst>
          </p:cNvPr>
          <p:cNvSpPr>
            <a:spLocks noGrp="1"/>
          </p:cNvSpPr>
          <p:nvPr>
            <p:ph type="pic" sz="quarter" idx="47" hasCustomPrompt="1"/>
          </p:nvPr>
        </p:nvSpPr>
        <p:spPr>
          <a:xfrm>
            <a:off x="3102772"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6" name="Text Placeholder 14">
            <a:extLst>
              <a:ext uri="{FF2B5EF4-FFF2-40B4-BE49-F238E27FC236}">
                <a16:creationId xmlns:a16="http://schemas.microsoft.com/office/drawing/2014/main" id="{382D73BC-8609-494F-A337-37B4315122C2}"/>
              </a:ext>
            </a:extLst>
          </p:cNvPr>
          <p:cNvSpPr>
            <a:spLocks noGrp="1"/>
          </p:cNvSpPr>
          <p:nvPr>
            <p:ph type="body" sz="quarter" idx="48" hasCustomPrompt="1"/>
          </p:nvPr>
        </p:nvSpPr>
        <p:spPr>
          <a:xfrm>
            <a:off x="3102774"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7" name="Text Placeholder 3">
            <a:extLst>
              <a:ext uri="{FF2B5EF4-FFF2-40B4-BE49-F238E27FC236}">
                <a16:creationId xmlns:a16="http://schemas.microsoft.com/office/drawing/2014/main" id="{C3A62AC1-5C14-1B4A-A9D3-21D5ED3E0AAC}"/>
              </a:ext>
            </a:extLst>
          </p:cNvPr>
          <p:cNvSpPr>
            <a:spLocks noGrp="1"/>
          </p:cNvSpPr>
          <p:nvPr>
            <p:ph type="body" sz="quarter" idx="49" hasCustomPrompt="1"/>
          </p:nvPr>
        </p:nvSpPr>
        <p:spPr>
          <a:xfrm>
            <a:off x="3102772"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38" name="Picture Placeholder 3">
            <a:extLst>
              <a:ext uri="{FF2B5EF4-FFF2-40B4-BE49-F238E27FC236}">
                <a16:creationId xmlns:a16="http://schemas.microsoft.com/office/drawing/2014/main" id="{5BC9F585-4FEA-084A-8C45-815DDF54A8D9}"/>
              </a:ext>
            </a:extLst>
          </p:cNvPr>
          <p:cNvSpPr>
            <a:spLocks noGrp="1"/>
          </p:cNvSpPr>
          <p:nvPr>
            <p:ph type="pic" sz="quarter" idx="50" hasCustomPrompt="1"/>
          </p:nvPr>
        </p:nvSpPr>
        <p:spPr>
          <a:xfrm>
            <a:off x="5104372"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9" name="Text Placeholder 14">
            <a:extLst>
              <a:ext uri="{FF2B5EF4-FFF2-40B4-BE49-F238E27FC236}">
                <a16:creationId xmlns:a16="http://schemas.microsoft.com/office/drawing/2014/main" id="{05EA42BA-1FB0-5C45-A25A-B892FA751815}"/>
              </a:ext>
            </a:extLst>
          </p:cNvPr>
          <p:cNvSpPr>
            <a:spLocks noGrp="1"/>
          </p:cNvSpPr>
          <p:nvPr>
            <p:ph type="body" sz="quarter" idx="51" hasCustomPrompt="1"/>
          </p:nvPr>
        </p:nvSpPr>
        <p:spPr>
          <a:xfrm>
            <a:off x="5104374"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0" name="Text Placeholder 3">
            <a:extLst>
              <a:ext uri="{FF2B5EF4-FFF2-40B4-BE49-F238E27FC236}">
                <a16:creationId xmlns:a16="http://schemas.microsoft.com/office/drawing/2014/main" id="{4DD48F26-96D5-E743-B479-C5FE01E90A5F}"/>
              </a:ext>
            </a:extLst>
          </p:cNvPr>
          <p:cNvSpPr>
            <a:spLocks noGrp="1"/>
          </p:cNvSpPr>
          <p:nvPr>
            <p:ph type="body" sz="quarter" idx="52" hasCustomPrompt="1"/>
          </p:nvPr>
        </p:nvSpPr>
        <p:spPr>
          <a:xfrm>
            <a:off x="5104372"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41" name="Picture Placeholder 3">
            <a:extLst>
              <a:ext uri="{FF2B5EF4-FFF2-40B4-BE49-F238E27FC236}">
                <a16:creationId xmlns:a16="http://schemas.microsoft.com/office/drawing/2014/main" id="{952FF599-8D68-C541-BB7D-D2C5A58EF66D}"/>
              </a:ext>
            </a:extLst>
          </p:cNvPr>
          <p:cNvSpPr>
            <a:spLocks noGrp="1"/>
          </p:cNvSpPr>
          <p:nvPr>
            <p:ph type="pic" sz="quarter" idx="53" hasCustomPrompt="1"/>
          </p:nvPr>
        </p:nvSpPr>
        <p:spPr>
          <a:xfrm>
            <a:off x="7100055"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42" name="Text Placeholder 14">
            <a:extLst>
              <a:ext uri="{FF2B5EF4-FFF2-40B4-BE49-F238E27FC236}">
                <a16:creationId xmlns:a16="http://schemas.microsoft.com/office/drawing/2014/main" id="{B17CC75C-7BF4-5D42-8BA9-BF599905C837}"/>
              </a:ext>
            </a:extLst>
          </p:cNvPr>
          <p:cNvSpPr>
            <a:spLocks noGrp="1"/>
          </p:cNvSpPr>
          <p:nvPr>
            <p:ph type="body" sz="quarter" idx="54" hasCustomPrompt="1"/>
          </p:nvPr>
        </p:nvSpPr>
        <p:spPr>
          <a:xfrm>
            <a:off x="7100055"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3" name="Text Placeholder 3">
            <a:extLst>
              <a:ext uri="{FF2B5EF4-FFF2-40B4-BE49-F238E27FC236}">
                <a16:creationId xmlns:a16="http://schemas.microsoft.com/office/drawing/2014/main" id="{D007A686-8572-024E-ACB3-B40563BD36FE}"/>
              </a:ext>
            </a:extLst>
          </p:cNvPr>
          <p:cNvSpPr>
            <a:spLocks noGrp="1"/>
          </p:cNvSpPr>
          <p:nvPr>
            <p:ph type="body" sz="quarter" idx="55" hasCustomPrompt="1"/>
          </p:nvPr>
        </p:nvSpPr>
        <p:spPr>
          <a:xfrm>
            <a:off x="7100055"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44" name="Picture Placeholder 3">
            <a:extLst>
              <a:ext uri="{FF2B5EF4-FFF2-40B4-BE49-F238E27FC236}">
                <a16:creationId xmlns:a16="http://schemas.microsoft.com/office/drawing/2014/main" id="{EC1E3384-12CC-084A-B2C3-1E93AF4C13D1}"/>
              </a:ext>
            </a:extLst>
          </p:cNvPr>
          <p:cNvSpPr>
            <a:spLocks noGrp="1"/>
          </p:cNvSpPr>
          <p:nvPr>
            <p:ph type="pic" sz="quarter" idx="56" hasCustomPrompt="1"/>
          </p:nvPr>
        </p:nvSpPr>
        <p:spPr>
          <a:xfrm>
            <a:off x="9097247"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45" name="Text Placeholder 14">
            <a:extLst>
              <a:ext uri="{FF2B5EF4-FFF2-40B4-BE49-F238E27FC236}">
                <a16:creationId xmlns:a16="http://schemas.microsoft.com/office/drawing/2014/main" id="{DCEE2DE3-5817-D940-A931-49A496EB49DD}"/>
              </a:ext>
            </a:extLst>
          </p:cNvPr>
          <p:cNvSpPr>
            <a:spLocks noGrp="1"/>
          </p:cNvSpPr>
          <p:nvPr>
            <p:ph type="body" sz="quarter" idx="57" hasCustomPrompt="1"/>
          </p:nvPr>
        </p:nvSpPr>
        <p:spPr>
          <a:xfrm>
            <a:off x="9097247"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6" name="Text Placeholder 3">
            <a:extLst>
              <a:ext uri="{FF2B5EF4-FFF2-40B4-BE49-F238E27FC236}">
                <a16:creationId xmlns:a16="http://schemas.microsoft.com/office/drawing/2014/main" id="{2217EE7F-6A75-224D-B1A8-820EA4621322}"/>
              </a:ext>
            </a:extLst>
          </p:cNvPr>
          <p:cNvSpPr>
            <a:spLocks noGrp="1"/>
          </p:cNvSpPr>
          <p:nvPr>
            <p:ph type="body" sz="quarter" idx="58" hasCustomPrompt="1"/>
          </p:nvPr>
        </p:nvSpPr>
        <p:spPr>
          <a:xfrm>
            <a:off x="9097247"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7111525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Mockups mobile + comput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8977"/>
            <a:ext cx="4458708"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6" y="2054226"/>
            <a:ext cx="2931123"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0" name="Text Placeholder 42">
            <a:extLst>
              <a:ext uri="{FF2B5EF4-FFF2-40B4-BE49-F238E27FC236}">
                <a16:creationId xmlns:a16="http://schemas.microsoft.com/office/drawing/2014/main" id="{51C9E723-58BE-1242-993F-5CA7EC4B0288}"/>
              </a:ext>
            </a:extLst>
          </p:cNvPr>
          <p:cNvSpPr>
            <a:spLocks noGrp="1"/>
          </p:cNvSpPr>
          <p:nvPr>
            <p:ph type="body" sz="quarter" idx="29" hasCustomPrompt="1"/>
          </p:nvPr>
        </p:nvSpPr>
        <p:spPr>
          <a:xfrm>
            <a:off x="5053427" y="1384317"/>
            <a:ext cx="6768000" cy="4015849"/>
          </a:xfrm>
          <a:prstGeom prst="round2SameRect">
            <a:avLst>
              <a:gd name="adj1" fmla="val 5667"/>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dirty="0"/>
              <a:t>Mobile</a:t>
            </a:r>
          </a:p>
        </p:txBody>
      </p:sp>
      <p:sp>
        <p:nvSpPr>
          <p:cNvPr id="51" name="Picture Placeholder 28">
            <a:extLst>
              <a:ext uri="{FF2B5EF4-FFF2-40B4-BE49-F238E27FC236}">
                <a16:creationId xmlns:a16="http://schemas.microsoft.com/office/drawing/2014/main" id="{962570F0-5DCC-4740-BD05-9DD21CFB6001}"/>
              </a:ext>
            </a:extLst>
          </p:cNvPr>
          <p:cNvSpPr>
            <a:spLocks noGrp="1"/>
          </p:cNvSpPr>
          <p:nvPr>
            <p:ph type="pic" sz="quarter" idx="30"/>
          </p:nvPr>
        </p:nvSpPr>
        <p:spPr>
          <a:xfrm>
            <a:off x="5053427" y="1682687"/>
            <a:ext cx="6768000" cy="3720004"/>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53" name="Text Placeholder 46">
            <a:extLst>
              <a:ext uri="{FF2B5EF4-FFF2-40B4-BE49-F238E27FC236}">
                <a16:creationId xmlns:a16="http://schemas.microsoft.com/office/drawing/2014/main" id="{2A8B358C-4325-1442-96EC-2EE65A84959A}"/>
              </a:ext>
            </a:extLst>
          </p:cNvPr>
          <p:cNvSpPr>
            <a:spLocks noGrp="1"/>
          </p:cNvSpPr>
          <p:nvPr>
            <p:ph type="body" sz="quarter" idx="32" hasCustomPrompt="1"/>
          </p:nvPr>
        </p:nvSpPr>
        <p:spPr>
          <a:xfrm>
            <a:off x="8349428" y="1517032"/>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52" name="Text Placeholder 46">
            <a:extLst>
              <a:ext uri="{FF2B5EF4-FFF2-40B4-BE49-F238E27FC236}">
                <a16:creationId xmlns:a16="http://schemas.microsoft.com/office/drawing/2014/main" id="{096595E1-523E-6B41-8761-503EAD07E372}"/>
              </a:ext>
            </a:extLst>
          </p:cNvPr>
          <p:cNvSpPr>
            <a:spLocks noGrp="1" noChangeAspect="1"/>
          </p:cNvSpPr>
          <p:nvPr>
            <p:ph type="body" sz="quarter" idx="31" hasCustomPrompt="1"/>
          </p:nvPr>
        </p:nvSpPr>
        <p:spPr>
          <a:xfrm>
            <a:off x="8259368" y="1517032"/>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27" name="Text Placeholder 14">
            <a:extLst>
              <a:ext uri="{FF2B5EF4-FFF2-40B4-BE49-F238E27FC236}">
                <a16:creationId xmlns:a16="http://schemas.microsoft.com/office/drawing/2014/main" id="{C07C28EC-C4DB-5D42-95A1-7FCA5FFA6A7A}"/>
              </a:ext>
            </a:extLst>
          </p:cNvPr>
          <p:cNvSpPr>
            <a:spLocks noGrp="1"/>
          </p:cNvSpPr>
          <p:nvPr>
            <p:ph type="body" sz="quarter" idx="20" hasCustomPrompt="1"/>
          </p:nvPr>
        </p:nvSpPr>
        <p:spPr>
          <a:xfrm>
            <a:off x="5053427" y="5397525"/>
            <a:ext cx="67680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1" name="Picture Placeholder 28">
            <a:extLst>
              <a:ext uri="{FF2B5EF4-FFF2-40B4-BE49-F238E27FC236}">
                <a16:creationId xmlns:a16="http://schemas.microsoft.com/office/drawing/2014/main" id="{EFEBCAC7-DEF8-BB49-8381-7C75B0DAD3FF}"/>
              </a:ext>
            </a:extLst>
          </p:cNvPr>
          <p:cNvSpPr>
            <a:spLocks noGrp="1"/>
          </p:cNvSpPr>
          <p:nvPr>
            <p:ph type="pic" sz="quarter" idx="23"/>
          </p:nvPr>
        </p:nvSpPr>
        <p:spPr>
          <a:xfrm>
            <a:off x="3702391" y="2448297"/>
            <a:ext cx="2185200" cy="3678951"/>
          </a:xfrm>
          <a:prstGeom prst="rect">
            <a:avLst/>
          </a:prstGeom>
        </p:spPr>
        <p:txBody>
          <a:bodyPr anchor="ctr"/>
          <a:lstStyle>
            <a:lvl1pPr marL="0" indent="0" algn="ctr">
              <a:buNone/>
              <a:defRPr sz="2000">
                <a:latin typeface="Century Gothic" charset="0"/>
                <a:ea typeface="Century Gothic" charset="0"/>
                <a:cs typeface="Century Gothic" charset="0"/>
              </a:defRPr>
            </a:lvl1pPr>
          </a:lstStyle>
          <a:p>
            <a:r>
              <a:rPr lang="en-US"/>
              <a:t>Click icon to add picture</a:t>
            </a:r>
          </a:p>
        </p:txBody>
      </p:sp>
      <p:sp>
        <p:nvSpPr>
          <p:cNvPr id="44" name="Text Placeholder 42">
            <a:extLst>
              <a:ext uri="{FF2B5EF4-FFF2-40B4-BE49-F238E27FC236}">
                <a16:creationId xmlns:a16="http://schemas.microsoft.com/office/drawing/2014/main" id="{F0F04335-9570-A742-A226-0D2912FCF124}"/>
              </a:ext>
            </a:extLst>
          </p:cNvPr>
          <p:cNvSpPr>
            <a:spLocks noGrp="1"/>
          </p:cNvSpPr>
          <p:nvPr>
            <p:ph type="body" sz="quarter" idx="24" hasCustomPrompt="1"/>
          </p:nvPr>
        </p:nvSpPr>
        <p:spPr>
          <a:xfrm>
            <a:off x="3702791" y="2115837"/>
            <a:ext cx="2184400" cy="4015849"/>
          </a:xfrm>
          <a:prstGeom prst="round2SameRect">
            <a:avLst>
              <a:gd name="adj1" fmla="val 10757"/>
              <a:gd name="adj2" fmla="val 0"/>
            </a:avLst>
          </a:prstGeom>
          <a:solidFill>
            <a:schemeClr val="bg1"/>
          </a:solidFill>
          <a:effectLst>
            <a:outerShdw blurRad="63500" sx="102000" sy="102000" algn="ctr" rotWithShape="0">
              <a:prstClr val="black">
                <a:alpha val="40000"/>
              </a:prstClr>
            </a:outerShdw>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dirty="0"/>
              <a:t>Mobile</a:t>
            </a:r>
          </a:p>
        </p:txBody>
      </p:sp>
      <p:sp>
        <p:nvSpPr>
          <p:cNvPr id="45" name="Picture Placeholder 28">
            <a:extLst>
              <a:ext uri="{FF2B5EF4-FFF2-40B4-BE49-F238E27FC236}">
                <a16:creationId xmlns:a16="http://schemas.microsoft.com/office/drawing/2014/main" id="{2BACF4F0-4B4C-6043-B635-9C19A4EFEDE3}"/>
              </a:ext>
            </a:extLst>
          </p:cNvPr>
          <p:cNvSpPr>
            <a:spLocks noGrp="1"/>
          </p:cNvSpPr>
          <p:nvPr>
            <p:ph type="pic" sz="quarter" idx="25"/>
          </p:nvPr>
        </p:nvSpPr>
        <p:spPr>
          <a:xfrm>
            <a:off x="3702391" y="2414207"/>
            <a:ext cx="2185200" cy="3720004"/>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40" name="Text Placeholder 14">
            <a:extLst>
              <a:ext uri="{FF2B5EF4-FFF2-40B4-BE49-F238E27FC236}">
                <a16:creationId xmlns:a16="http://schemas.microsoft.com/office/drawing/2014/main" id="{E90695D1-6E92-CA42-ACAD-AEE1A25BFB9E}"/>
              </a:ext>
            </a:extLst>
          </p:cNvPr>
          <p:cNvSpPr>
            <a:spLocks noGrp="1"/>
          </p:cNvSpPr>
          <p:nvPr>
            <p:ph type="body" sz="quarter" idx="22" hasCustomPrompt="1"/>
          </p:nvPr>
        </p:nvSpPr>
        <p:spPr>
          <a:xfrm>
            <a:off x="3702391" y="6129772"/>
            <a:ext cx="21852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7" name="Text Placeholder 46">
            <a:extLst>
              <a:ext uri="{FF2B5EF4-FFF2-40B4-BE49-F238E27FC236}">
                <a16:creationId xmlns:a16="http://schemas.microsoft.com/office/drawing/2014/main" id="{6AB160A0-282C-7749-9470-5A4143593A72}"/>
              </a:ext>
            </a:extLst>
          </p:cNvPr>
          <p:cNvSpPr>
            <a:spLocks noGrp="1" noChangeAspect="1"/>
          </p:cNvSpPr>
          <p:nvPr>
            <p:ph type="body" sz="quarter" idx="26" hasCustomPrompt="1"/>
          </p:nvPr>
        </p:nvSpPr>
        <p:spPr>
          <a:xfrm>
            <a:off x="4644789" y="2248552"/>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48" name="Text Placeholder 46">
            <a:extLst>
              <a:ext uri="{FF2B5EF4-FFF2-40B4-BE49-F238E27FC236}">
                <a16:creationId xmlns:a16="http://schemas.microsoft.com/office/drawing/2014/main" id="{5F800976-5DE2-824E-A230-1C749F177A43}"/>
              </a:ext>
            </a:extLst>
          </p:cNvPr>
          <p:cNvSpPr>
            <a:spLocks noGrp="1"/>
          </p:cNvSpPr>
          <p:nvPr>
            <p:ph type="body" sz="quarter" idx="27" hasCustomPrompt="1"/>
          </p:nvPr>
        </p:nvSpPr>
        <p:spPr>
          <a:xfrm>
            <a:off x="4734849" y="2248552"/>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24" name="Slide Number Placeholder 11">
            <a:extLst>
              <a:ext uri="{FF2B5EF4-FFF2-40B4-BE49-F238E27FC236}">
                <a16:creationId xmlns:a16="http://schemas.microsoft.com/office/drawing/2014/main" id="{3A3D18D6-1AA1-1342-85CA-1E75ADC03C1C}"/>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893047539"/>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Mockup comput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91564"/>
            <a:ext cx="3302599" cy="1356313"/>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7" y="2054226"/>
            <a:ext cx="3302599"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225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0" name="Text Placeholder 42">
            <a:extLst>
              <a:ext uri="{FF2B5EF4-FFF2-40B4-BE49-F238E27FC236}">
                <a16:creationId xmlns:a16="http://schemas.microsoft.com/office/drawing/2014/main" id="{51C9E723-58BE-1242-993F-5CA7EC4B0288}"/>
              </a:ext>
            </a:extLst>
          </p:cNvPr>
          <p:cNvSpPr>
            <a:spLocks noGrp="1"/>
          </p:cNvSpPr>
          <p:nvPr>
            <p:ph type="body" sz="quarter" idx="29" hasCustomPrompt="1"/>
          </p:nvPr>
        </p:nvSpPr>
        <p:spPr>
          <a:xfrm>
            <a:off x="4080951" y="1550091"/>
            <a:ext cx="7736400" cy="4588748"/>
          </a:xfrm>
          <a:prstGeom prst="round2SameRect">
            <a:avLst>
              <a:gd name="adj1" fmla="val 5667"/>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dirty="0"/>
              <a:t>Mobile</a:t>
            </a:r>
          </a:p>
        </p:txBody>
      </p:sp>
      <p:sp>
        <p:nvSpPr>
          <p:cNvPr id="51" name="Picture Placeholder 28">
            <a:extLst>
              <a:ext uri="{FF2B5EF4-FFF2-40B4-BE49-F238E27FC236}">
                <a16:creationId xmlns:a16="http://schemas.microsoft.com/office/drawing/2014/main" id="{962570F0-5DCC-4740-BD05-9DD21CFB6001}"/>
              </a:ext>
            </a:extLst>
          </p:cNvPr>
          <p:cNvSpPr>
            <a:spLocks noGrp="1"/>
          </p:cNvSpPr>
          <p:nvPr>
            <p:ph type="pic" sz="quarter" idx="30"/>
          </p:nvPr>
        </p:nvSpPr>
        <p:spPr>
          <a:xfrm>
            <a:off x="4080951" y="1857004"/>
            <a:ext cx="7736400" cy="4283157"/>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53" name="Text Placeholder 46">
            <a:extLst>
              <a:ext uri="{FF2B5EF4-FFF2-40B4-BE49-F238E27FC236}">
                <a16:creationId xmlns:a16="http://schemas.microsoft.com/office/drawing/2014/main" id="{2A8B358C-4325-1442-96EC-2EE65A84959A}"/>
              </a:ext>
            </a:extLst>
          </p:cNvPr>
          <p:cNvSpPr>
            <a:spLocks noGrp="1"/>
          </p:cNvSpPr>
          <p:nvPr>
            <p:ph type="body" sz="quarter" idx="32" hasCustomPrompt="1"/>
          </p:nvPr>
        </p:nvSpPr>
        <p:spPr>
          <a:xfrm>
            <a:off x="7869364" y="1664031"/>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52" name="Text Placeholder 46">
            <a:extLst>
              <a:ext uri="{FF2B5EF4-FFF2-40B4-BE49-F238E27FC236}">
                <a16:creationId xmlns:a16="http://schemas.microsoft.com/office/drawing/2014/main" id="{096595E1-523E-6B41-8761-503EAD07E372}"/>
              </a:ext>
            </a:extLst>
          </p:cNvPr>
          <p:cNvSpPr>
            <a:spLocks noGrp="1" noChangeAspect="1"/>
          </p:cNvSpPr>
          <p:nvPr>
            <p:ph type="body" sz="quarter" idx="31" hasCustomPrompt="1"/>
          </p:nvPr>
        </p:nvSpPr>
        <p:spPr>
          <a:xfrm>
            <a:off x="7779304" y="1664031"/>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27" name="Text Placeholder 14">
            <a:extLst>
              <a:ext uri="{FF2B5EF4-FFF2-40B4-BE49-F238E27FC236}">
                <a16:creationId xmlns:a16="http://schemas.microsoft.com/office/drawing/2014/main" id="{C07C28EC-C4DB-5D42-95A1-7FCA5FFA6A7A}"/>
              </a:ext>
            </a:extLst>
          </p:cNvPr>
          <p:cNvSpPr>
            <a:spLocks noGrp="1"/>
          </p:cNvSpPr>
          <p:nvPr>
            <p:ph type="body" sz="quarter" idx="20" hasCustomPrompt="1"/>
          </p:nvPr>
        </p:nvSpPr>
        <p:spPr>
          <a:xfrm>
            <a:off x="4080951" y="6136199"/>
            <a:ext cx="77364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Slide Number Placeholder 11">
            <a:extLst>
              <a:ext uri="{FF2B5EF4-FFF2-40B4-BE49-F238E27FC236}">
                <a16:creationId xmlns:a16="http://schemas.microsoft.com/office/drawing/2014/main" id="{C2CBC1FA-1E2F-964B-AD18-983FB1F03738}"/>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721701407"/>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Mockup mobil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91561"/>
            <a:ext cx="5724524" cy="1352147"/>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8" y="2054226"/>
            <a:ext cx="5724524"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4591"/>
            <a:ext cx="328491" cy="48056"/>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4" name="Text Placeholder 42">
            <a:extLst>
              <a:ext uri="{FF2B5EF4-FFF2-40B4-BE49-F238E27FC236}">
                <a16:creationId xmlns:a16="http://schemas.microsoft.com/office/drawing/2014/main" id="{F0F04335-9570-A742-A226-0D2912FCF124}"/>
              </a:ext>
            </a:extLst>
          </p:cNvPr>
          <p:cNvSpPr>
            <a:spLocks noGrp="1"/>
          </p:cNvSpPr>
          <p:nvPr>
            <p:ph type="body" sz="quarter" idx="24" hasCustomPrompt="1"/>
          </p:nvPr>
        </p:nvSpPr>
        <p:spPr>
          <a:xfrm>
            <a:off x="7744812" y="1107395"/>
            <a:ext cx="2736000" cy="5024291"/>
          </a:xfrm>
          <a:prstGeom prst="round2SameRect">
            <a:avLst>
              <a:gd name="adj1" fmla="val 8398"/>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dirty="0"/>
              <a:t>Mobile</a:t>
            </a:r>
          </a:p>
        </p:txBody>
      </p:sp>
      <p:sp>
        <p:nvSpPr>
          <p:cNvPr id="45" name="Picture Placeholder 28">
            <a:extLst>
              <a:ext uri="{FF2B5EF4-FFF2-40B4-BE49-F238E27FC236}">
                <a16:creationId xmlns:a16="http://schemas.microsoft.com/office/drawing/2014/main" id="{2BACF4F0-4B4C-6043-B635-9C19A4EFEDE3}"/>
              </a:ext>
            </a:extLst>
          </p:cNvPr>
          <p:cNvSpPr>
            <a:spLocks noGrp="1"/>
          </p:cNvSpPr>
          <p:nvPr>
            <p:ph type="pic" sz="quarter" idx="25"/>
          </p:nvPr>
        </p:nvSpPr>
        <p:spPr>
          <a:xfrm>
            <a:off x="7744812" y="1424782"/>
            <a:ext cx="2736000" cy="4708225"/>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40" name="Text Placeholder 14">
            <a:extLst>
              <a:ext uri="{FF2B5EF4-FFF2-40B4-BE49-F238E27FC236}">
                <a16:creationId xmlns:a16="http://schemas.microsoft.com/office/drawing/2014/main" id="{E90695D1-6E92-CA42-ACAD-AEE1A25BFB9E}"/>
              </a:ext>
            </a:extLst>
          </p:cNvPr>
          <p:cNvSpPr>
            <a:spLocks noGrp="1"/>
          </p:cNvSpPr>
          <p:nvPr>
            <p:ph type="body" sz="quarter" idx="22" hasCustomPrompt="1"/>
          </p:nvPr>
        </p:nvSpPr>
        <p:spPr>
          <a:xfrm>
            <a:off x="7744812" y="6129772"/>
            <a:ext cx="27360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7" name="Text Placeholder 46">
            <a:extLst>
              <a:ext uri="{FF2B5EF4-FFF2-40B4-BE49-F238E27FC236}">
                <a16:creationId xmlns:a16="http://schemas.microsoft.com/office/drawing/2014/main" id="{6AB160A0-282C-7749-9470-5A4143593A72}"/>
              </a:ext>
            </a:extLst>
          </p:cNvPr>
          <p:cNvSpPr>
            <a:spLocks noGrp="1" noChangeAspect="1"/>
          </p:cNvSpPr>
          <p:nvPr>
            <p:ph type="body" sz="quarter" idx="26" hasCustomPrompt="1"/>
          </p:nvPr>
        </p:nvSpPr>
        <p:spPr>
          <a:xfrm>
            <a:off x="8966711" y="1248088"/>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48" name="Text Placeholder 46">
            <a:extLst>
              <a:ext uri="{FF2B5EF4-FFF2-40B4-BE49-F238E27FC236}">
                <a16:creationId xmlns:a16="http://schemas.microsoft.com/office/drawing/2014/main" id="{5F800976-5DE2-824E-A230-1C749F177A43}"/>
              </a:ext>
            </a:extLst>
          </p:cNvPr>
          <p:cNvSpPr>
            <a:spLocks noGrp="1"/>
          </p:cNvSpPr>
          <p:nvPr>
            <p:ph type="body" sz="quarter" idx="27" hasCustomPrompt="1"/>
          </p:nvPr>
        </p:nvSpPr>
        <p:spPr>
          <a:xfrm>
            <a:off x="9056771" y="1248088"/>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19" name="Slide Number Placeholder 11">
            <a:extLst>
              <a:ext uri="{FF2B5EF4-FFF2-40B4-BE49-F238E27FC236}">
                <a16:creationId xmlns:a16="http://schemas.microsoft.com/office/drawing/2014/main" id="{52D4BA94-B43F-AF4C-ADC8-D7AD776C7A3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216483055"/>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Mockup mobi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91563"/>
            <a:ext cx="5724524" cy="1356312"/>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6" y="2054226"/>
            <a:ext cx="5724525"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189" indent="0">
              <a:lnSpc>
                <a:spcPct val="100000"/>
              </a:lnSpc>
              <a:buNone/>
              <a:defRPr sz="1200">
                <a:solidFill>
                  <a:schemeClr val="bg1"/>
                </a:solidFill>
                <a:latin typeface="Century Gothic" charset="0"/>
                <a:ea typeface="Century Gothic" charset="0"/>
                <a:cs typeface="Century Gothic" charset="0"/>
              </a:defRPr>
            </a:lvl2pPr>
            <a:lvl3pPr marL="914377" indent="0">
              <a:lnSpc>
                <a:spcPct val="100000"/>
              </a:lnSpc>
              <a:buNone/>
              <a:defRPr sz="1100">
                <a:solidFill>
                  <a:schemeClr val="bg1"/>
                </a:solidFill>
                <a:latin typeface="Century Gothic" charset="0"/>
                <a:ea typeface="Century Gothic" charset="0"/>
                <a:cs typeface="Century Gothic" charset="0"/>
              </a:defRPr>
            </a:lvl3pPr>
            <a:lvl4pPr marL="1371566" indent="0">
              <a:lnSpc>
                <a:spcPct val="100000"/>
              </a:lnSpc>
              <a:buNone/>
              <a:defRPr sz="1051">
                <a:solidFill>
                  <a:schemeClr val="bg1"/>
                </a:solidFill>
                <a:latin typeface="Century Gothic" charset="0"/>
                <a:ea typeface="Century Gothic" charset="0"/>
                <a:cs typeface="Century Gothic" charset="0"/>
              </a:defRPr>
            </a:lvl4pPr>
            <a:lvl5pPr marL="1828754" indent="0">
              <a:lnSpc>
                <a:spcPct val="100000"/>
              </a:lnSpc>
              <a:buNone/>
              <a:defRPr sz="1051">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6930"/>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4" name="Text Placeholder 42">
            <a:extLst>
              <a:ext uri="{FF2B5EF4-FFF2-40B4-BE49-F238E27FC236}">
                <a16:creationId xmlns:a16="http://schemas.microsoft.com/office/drawing/2014/main" id="{F0F04335-9570-A742-A226-0D2912FCF124}"/>
              </a:ext>
            </a:extLst>
          </p:cNvPr>
          <p:cNvSpPr>
            <a:spLocks noGrp="1"/>
          </p:cNvSpPr>
          <p:nvPr>
            <p:ph type="body" sz="quarter" idx="24" hasCustomPrompt="1"/>
          </p:nvPr>
        </p:nvSpPr>
        <p:spPr>
          <a:xfrm rot="16200000">
            <a:off x="7911804" y="910080"/>
            <a:ext cx="2736000" cy="5024291"/>
          </a:xfrm>
          <a:prstGeom prst="round2SameRect">
            <a:avLst>
              <a:gd name="adj1" fmla="val 8398"/>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dirty="0"/>
              <a:t>Mobile</a:t>
            </a:r>
          </a:p>
        </p:txBody>
      </p:sp>
      <p:sp>
        <p:nvSpPr>
          <p:cNvPr id="40" name="Text Placeholder 14">
            <a:extLst>
              <a:ext uri="{FF2B5EF4-FFF2-40B4-BE49-F238E27FC236}">
                <a16:creationId xmlns:a16="http://schemas.microsoft.com/office/drawing/2014/main" id="{E90695D1-6E92-CA42-ACAD-AEE1A25BFB9E}"/>
              </a:ext>
            </a:extLst>
          </p:cNvPr>
          <p:cNvSpPr>
            <a:spLocks noGrp="1"/>
          </p:cNvSpPr>
          <p:nvPr>
            <p:ph type="body" sz="quarter" idx="22" hasCustomPrompt="1"/>
          </p:nvPr>
        </p:nvSpPr>
        <p:spPr>
          <a:xfrm rot="16200000">
            <a:off x="10428637" y="3404224"/>
            <a:ext cx="27360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7" name="Text Placeholder 46">
            <a:extLst>
              <a:ext uri="{FF2B5EF4-FFF2-40B4-BE49-F238E27FC236}">
                <a16:creationId xmlns:a16="http://schemas.microsoft.com/office/drawing/2014/main" id="{6AB160A0-282C-7749-9470-5A4143593A72}"/>
              </a:ext>
            </a:extLst>
          </p:cNvPr>
          <p:cNvSpPr>
            <a:spLocks noGrp="1" noChangeAspect="1"/>
          </p:cNvSpPr>
          <p:nvPr>
            <p:ph type="body" sz="quarter" idx="26" hasCustomPrompt="1"/>
          </p:nvPr>
        </p:nvSpPr>
        <p:spPr>
          <a:xfrm>
            <a:off x="6898647" y="3550700"/>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48" name="Text Placeholder 46">
            <a:extLst>
              <a:ext uri="{FF2B5EF4-FFF2-40B4-BE49-F238E27FC236}">
                <a16:creationId xmlns:a16="http://schemas.microsoft.com/office/drawing/2014/main" id="{5F800976-5DE2-824E-A230-1C749F177A43}"/>
              </a:ext>
            </a:extLst>
          </p:cNvPr>
          <p:cNvSpPr>
            <a:spLocks noGrp="1"/>
          </p:cNvSpPr>
          <p:nvPr>
            <p:ph type="body" sz="quarter" idx="27" hasCustomPrompt="1"/>
          </p:nvPr>
        </p:nvSpPr>
        <p:spPr>
          <a:xfrm rot="16200000">
            <a:off x="6808647" y="3373497"/>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dirty="0"/>
              <a:t>X</a:t>
            </a:r>
          </a:p>
        </p:txBody>
      </p:sp>
      <p:sp>
        <p:nvSpPr>
          <p:cNvPr id="17" name="Picture Placeholder 28">
            <a:extLst>
              <a:ext uri="{FF2B5EF4-FFF2-40B4-BE49-F238E27FC236}">
                <a16:creationId xmlns:a16="http://schemas.microsoft.com/office/drawing/2014/main" id="{67AB0E3A-05D2-BA45-AD44-E4F086032CF6}"/>
              </a:ext>
            </a:extLst>
          </p:cNvPr>
          <p:cNvSpPr>
            <a:spLocks noGrp="1"/>
          </p:cNvSpPr>
          <p:nvPr>
            <p:ph type="pic" sz="quarter" idx="28"/>
          </p:nvPr>
        </p:nvSpPr>
        <p:spPr>
          <a:xfrm>
            <a:off x="7065635" y="2054224"/>
            <a:ext cx="4708800" cy="2736000"/>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0" name="Slide Number Placeholder 11">
            <a:extLst>
              <a:ext uri="{FF2B5EF4-FFF2-40B4-BE49-F238E27FC236}">
                <a16:creationId xmlns:a16="http://schemas.microsoft.com/office/drawing/2014/main" id="{19D3D963-42FB-0A43-8AD7-9EEBEB7DD737}"/>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82521866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tabl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4">
            <a:extLst>
              <a:ext uri="{FF2B5EF4-FFF2-40B4-BE49-F238E27FC236}">
                <a16:creationId xmlns:a16="http://schemas.microsoft.com/office/drawing/2014/main" id="{BE39B205-400E-D94A-9222-1E0E1E59811B}"/>
              </a:ext>
            </a:extLst>
          </p:cNvPr>
          <p:cNvSpPr>
            <a:spLocks noGrp="1"/>
          </p:cNvSpPr>
          <p:nvPr>
            <p:ph type="body" sz="quarter" idx="27" hasCustomPrompt="1"/>
          </p:nvPr>
        </p:nvSpPr>
        <p:spPr>
          <a:xfrm>
            <a:off x="0" y="346075"/>
            <a:ext cx="6096000" cy="6165850"/>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4" y="2054225"/>
            <a:ext cx="4472669" cy="4117974"/>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4" y="685800"/>
            <a:ext cx="4918981"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4" name="Picture Placeholder 3">
            <a:extLst>
              <a:ext uri="{FF2B5EF4-FFF2-40B4-BE49-F238E27FC236}">
                <a16:creationId xmlns:a16="http://schemas.microsoft.com/office/drawing/2014/main" id="{880DE7AA-5FAA-1F42-A7A2-52E0B4A459AE}"/>
              </a:ext>
            </a:extLst>
          </p:cNvPr>
          <p:cNvSpPr>
            <a:spLocks noGrp="1"/>
          </p:cNvSpPr>
          <p:nvPr>
            <p:ph type="pic" sz="quarter" idx="16" hasCustomPrompt="1"/>
          </p:nvPr>
        </p:nvSpPr>
        <p:spPr>
          <a:xfrm>
            <a:off x="5215617" y="685800"/>
            <a:ext cx="6976383" cy="5486400"/>
          </a:xfrm>
          <a:prstGeom prst="rect">
            <a:avLst/>
          </a:prstGeom>
          <a:solidFill>
            <a:schemeClr val="bg1">
              <a:lumMod val="95000"/>
            </a:schemeClr>
          </a:solidFill>
          <a:ln>
            <a:noFill/>
          </a:ln>
        </p:spPr>
        <p:txBody>
          <a:bodyPr lIns="360000" tIns="324000" rIns="36000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 Make it relevant to the graph</a:t>
            </a:r>
          </a:p>
        </p:txBody>
      </p:sp>
      <p:sp>
        <p:nvSpPr>
          <p:cNvPr id="18" name="Slide Number Placeholder 11">
            <a:extLst>
              <a:ext uri="{FF2B5EF4-FFF2-40B4-BE49-F238E27FC236}">
                <a16:creationId xmlns:a16="http://schemas.microsoft.com/office/drawing/2014/main" id="{A69EA36A-FAFE-E547-ADFB-46E93D7F7CD9}"/>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5906553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2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71473" y="1271956"/>
            <a:ext cx="11433665" cy="314178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26" name="Text Placeholder 8">
            <a:extLst>
              <a:ext uri="{FF2B5EF4-FFF2-40B4-BE49-F238E27FC236}">
                <a16:creationId xmlns:a16="http://schemas.microsoft.com/office/drawing/2014/main" id="{4BFD1D5D-3DF7-9340-B140-1243215317D6}"/>
              </a:ext>
            </a:extLst>
          </p:cNvPr>
          <p:cNvSpPr>
            <a:spLocks noGrp="1"/>
          </p:cNvSpPr>
          <p:nvPr>
            <p:ph type="body" sz="quarter" idx="17" hasCustomPrompt="1"/>
          </p:nvPr>
        </p:nvSpPr>
        <p:spPr>
          <a:xfrm>
            <a:off x="462196" y="2362201"/>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28" name="Text Placeholder 8">
            <a:extLst>
              <a:ext uri="{FF2B5EF4-FFF2-40B4-BE49-F238E27FC236}">
                <a16:creationId xmlns:a16="http://schemas.microsoft.com/office/drawing/2014/main" id="{8DBCA1EE-79CA-134E-84A9-30CCD7958A7D}"/>
              </a:ext>
            </a:extLst>
          </p:cNvPr>
          <p:cNvSpPr>
            <a:spLocks noGrp="1"/>
          </p:cNvSpPr>
          <p:nvPr>
            <p:ph type="body" sz="quarter" idx="25" hasCustomPrompt="1"/>
          </p:nvPr>
        </p:nvSpPr>
        <p:spPr>
          <a:xfrm>
            <a:off x="3215948" y="2362201"/>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9" name="Text Placeholder 8">
            <a:extLst>
              <a:ext uri="{FF2B5EF4-FFF2-40B4-BE49-F238E27FC236}">
                <a16:creationId xmlns:a16="http://schemas.microsoft.com/office/drawing/2014/main" id="{059466D8-3D8D-C24D-A8B7-CD001D8341DB}"/>
              </a:ext>
            </a:extLst>
          </p:cNvPr>
          <p:cNvSpPr>
            <a:spLocks noGrp="1"/>
          </p:cNvSpPr>
          <p:nvPr>
            <p:ph type="body" sz="quarter" idx="26" hasCustomPrompt="1"/>
          </p:nvPr>
        </p:nvSpPr>
        <p:spPr>
          <a:xfrm>
            <a:off x="5969700" y="2358034"/>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19" name="Text Placeholder 8">
            <a:extLst>
              <a:ext uri="{FF2B5EF4-FFF2-40B4-BE49-F238E27FC236}">
                <a16:creationId xmlns:a16="http://schemas.microsoft.com/office/drawing/2014/main" id="{A6F8B073-146C-2C4A-9A5A-75766AFC50F4}"/>
              </a:ext>
            </a:extLst>
          </p:cNvPr>
          <p:cNvSpPr>
            <a:spLocks noGrp="1"/>
          </p:cNvSpPr>
          <p:nvPr>
            <p:ph type="body" sz="quarter" idx="28" hasCustomPrompt="1"/>
          </p:nvPr>
        </p:nvSpPr>
        <p:spPr>
          <a:xfrm>
            <a:off x="8753040" y="2358034"/>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607201" y="3376247"/>
            <a:ext cx="2676791" cy="2784231"/>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14" name="Text Placeholder 5">
            <a:extLst>
              <a:ext uri="{FF2B5EF4-FFF2-40B4-BE49-F238E27FC236}">
                <a16:creationId xmlns:a16="http://schemas.microsoft.com/office/drawing/2014/main" id="{5C4D8D04-CAA9-E642-B3E0-06CA7D11B82C}"/>
              </a:ext>
            </a:extLst>
          </p:cNvPr>
          <p:cNvSpPr>
            <a:spLocks noGrp="1"/>
          </p:cNvSpPr>
          <p:nvPr>
            <p:ph type="body" sz="quarter" idx="23"/>
          </p:nvPr>
        </p:nvSpPr>
        <p:spPr>
          <a:xfrm>
            <a:off x="3373765" y="3376247"/>
            <a:ext cx="2676791" cy="2784231"/>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4" name="Text Placeholder 5">
            <a:extLst>
              <a:ext uri="{FF2B5EF4-FFF2-40B4-BE49-F238E27FC236}">
                <a16:creationId xmlns:a16="http://schemas.microsoft.com/office/drawing/2014/main" id="{F28A6DC8-B9F0-EF46-93BA-5B41EC5A3135}"/>
              </a:ext>
            </a:extLst>
          </p:cNvPr>
          <p:cNvSpPr>
            <a:spLocks noGrp="1"/>
          </p:cNvSpPr>
          <p:nvPr>
            <p:ph type="body" sz="quarter" idx="24"/>
          </p:nvPr>
        </p:nvSpPr>
        <p:spPr>
          <a:xfrm>
            <a:off x="6138358" y="3372079"/>
            <a:ext cx="2676791" cy="2788399"/>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17" name="Text Placeholder 5">
            <a:extLst>
              <a:ext uri="{FF2B5EF4-FFF2-40B4-BE49-F238E27FC236}">
                <a16:creationId xmlns:a16="http://schemas.microsoft.com/office/drawing/2014/main" id="{ACB46597-4412-A642-9C8F-3F31E64F45A3}"/>
              </a:ext>
            </a:extLst>
          </p:cNvPr>
          <p:cNvSpPr>
            <a:spLocks noGrp="1"/>
          </p:cNvSpPr>
          <p:nvPr>
            <p:ph type="body" sz="quarter" idx="27"/>
          </p:nvPr>
        </p:nvSpPr>
        <p:spPr>
          <a:xfrm>
            <a:off x="8911969" y="3376247"/>
            <a:ext cx="2676791" cy="2784231"/>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275463781"/>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3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71473" y="1271956"/>
            <a:ext cx="11433665" cy="314178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26" name="Text Placeholder 8">
            <a:extLst>
              <a:ext uri="{FF2B5EF4-FFF2-40B4-BE49-F238E27FC236}">
                <a16:creationId xmlns:a16="http://schemas.microsoft.com/office/drawing/2014/main" id="{4BFD1D5D-3DF7-9340-B140-1243215317D6}"/>
              </a:ext>
            </a:extLst>
          </p:cNvPr>
          <p:cNvSpPr>
            <a:spLocks noGrp="1"/>
          </p:cNvSpPr>
          <p:nvPr>
            <p:ph type="body" sz="quarter" idx="17" hasCustomPrompt="1"/>
          </p:nvPr>
        </p:nvSpPr>
        <p:spPr>
          <a:xfrm>
            <a:off x="462196" y="2362201"/>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28" name="Text Placeholder 8">
            <a:extLst>
              <a:ext uri="{FF2B5EF4-FFF2-40B4-BE49-F238E27FC236}">
                <a16:creationId xmlns:a16="http://schemas.microsoft.com/office/drawing/2014/main" id="{8DBCA1EE-79CA-134E-84A9-30CCD7958A7D}"/>
              </a:ext>
            </a:extLst>
          </p:cNvPr>
          <p:cNvSpPr>
            <a:spLocks noGrp="1"/>
          </p:cNvSpPr>
          <p:nvPr>
            <p:ph type="body" sz="quarter" idx="25" hasCustomPrompt="1"/>
          </p:nvPr>
        </p:nvSpPr>
        <p:spPr>
          <a:xfrm>
            <a:off x="2674665" y="2362201"/>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9" name="Text Placeholder 8">
            <a:extLst>
              <a:ext uri="{FF2B5EF4-FFF2-40B4-BE49-F238E27FC236}">
                <a16:creationId xmlns:a16="http://schemas.microsoft.com/office/drawing/2014/main" id="{059466D8-3D8D-C24D-A8B7-CD001D8341DB}"/>
              </a:ext>
            </a:extLst>
          </p:cNvPr>
          <p:cNvSpPr>
            <a:spLocks noGrp="1"/>
          </p:cNvSpPr>
          <p:nvPr>
            <p:ph type="body" sz="quarter" idx="26" hasCustomPrompt="1"/>
          </p:nvPr>
        </p:nvSpPr>
        <p:spPr>
          <a:xfrm>
            <a:off x="4887133" y="2358034"/>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19" name="Text Placeholder 8">
            <a:extLst>
              <a:ext uri="{FF2B5EF4-FFF2-40B4-BE49-F238E27FC236}">
                <a16:creationId xmlns:a16="http://schemas.microsoft.com/office/drawing/2014/main" id="{A6F8B073-146C-2C4A-9A5A-75766AFC50F4}"/>
              </a:ext>
            </a:extLst>
          </p:cNvPr>
          <p:cNvSpPr>
            <a:spLocks noGrp="1"/>
          </p:cNvSpPr>
          <p:nvPr>
            <p:ph type="body" sz="quarter" idx="28" hasCustomPrompt="1"/>
          </p:nvPr>
        </p:nvSpPr>
        <p:spPr>
          <a:xfrm>
            <a:off x="7067852" y="2358034"/>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
        <p:nvSpPr>
          <p:cNvPr id="22" name="Text Placeholder 8">
            <a:extLst>
              <a:ext uri="{FF2B5EF4-FFF2-40B4-BE49-F238E27FC236}">
                <a16:creationId xmlns:a16="http://schemas.microsoft.com/office/drawing/2014/main" id="{109CBD6D-38BB-1D44-91E0-935E77114CAA}"/>
              </a:ext>
            </a:extLst>
          </p:cNvPr>
          <p:cNvSpPr>
            <a:spLocks noGrp="1"/>
          </p:cNvSpPr>
          <p:nvPr>
            <p:ph type="body" sz="quarter" idx="30" hasCustomPrompt="1"/>
          </p:nvPr>
        </p:nvSpPr>
        <p:spPr>
          <a:xfrm>
            <a:off x="9306209" y="2358034"/>
            <a:ext cx="1554171" cy="1416673"/>
          </a:xfrm>
          <a:prstGeom prst="rect">
            <a:avLst/>
          </a:prstGeom>
        </p:spPr>
        <p:txBody>
          <a:bodyPr wrap="none" anchor="b"/>
          <a:lstStyle>
            <a:lvl1pPr marL="0" indent="0" algn="ctr">
              <a:buNone/>
              <a:defRPr sz="96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05</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607201" y="3376247"/>
            <a:ext cx="2130615" cy="2784231"/>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14" name="Text Placeholder 5">
            <a:extLst>
              <a:ext uri="{FF2B5EF4-FFF2-40B4-BE49-F238E27FC236}">
                <a16:creationId xmlns:a16="http://schemas.microsoft.com/office/drawing/2014/main" id="{5C4D8D04-CAA9-E642-B3E0-06CA7D11B82C}"/>
              </a:ext>
            </a:extLst>
          </p:cNvPr>
          <p:cNvSpPr>
            <a:spLocks noGrp="1"/>
          </p:cNvSpPr>
          <p:nvPr>
            <p:ph type="body" sz="quarter" idx="23"/>
          </p:nvPr>
        </p:nvSpPr>
        <p:spPr>
          <a:xfrm>
            <a:off x="2823159" y="3376247"/>
            <a:ext cx="2130615" cy="2784231"/>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4" name="Text Placeholder 5">
            <a:extLst>
              <a:ext uri="{FF2B5EF4-FFF2-40B4-BE49-F238E27FC236}">
                <a16:creationId xmlns:a16="http://schemas.microsoft.com/office/drawing/2014/main" id="{F28A6DC8-B9F0-EF46-93BA-5B41EC5A3135}"/>
              </a:ext>
            </a:extLst>
          </p:cNvPr>
          <p:cNvSpPr>
            <a:spLocks noGrp="1"/>
          </p:cNvSpPr>
          <p:nvPr>
            <p:ph type="body" sz="quarter" idx="24"/>
          </p:nvPr>
        </p:nvSpPr>
        <p:spPr>
          <a:xfrm>
            <a:off x="5031035" y="3372079"/>
            <a:ext cx="2130615" cy="2788399"/>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17" name="Text Placeholder 5">
            <a:extLst>
              <a:ext uri="{FF2B5EF4-FFF2-40B4-BE49-F238E27FC236}">
                <a16:creationId xmlns:a16="http://schemas.microsoft.com/office/drawing/2014/main" id="{ACB46597-4412-A642-9C8F-3F31E64F45A3}"/>
              </a:ext>
            </a:extLst>
          </p:cNvPr>
          <p:cNvSpPr>
            <a:spLocks noGrp="1"/>
          </p:cNvSpPr>
          <p:nvPr>
            <p:ph type="body" sz="quarter" idx="27"/>
          </p:nvPr>
        </p:nvSpPr>
        <p:spPr>
          <a:xfrm>
            <a:off x="7232267" y="3376247"/>
            <a:ext cx="2130615" cy="2784231"/>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0" name="Text Placeholder 5">
            <a:extLst>
              <a:ext uri="{FF2B5EF4-FFF2-40B4-BE49-F238E27FC236}">
                <a16:creationId xmlns:a16="http://schemas.microsoft.com/office/drawing/2014/main" id="{DD429A85-5440-8A46-ACEA-F211423098C8}"/>
              </a:ext>
            </a:extLst>
          </p:cNvPr>
          <p:cNvSpPr>
            <a:spLocks noGrp="1"/>
          </p:cNvSpPr>
          <p:nvPr>
            <p:ph type="body" sz="quarter" idx="29"/>
          </p:nvPr>
        </p:nvSpPr>
        <p:spPr>
          <a:xfrm>
            <a:off x="9435335" y="3376247"/>
            <a:ext cx="2130615" cy="2784231"/>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2315893855"/>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11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8" name="Picture Placeholder 3">
            <a:extLst>
              <a:ext uri="{FF2B5EF4-FFF2-40B4-BE49-F238E27FC236}">
                <a16:creationId xmlns:a16="http://schemas.microsoft.com/office/drawing/2014/main" id="{C0CA1790-B0DE-0A41-9305-724AF916FD11}"/>
              </a:ext>
            </a:extLst>
          </p:cNvPr>
          <p:cNvSpPr>
            <a:spLocks noGrp="1"/>
          </p:cNvSpPr>
          <p:nvPr>
            <p:ph type="pic" sz="quarter" idx="16"/>
          </p:nvPr>
        </p:nvSpPr>
        <p:spPr>
          <a:xfrm>
            <a:off x="371473" y="1271956"/>
            <a:ext cx="11433665" cy="314178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30" name="Text Placeholder 5">
            <a:extLst>
              <a:ext uri="{FF2B5EF4-FFF2-40B4-BE49-F238E27FC236}">
                <a16:creationId xmlns:a16="http://schemas.microsoft.com/office/drawing/2014/main" id="{64B49FA5-DC5E-7B43-9C41-A8D67754E79C}"/>
              </a:ext>
            </a:extLst>
          </p:cNvPr>
          <p:cNvSpPr>
            <a:spLocks noGrp="1"/>
          </p:cNvSpPr>
          <p:nvPr>
            <p:ph type="body" sz="quarter" idx="22"/>
          </p:nvPr>
        </p:nvSpPr>
        <p:spPr>
          <a:xfrm>
            <a:off x="607201" y="3376247"/>
            <a:ext cx="2676791" cy="2784231"/>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1" name="Text Placeholder 5">
            <a:extLst>
              <a:ext uri="{FF2B5EF4-FFF2-40B4-BE49-F238E27FC236}">
                <a16:creationId xmlns:a16="http://schemas.microsoft.com/office/drawing/2014/main" id="{CBDC7A96-5B7F-8647-AD6F-FCBFADC9522A}"/>
              </a:ext>
            </a:extLst>
          </p:cNvPr>
          <p:cNvSpPr>
            <a:spLocks noGrp="1"/>
          </p:cNvSpPr>
          <p:nvPr>
            <p:ph type="body" sz="quarter" idx="23"/>
          </p:nvPr>
        </p:nvSpPr>
        <p:spPr>
          <a:xfrm>
            <a:off x="3373765" y="3376247"/>
            <a:ext cx="2676791" cy="2784231"/>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5">
            <a:extLst>
              <a:ext uri="{FF2B5EF4-FFF2-40B4-BE49-F238E27FC236}">
                <a16:creationId xmlns:a16="http://schemas.microsoft.com/office/drawing/2014/main" id="{94449BA5-07A2-4747-A067-653DFB5A614E}"/>
              </a:ext>
            </a:extLst>
          </p:cNvPr>
          <p:cNvSpPr>
            <a:spLocks noGrp="1"/>
          </p:cNvSpPr>
          <p:nvPr>
            <p:ph type="body" sz="quarter" idx="24"/>
          </p:nvPr>
        </p:nvSpPr>
        <p:spPr>
          <a:xfrm>
            <a:off x="6138358" y="3372079"/>
            <a:ext cx="2676791" cy="2788399"/>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3" name="Text Placeholder 5">
            <a:extLst>
              <a:ext uri="{FF2B5EF4-FFF2-40B4-BE49-F238E27FC236}">
                <a16:creationId xmlns:a16="http://schemas.microsoft.com/office/drawing/2014/main" id="{770493FF-81F6-BD4B-A211-31673E7B033A}"/>
              </a:ext>
            </a:extLst>
          </p:cNvPr>
          <p:cNvSpPr>
            <a:spLocks noGrp="1"/>
          </p:cNvSpPr>
          <p:nvPr>
            <p:ph type="body" sz="quarter" idx="27"/>
          </p:nvPr>
        </p:nvSpPr>
        <p:spPr>
          <a:xfrm>
            <a:off x="8911969" y="3376247"/>
            <a:ext cx="2676791" cy="2784231"/>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8">
            <a:extLst>
              <a:ext uri="{FF2B5EF4-FFF2-40B4-BE49-F238E27FC236}">
                <a16:creationId xmlns:a16="http://schemas.microsoft.com/office/drawing/2014/main" id="{AB38869A-1B39-4745-A61F-294BB182ECFF}"/>
              </a:ext>
            </a:extLst>
          </p:cNvPr>
          <p:cNvSpPr>
            <a:spLocks noGrp="1"/>
          </p:cNvSpPr>
          <p:nvPr>
            <p:ph type="body" sz="quarter" idx="25" hasCustomPrompt="1"/>
          </p:nvPr>
        </p:nvSpPr>
        <p:spPr>
          <a:xfrm>
            <a:off x="4378164" y="3567136"/>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0" name="Text Placeholder 8">
            <a:extLst>
              <a:ext uri="{FF2B5EF4-FFF2-40B4-BE49-F238E27FC236}">
                <a16:creationId xmlns:a16="http://schemas.microsoft.com/office/drawing/2014/main" id="{24C3918C-7F37-4C48-97E4-6F76602D71DC}"/>
              </a:ext>
            </a:extLst>
          </p:cNvPr>
          <p:cNvSpPr>
            <a:spLocks noGrp="1"/>
          </p:cNvSpPr>
          <p:nvPr>
            <p:ph type="body" sz="quarter" idx="26" hasCustomPrompt="1"/>
          </p:nvPr>
        </p:nvSpPr>
        <p:spPr>
          <a:xfrm>
            <a:off x="7145606" y="3570224"/>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22" name="Text Placeholder 8">
            <a:extLst>
              <a:ext uri="{FF2B5EF4-FFF2-40B4-BE49-F238E27FC236}">
                <a16:creationId xmlns:a16="http://schemas.microsoft.com/office/drawing/2014/main" id="{99947CE9-BDA0-A643-8EEE-1B74287BDB91}"/>
              </a:ext>
            </a:extLst>
          </p:cNvPr>
          <p:cNvSpPr>
            <a:spLocks noGrp="1"/>
          </p:cNvSpPr>
          <p:nvPr>
            <p:ph type="body" sz="quarter" idx="28" hasCustomPrompt="1"/>
          </p:nvPr>
        </p:nvSpPr>
        <p:spPr>
          <a:xfrm>
            <a:off x="1614448" y="3562372"/>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27" name="Text Placeholder 8">
            <a:extLst>
              <a:ext uri="{FF2B5EF4-FFF2-40B4-BE49-F238E27FC236}">
                <a16:creationId xmlns:a16="http://schemas.microsoft.com/office/drawing/2014/main" id="{051C0FF6-C8BC-DA48-A9BB-61F4A5343034}"/>
              </a:ext>
            </a:extLst>
          </p:cNvPr>
          <p:cNvSpPr>
            <a:spLocks noGrp="1"/>
          </p:cNvSpPr>
          <p:nvPr>
            <p:ph type="body" sz="quarter" idx="29" hasCustomPrompt="1"/>
          </p:nvPr>
        </p:nvSpPr>
        <p:spPr>
          <a:xfrm>
            <a:off x="9919216" y="3562372"/>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Tree>
    <p:extLst>
      <p:ext uri="{BB962C8B-B14F-4D97-AF65-F5344CB8AC3E}">
        <p14:creationId xmlns:p14="http://schemas.microsoft.com/office/powerpoint/2010/main" val="1971302029"/>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12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8" name="Picture Placeholder 3">
            <a:extLst>
              <a:ext uri="{FF2B5EF4-FFF2-40B4-BE49-F238E27FC236}">
                <a16:creationId xmlns:a16="http://schemas.microsoft.com/office/drawing/2014/main" id="{105B5023-08EA-E847-941A-3AE2EA296247}"/>
              </a:ext>
            </a:extLst>
          </p:cNvPr>
          <p:cNvSpPr>
            <a:spLocks noGrp="1"/>
          </p:cNvSpPr>
          <p:nvPr>
            <p:ph type="pic" sz="quarter" idx="16"/>
          </p:nvPr>
        </p:nvSpPr>
        <p:spPr>
          <a:xfrm>
            <a:off x="371473" y="1271956"/>
            <a:ext cx="11433665" cy="314178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31" name="Text Placeholder 5">
            <a:extLst>
              <a:ext uri="{FF2B5EF4-FFF2-40B4-BE49-F238E27FC236}">
                <a16:creationId xmlns:a16="http://schemas.microsoft.com/office/drawing/2014/main" id="{99AAFE0C-B625-D44B-8BAF-9DA6436B3D28}"/>
              </a:ext>
            </a:extLst>
          </p:cNvPr>
          <p:cNvSpPr>
            <a:spLocks noGrp="1"/>
          </p:cNvSpPr>
          <p:nvPr>
            <p:ph type="body" sz="quarter" idx="22"/>
          </p:nvPr>
        </p:nvSpPr>
        <p:spPr>
          <a:xfrm>
            <a:off x="607201" y="3376247"/>
            <a:ext cx="2130615" cy="2784231"/>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5">
            <a:extLst>
              <a:ext uri="{FF2B5EF4-FFF2-40B4-BE49-F238E27FC236}">
                <a16:creationId xmlns:a16="http://schemas.microsoft.com/office/drawing/2014/main" id="{B3F9CA25-3986-8746-BAEA-176009ED6FDE}"/>
              </a:ext>
            </a:extLst>
          </p:cNvPr>
          <p:cNvSpPr>
            <a:spLocks noGrp="1"/>
          </p:cNvSpPr>
          <p:nvPr>
            <p:ph type="body" sz="quarter" idx="23"/>
          </p:nvPr>
        </p:nvSpPr>
        <p:spPr>
          <a:xfrm>
            <a:off x="2823159" y="3376247"/>
            <a:ext cx="2130615" cy="2784231"/>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3" name="Text Placeholder 5">
            <a:extLst>
              <a:ext uri="{FF2B5EF4-FFF2-40B4-BE49-F238E27FC236}">
                <a16:creationId xmlns:a16="http://schemas.microsoft.com/office/drawing/2014/main" id="{9B1B015B-4DE7-5944-A04C-9232D0DA3FC2}"/>
              </a:ext>
            </a:extLst>
          </p:cNvPr>
          <p:cNvSpPr>
            <a:spLocks noGrp="1"/>
          </p:cNvSpPr>
          <p:nvPr>
            <p:ph type="body" sz="quarter" idx="24"/>
          </p:nvPr>
        </p:nvSpPr>
        <p:spPr>
          <a:xfrm>
            <a:off x="5031035" y="3372079"/>
            <a:ext cx="2130615" cy="2788399"/>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4" name="Text Placeholder 5">
            <a:extLst>
              <a:ext uri="{FF2B5EF4-FFF2-40B4-BE49-F238E27FC236}">
                <a16:creationId xmlns:a16="http://schemas.microsoft.com/office/drawing/2014/main" id="{D35B0E46-60EB-C143-BADC-535B4B5EE3E0}"/>
              </a:ext>
            </a:extLst>
          </p:cNvPr>
          <p:cNvSpPr>
            <a:spLocks noGrp="1"/>
          </p:cNvSpPr>
          <p:nvPr>
            <p:ph type="body" sz="quarter" idx="27"/>
          </p:nvPr>
        </p:nvSpPr>
        <p:spPr>
          <a:xfrm>
            <a:off x="7232267" y="3376247"/>
            <a:ext cx="2130615" cy="2784231"/>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5" name="Text Placeholder 5">
            <a:extLst>
              <a:ext uri="{FF2B5EF4-FFF2-40B4-BE49-F238E27FC236}">
                <a16:creationId xmlns:a16="http://schemas.microsoft.com/office/drawing/2014/main" id="{8B50C887-A070-5F41-8AF0-54DD67726070}"/>
              </a:ext>
            </a:extLst>
          </p:cNvPr>
          <p:cNvSpPr>
            <a:spLocks noGrp="1"/>
          </p:cNvSpPr>
          <p:nvPr>
            <p:ph type="body" sz="quarter" idx="29"/>
          </p:nvPr>
        </p:nvSpPr>
        <p:spPr>
          <a:xfrm>
            <a:off x="9435335" y="3376247"/>
            <a:ext cx="2130615" cy="2784231"/>
          </a:xfrm>
          <a:prstGeom prst="rect">
            <a:avLst/>
          </a:prstGeom>
          <a:solidFill>
            <a:schemeClr val="tx1"/>
          </a:solidFill>
        </p:spPr>
        <p:txBody>
          <a:bodyPr lIns="360000" tIns="972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8">
            <a:extLst>
              <a:ext uri="{FF2B5EF4-FFF2-40B4-BE49-F238E27FC236}">
                <a16:creationId xmlns:a16="http://schemas.microsoft.com/office/drawing/2014/main" id="{06A9D865-6948-9E46-87DE-F7F5688D109A}"/>
              </a:ext>
            </a:extLst>
          </p:cNvPr>
          <p:cNvSpPr>
            <a:spLocks noGrp="1"/>
          </p:cNvSpPr>
          <p:nvPr>
            <p:ph type="body" sz="quarter" idx="26" hasCustomPrompt="1"/>
          </p:nvPr>
        </p:nvSpPr>
        <p:spPr>
          <a:xfrm>
            <a:off x="1341082" y="3570224"/>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20" name="Text Placeholder 8">
            <a:extLst>
              <a:ext uri="{FF2B5EF4-FFF2-40B4-BE49-F238E27FC236}">
                <a16:creationId xmlns:a16="http://schemas.microsoft.com/office/drawing/2014/main" id="{025FF777-C096-A448-9EBF-4D54CD3ABCDC}"/>
              </a:ext>
            </a:extLst>
          </p:cNvPr>
          <p:cNvSpPr>
            <a:spLocks noGrp="1"/>
          </p:cNvSpPr>
          <p:nvPr>
            <p:ph type="body" sz="quarter" idx="30" hasCustomPrompt="1"/>
          </p:nvPr>
        </p:nvSpPr>
        <p:spPr>
          <a:xfrm>
            <a:off x="3557319" y="3566057"/>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2" name="Text Placeholder 8">
            <a:extLst>
              <a:ext uri="{FF2B5EF4-FFF2-40B4-BE49-F238E27FC236}">
                <a16:creationId xmlns:a16="http://schemas.microsoft.com/office/drawing/2014/main" id="{BC245349-F68B-9943-AA5E-AB99B1511D5C}"/>
              </a:ext>
            </a:extLst>
          </p:cNvPr>
          <p:cNvSpPr>
            <a:spLocks noGrp="1"/>
          </p:cNvSpPr>
          <p:nvPr>
            <p:ph type="body" sz="quarter" idx="31" hasCustomPrompt="1"/>
          </p:nvPr>
        </p:nvSpPr>
        <p:spPr>
          <a:xfrm>
            <a:off x="5756776" y="3561891"/>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27" name="Text Placeholder 8">
            <a:extLst>
              <a:ext uri="{FF2B5EF4-FFF2-40B4-BE49-F238E27FC236}">
                <a16:creationId xmlns:a16="http://schemas.microsoft.com/office/drawing/2014/main" id="{6D4367FB-5E08-4040-9388-D2753C78F64E}"/>
              </a:ext>
            </a:extLst>
          </p:cNvPr>
          <p:cNvSpPr>
            <a:spLocks noGrp="1"/>
          </p:cNvSpPr>
          <p:nvPr>
            <p:ph type="body" sz="quarter" idx="32" hasCustomPrompt="1"/>
          </p:nvPr>
        </p:nvSpPr>
        <p:spPr>
          <a:xfrm>
            <a:off x="7973012" y="3557723"/>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
        <p:nvSpPr>
          <p:cNvPr id="30" name="Text Placeholder 8">
            <a:extLst>
              <a:ext uri="{FF2B5EF4-FFF2-40B4-BE49-F238E27FC236}">
                <a16:creationId xmlns:a16="http://schemas.microsoft.com/office/drawing/2014/main" id="{E5169358-C7BC-3E45-A8E8-110CA84D481A}"/>
              </a:ext>
            </a:extLst>
          </p:cNvPr>
          <p:cNvSpPr>
            <a:spLocks noGrp="1"/>
          </p:cNvSpPr>
          <p:nvPr>
            <p:ph type="body" sz="quarter" idx="33" hasCustomPrompt="1"/>
          </p:nvPr>
        </p:nvSpPr>
        <p:spPr>
          <a:xfrm>
            <a:off x="10169495" y="3554175"/>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05</a:t>
            </a:r>
          </a:p>
        </p:txBody>
      </p:sp>
    </p:spTree>
    <p:extLst>
      <p:ext uri="{BB962C8B-B14F-4D97-AF65-F5344CB8AC3E}">
        <p14:creationId xmlns:p14="http://schemas.microsoft.com/office/powerpoint/2010/main" val="1104701206"/>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13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C87B9306-3648-DB41-9257-559A6301CE58}"/>
              </a:ext>
            </a:extLst>
          </p:cNvPr>
          <p:cNvSpPr/>
          <p:nvPr/>
        </p:nvSpPr>
        <p:spPr>
          <a:xfrm>
            <a:off x="371473" y="1271953"/>
            <a:ext cx="11433665" cy="3141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607201" y="3376247"/>
            <a:ext cx="3538639"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4" name="Text Placeholder 5">
            <a:extLst>
              <a:ext uri="{FF2B5EF4-FFF2-40B4-BE49-F238E27FC236}">
                <a16:creationId xmlns:a16="http://schemas.microsoft.com/office/drawing/2014/main" id="{5C4D8D04-CAA9-E642-B3E0-06CA7D11B82C}"/>
              </a:ext>
            </a:extLst>
          </p:cNvPr>
          <p:cNvSpPr>
            <a:spLocks noGrp="1"/>
          </p:cNvSpPr>
          <p:nvPr>
            <p:ph type="body" sz="quarter" idx="23"/>
          </p:nvPr>
        </p:nvSpPr>
        <p:spPr>
          <a:xfrm>
            <a:off x="4326682" y="3376247"/>
            <a:ext cx="3538639"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4" name="Text Placeholder 5">
            <a:extLst>
              <a:ext uri="{FF2B5EF4-FFF2-40B4-BE49-F238E27FC236}">
                <a16:creationId xmlns:a16="http://schemas.microsoft.com/office/drawing/2014/main" id="{F28A6DC8-B9F0-EF46-93BA-5B41EC5A3135}"/>
              </a:ext>
            </a:extLst>
          </p:cNvPr>
          <p:cNvSpPr>
            <a:spLocks noGrp="1"/>
          </p:cNvSpPr>
          <p:nvPr>
            <p:ph type="body" sz="quarter" idx="24"/>
          </p:nvPr>
        </p:nvSpPr>
        <p:spPr>
          <a:xfrm>
            <a:off x="8032042" y="3376247"/>
            <a:ext cx="3538639"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2" name="Text Placeholder 8">
            <a:extLst>
              <a:ext uri="{FF2B5EF4-FFF2-40B4-BE49-F238E27FC236}">
                <a16:creationId xmlns:a16="http://schemas.microsoft.com/office/drawing/2014/main" id="{A286F854-2140-2341-BC11-E9FD083418D8}"/>
              </a:ext>
            </a:extLst>
          </p:cNvPr>
          <p:cNvSpPr>
            <a:spLocks noGrp="1"/>
          </p:cNvSpPr>
          <p:nvPr>
            <p:ph type="body" sz="quarter" idx="25" hasCustomPrompt="1"/>
          </p:nvPr>
        </p:nvSpPr>
        <p:spPr>
          <a:xfrm>
            <a:off x="5711700" y="2542504"/>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6" name="Text Placeholder 8">
            <a:extLst>
              <a:ext uri="{FF2B5EF4-FFF2-40B4-BE49-F238E27FC236}">
                <a16:creationId xmlns:a16="http://schemas.microsoft.com/office/drawing/2014/main" id="{92B9D5EF-33B5-2E4A-B88B-BF2B926DF062}"/>
              </a:ext>
            </a:extLst>
          </p:cNvPr>
          <p:cNvSpPr>
            <a:spLocks noGrp="1"/>
          </p:cNvSpPr>
          <p:nvPr>
            <p:ph type="body" sz="quarter" idx="26" hasCustomPrompt="1"/>
          </p:nvPr>
        </p:nvSpPr>
        <p:spPr>
          <a:xfrm>
            <a:off x="9421438" y="2545592"/>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27" name="Text Placeholder 8">
            <a:extLst>
              <a:ext uri="{FF2B5EF4-FFF2-40B4-BE49-F238E27FC236}">
                <a16:creationId xmlns:a16="http://schemas.microsoft.com/office/drawing/2014/main" id="{D958422D-59FD-4743-BA5F-1B358CC2920E}"/>
              </a:ext>
            </a:extLst>
          </p:cNvPr>
          <p:cNvSpPr>
            <a:spLocks noGrp="1"/>
          </p:cNvSpPr>
          <p:nvPr>
            <p:ph type="body" sz="quarter" idx="27" hasCustomPrompt="1"/>
          </p:nvPr>
        </p:nvSpPr>
        <p:spPr>
          <a:xfrm>
            <a:off x="1996596" y="2537740"/>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Tree>
    <p:extLst>
      <p:ext uri="{BB962C8B-B14F-4D97-AF65-F5344CB8AC3E}">
        <p14:creationId xmlns:p14="http://schemas.microsoft.com/office/powerpoint/2010/main" val="1145861996"/>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14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23" name="Rectangle 22">
            <a:extLst>
              <a:ext uri="{FF2B5EF4-FFF2-40B4-BE49-F238E27FC236}">
                <a16:creationId xmlns:a16="http://schemas.microsoft.com/office/drawing/2014/main" id="{C5A39101-046A-3342-BB86-8837BA3AE97E}"/>
              </a:ext>
            </a:extLst>
          </p:cNvPr>
          <p:cNvSpPr/>
          <p:nvPr/>
        </p:nvSpPr>
        <p:spPr>
          <a:xfrm>
            <a:off x="371473" y="1271953"/>
            <a:ext cx="11433665" cy="3141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30" name="Text Placeholder 5">
            <a:extLst>
              <a:ext uri="{FF2B5EF4-FFF2-40B4-BE49-F238E27FC236}">
                <a16:creationId xmlns:a16="http://schemas.microsoft.com/office/drawing/2014/main" id="{64B49FA5-DC5E-7B43-9C41-A8D67754E79C}"/>
              </a:ext>
            </a:extLst>
          </p:cNvPr>
          <p:cNvSpPr>
            <a:spLocks noGrp="1"/>
          </p:cNvSpPr>
          <p:nvPr>
            <p:ph type="body" sz="quarter" idx="22"/>
          </p:nvPr>
        </p:nvSpPr>
        <p:spPr>
          <a:xfrm>
            <a:off x="607201" y="3376247"/>
            <a:ext cx="2676791"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1" name="Text Placeholder 5">
            <a:extLst>
              <a:ext uri="{FF2B5EF4-FFF2-40B4-BE49-F238E27FC236}">
                <a16:creationId xmlns:a16="http://schemas.microsoft.com/office/drawing/2014/main" id="{CBDC7A96-5B7F-8647-AD6F-FCBFADC9522A}"/>
              </a:ext>
            </a:extLst>
          </p:cNvPr>
          <p:cNvSpPr>
            <a:spLocks noGrp="1"/>
          </p:cNvSpPr>
          <p:nvPr>
            <p:ph type="body" sz="quarter" idx="23"/>
          </p:nvPr>
        </p:nvSpPr>
        <p:spPr>
          <a:xfrm>
            <a:off x="3373765" y="3376247"/>
            <a:ext cx="2676791"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5">
            <a:extLst>
              <a:ext uri="{FF2B5EF4-FFF2-40B4-BE49-F238E27FC236}">
                <a16:creationId xmlns:a16="http://schemas.microsoft.com/office/drawing/2014/main" id="{94449BA5-07A2-4747-A067-653DFB5A614E}"/>
              </a:ext>
            </a:extLst>
          </p:cNvPr>
          <p:cNvSpPr>
            <a:spLocks noGrp="1"/>
          </p:cNvSpPr>
          <p:nvPr>
            <p:ph type="body" sz="quarter" idx="24"/>
          </p:nvPr>
        </p:nvSpPr>
        <p:spPr>
          <a:xfrm>
            <a:off x="6138358" y="3372079"/>
            <a:ext cx="2676791" cy="2788399"/>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3" name="Text Placeholder 5">
            <a:extLst>
              <a:ext uri="{FF2B5EF4-FFF2-40B4-BE49-F238E27FC236}">
                <a16:creationId xmlns:a16="http://schemas.microsoft.com/office/drawing/2014/main" id="{770493FF-81F6-BD4B-A211-31673E7B033A}"/>
              </a:ext>
            </a:extLst>
          </p:cNvPr>
          <p:cNvSpPr>
            <a:spLocks noGrp="1"/>
          </p:cNvSpPr>
          <p:nvPr>
            <p:ph type="body" sz="quarter" idx="27"/>
          </p:nvPr>
        </p:nvSpPr>
        <p:spPr>
          <a:xfrm>
            <a:off x="8911969" y="3376247"/>
            <a:ext cx="2676791"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8">
            <a:extLst>
              <a:ext uri="{FF2B5EF4-FFF2-40B4-BE49-F238E27FC236}">
                <a16:creationId xmlns:a16="http://schemas.microsoft.com/office/drawing/2014/main" id="{2CB34DBC-2221-544A-92E2-EA736DA18C94}"/>
              </a:ext>
            </a:extLst>
          </p:cNvPr>
          <p:cNvSpPr>
            <a:spLocks noGrp="1"/>
          </p:cNvSpPr>
          <p:nvPr>
            <p:ph type="body" sz="quarter" idx="25" hasCustomPrompt="1"/>
          </p:nvPr>
        </p:nvSpPr>
        <p:spPr>
          <a:xfrm>
            <a:off x="4396715" y="2542504"/>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0" name="Text Placeholder 8">
            <a:extLst>
              <a:ext uri="{FF2B5EF4-FFF2-40B4-BE49-F238E27FC236}">
                <a16:creationId xmlns:a16="http://schemas.microsoft.com/office/drawing/2014/main" id="{6F9C25D7-EC11-9A4C-88FC-D119FC69A221}"/>
              </a:ext>
            </a:extLst>
          </p:cNvPr>
          <p:cNvSpPr>
            <a:spLocks noGrp="1"/>
          </p:cNvSpPr>
          <p:nvPr>
            <p:ph type="body" sz="quarter" idx="26" hasCustomPrompt="1"/>
          </p:nvPr>
        </p:nvSpPr>
        <p:spPr>
          <a:xfrm>
            <a:off x="7145606" y="2545592"/>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22" name="Text Placeholder 8">
            <a:extLst>
              <a:ext uri="{FF2B5EF4-FFF2-40B4-BE49-F238E27FC236}">
                <a16:creationId xmlns:a16="http://schemas.microsoft.com/office/drawing/2014/main" id="{1BD576FF-49E8-4E4B-A87D-731EFDF0530C}"/>
              </a:ext>
            </a:extLst>
          </p:cNvPr>
          <p:cNvSpPr>
            <a:spLocks noGrp="1"/>
          </p:cNvSpPr>
          <p:nvPr>
            <p:ph type="body" sz="quarter" idx="28" hasCustomPrompt="1"/>
          </p:nvPr>
        </p:nvSpPr>
        <p:spPr>
          <a:xfrm>
            <a:off x="1633000" y="2537740"/>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27" name="Text Placeholder 8">
            <a:extLst>
              <a:ext uri="{FF2B5EF4-FFF2-40B4-BE49-F238E27FC236}">
                <a16:creationId xmlns:a16="http://schemas.microsoft.com/office/drawing/2014/main" id="{D88B3AF8-8909-8D4F-B67D-44BB5F4D53EF}"/>
              </a:ext>
            </a:extLst>
          </p:cNvPr>
          <p:cNvSpPr>
            <a:spLocks noGrp="1"/>
          </p:cNvSpPr>
          <p:nvPr>
            <p:ph type="body" sz="quarter" idx="29" hasCustomPrompt="1"/>
          </p:nvPr>
        </p:nvSpPr>
        <p:spPr>
          <a:xfrm>
            <a:off x="9919216" y="2542503"/>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Tree>
    <p:extLst>
      <p:ext uri="{BB962C8B-B14F-4D97-AF65-F5344CB8AC3E}">
        <p14:creationId xmlns:p14="http://schemas.microsoft.com/office/powerpoint/2010/main" val="4076547944"/>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15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23" name="Rectangle 22">
            <a:extLst>
              <a:ext uri="{FF2B5EF4-FFF2-40B4-BE49-F238E27FC236}">
                <a16:creationId xmlns:a16="http://schemas.microsoft.com/office/drawing/2014/main" id="{2DA365E5-F5A4-DE41-AB42-F991A546903A}"/>
              </a:ext>
            </a:extLst>
          </p:cNvPr>
          <p:cNvSpPr/>
          <p:nvPr/>
        </p:nvSpPr>
        <p:spPr>
          <a:xfrm>
            <a:off x="371473" y="1271953"/>
            <a:ext cx="11433665" cy="3141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31" name="Text Placeholder 5">
            <a:extLst>
              <a:ext uri="{FF2B5EF4-FFF2-40B4-BE49-F238E27FC236}">
                <a16:creationId xmlns:a16="http://schemas.microsoft.com/office/drawing/2014/main" id="{99AAFE0C-B625-D44B-8BAF-9DA6436B3D28}"/>
              </a:ext>
            </a:extLst>
          </p:cNvPr>
          <p:cNvSpPr>
            <a:spLocks noGrp="1"/>
          </p:cNvSpPr>
          <p:nvPr>
            <p:ph type="body" sz="quarter" idx="22"/>
          </p:nvPr>
        </p:nvSpPr>
        <p:spPr>
          <a:xfrm>
            <a:off x="607201"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5">
            <a:extLst>
              <a:ext uri="{FF2B5EF4-FFF2-40B4-BE49-F238E27FC236}">
                <a16:creationId xmlns:a16="http://schemas.microsoft.com/office/drawing/2014/main" id="{B3F9CA25-3986-8746-BAEA-176009ED6FDE}"/>
              </a:ext>
            </a:extLst>
          </p:cNvPr>
          <p:cNvSpPr>
            <a:spLocks noGrp="1"/>
          </p:cNvSpPr>
          <p:nvPr>
            <p:ph type="body" sz="quarter" idx="23"/>
          </p:nvPr>
        </p:nvSpPr>
        <p:spPr>
          <a:xfrm>
            <a:off x="2823159"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3" name="Text Placeholder 5">
            <a:extLst>
              <a:ext uri="{FF2B5EF4-FFF2-40B4-BE49-F238E27FC236}">
                <a16:creationId xmlns:a16="http://schemas.microsoft.com/office/drawing/2014/main" id="{9B1B015B-4DE7-5944-A04C-9232D0DA3FC2}"/>
              </a:ext>
            </a:extLst>
          </p:cNvPr>
          <p:cNvSpPr>
            <a:spLocks noGrp="1"/>
          </p:cNvSpPr>
          <p:nvPr>
            <p:ph type="body" sz="quarter" idx="24"/>
          </p:nvPr>
        </p:nvSpPr>
        <p:spPr>
          <a:xfrm>
            <a:off x="5031035" y="3372079"/>
            <a:ext cx="2130615" cy="2788399"/>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4" name="Text Placeholder 5">
            <a:extLst>
              <a:ext uri="{FF2B5EF4-FFF2-40B4-BE49-F238E27FC236}">
                <a16:creationId xmlns:a16="http://schemas.microsoft.com/office/drawing/2014/main" id="{D35B0E46-60EB-C143-BADC-535B4B5EE3E0}"/>
              </a:ext>
            </a:extLst>
          </p:cNvPr>
          <p:cNvSpPr>
            <a:spLocks noGrp="1"/>
          </p:cNvSpPr>
          <p:nvPr>
            <p:ph type="body" sz="quarter" idx="27"/>
          </p:nvPr>
        </p:nvSpPr>
        <p:spPr>
          <a:xfrm>
            <a:off x="7232267"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5" name="Text Placeholder 5">
            <a:extLst>
              <a:ext uri="{FF2B5EF4-FFF2-40B4-BE49-F238E27FC236}">
                <a16:creationId xmlns:a16="http://schemas.microsoft.com/office/drawing/2014/main" id="{8B50C887-A070-5F41-8AF0-54DD67726070}"/>
              </a:ext>
            </a:extLst>
          </p:cNvPr>
          <p:cNvSpPr>
            <a:spLocks noGrp="1"/>
          </p:cNvSpPr>
          <p:nvPr>
            <p:ph type="body" sz="quarter" idx="29"/>
          </p:nvPr>
        </p:nvSpPr>
        <p:spPr>
          <a:xfrm>
            <a:off x="9435335"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8">
            <a:extLst>
              <a:ext uri="{FF2B5EF4-FFF2-40B4-BE49-F238E27FC236}">
                <a16:creationId xmlns:a16="http://schemas.microsoft.com/office/drawing/2014/main" id="{864E5026-B6A7-654D-A926-84FF5E3F0E50}"/>
              </a:ext>
            </a:extLst>
          </p:cNvPr>
          <p:cNvSpPr>
            <a:spLocks noGrp="1"/>
          </p:cNvSpPr>
          <p:nvPr>
            <p:ph type="body" sz="quarter" idx="25" hasCustomPrompt="1"/>
          </p:nvPr>
        </p:nvSpPr>
        <p:spPr>
          <a:xfrm>
            <a:off x="3583314" y="2542504"/>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20" name="Text Placeholder 8">
            <a:extLst>
              <a:ext uri="{FF2B5EF4-FFF2-40B4-BE49-F238E27FC236}">
                <a16:creationId xmlns:a16="http://schemas.microsoft.com/office/drawing/2014/main" id="{83939D8A-F4BD-2E4F-9740-E0E6FF906CE6}"/>
              </a:ext>
            </a:extLst>
          </p:cNvPr>
          <p:cNvSpPr>
            <a:spLocks noGrp="1"/>
          </p:cNvSpPr>
          <p:nvPr>
            <p:ph type="body" sz="quarter" idx="26" hasCustomPrompt="1"/>
          </p:nvPr>
        </p:nvSpPr>
        <p:spPr>
          <a:xfrm>
            <a:off x="5764855" y="2545592"/>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22" name="Text Placeholder 8">
            <a:extLst>
              <a:ext uri="{FF2B5EF4-FFF2-40B4-BE49-F238E27FC236}">
                <a16:creationId xmlns:a16="http://schemas.microsoft.com/office/drawing/2014/main" id="{12F01D53-C324-694C-B6A3-D1E0345B1B7A}"/>
              </a:ext>
            </a:extLst>
          </p:cNvPr>
          <p:cNvSpPr>
            <a:spLocks noGrp="1"/>
          </p:cNvSpPr>
          <p:nvPr>
            <p:ph type="body" sz="quarter" idx="28" hasCustomPrompt="1"/>
          </p:nvPr>
        </p:nvSpPr>
        <p:spPr>
          <a:xfrm>
            <a:off x="1348795" y="2537740"/>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
        <p:nvSpPr>
          <p:cNvPr id="27" name="Text Placeholder 8">
            <a:extLst>
              <a:ext uri="{FF2B5EF4-FFF2-40B4-BE49-F238E27FC236}">
                <a16:creationId xmlns:a16="http://schemas.microsoft.com/office/drawing/2014/main" id="{18247A71-8658-6740-A332-34B8C3BE0001}"/>
              </a:ext>
            </a:extLst>
          </p:cNvPr>
          <p:cNvSpPr>
            <a:spLocks noGrp="1"/>
          </p:cNvSpPr>
          <p:nvPr>
            <p:ph type="body" sz="quarter" idx="30" hasCustomPrompt="1"/>
          </p:nvPr>
        </p:nvSpPr>
        <p:spPr>
          <a:xfrm>
            <a:off x="7966427" y="2542503"/>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
        <p:nvSpPr>
          <p:cNvPr id="30" name="Text Placeholder 8">
            <a:extLst>
              <a:ext uri="{FF2B5EF4-FFF2-40B4-BE49-F238E27FC236}">
                <a16:creationId xmlns:a16="http://schemas.microsoft.com/office/drawing/2014/main" id="{086BBB7E-2685-E04E-8B7E-5B50CF8BE431}"/>
              </a:ext>
            </a:extLst>
          </p:cNvPr>
          <p:cNvSpPr>
            <a:spLocks noGrp="1"/>
          </p:cNvSpPr>
          <p:nvPr>
            <p:ph type="body" sz="quarter" idx="31" hasCustomPrompt="1"/>
          </p:nvPr>
        </p:nvSpPr>
        <p:spPr>
          <a:xfrm>
            <a:off x="10167999" y="2545592"/>
            <a:ext cx="662293" cy="662293"/>
          </a:xfrm>
          <a:prstGeom prst="ellipse">
            <a:avLst/>
          </a:prstGeom>
          <a:noFill/>
          <a:ln w="19050">
            <a:solidFill>
              <a:schemeClr val="bg1"/>
            </a:solidFill>
          </a:ln>
        </p:spPr>
        <p:txBody>
          <a:bodyPr wrap="none" lIns="0" tIns="36000" rIns="0" bIns="0" anchor="ctr"/>
          <a:lstStyle>
            <a:lvl1pPr marL="0" indent="0" algn="ctr">
              <a:buNone/>
              <a:defRPr sz="2400" b="0">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05</a:t>
            </a:r>
          </a:p>
        </p:txBody>
      </p:sp>
    </p:spTree>
    <p:extLst>
      <p:ext uri="{BB962C8B-B14F-4D97-AF65-F5344CB8AC3E}">
        <p14:creationId xmlns:p14="http://schemas.microsoft.com/office/powerpoint/2010/main" val="1592455684"/>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2_Image + titl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6075"/>
            <a:ext cx="4491640"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4491640" y="346075"/>
            <a:ext cx="7700360" cy="6165851"/>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Box</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4866293" y="574593"/>
            <a:ext cx="328489" cy="5105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4866292" y="685801"/>
            <a:ext cx="695105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8" name="Slide Number Placeholder 11">
            <a:extLst>
              <a:ext uri="{FF2B5EF4-FFF2-40B4-BE49-F238E27FC236}">
                <a16:creationId xmlns:a16="http://schemas.microsoft.com/office/drawing/2014/main" id="{09E0ACE0-D2EC-614A-99CA-D6FF432ADCCA}"/>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30" name="Text Placeholder 29">
            <a:extLst>
              <a:ext uri="{FF2B5EF4-FFF2-40B4-BE49-F238E27FC236}">
                <a16:creationId xmlns:a16="http://schemas.microsoft.com/office/drawing/2014/main" id="{8A8C6A07-4962-F542-A184-31CF39DBCC1B}"/>
              </a:ext>
            </a:extLst>
          </p:cNvPr>
          <p:cNvSpPr>
            <a:spLocks noGrp="1"/>
          </p:cNvSpPr>
          <p:nvPr>
            <p:ph type="body" sz="quarter" idx="36"/>
          </p:nvPr>
        </p:nvSpPr>
        <p:spPr>
          <a:xfrm>
            <a:off x="9651300" y="3115947"/>
            <a:ext cx="2166051"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36000" tIns="360000" rIns="36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1" name="Text Placeholder 30">
            <a:extLst>
              <a:ext uri="{FF2B5EF4-FFF2-40B4-BE49-F238E27FC236}">
                <a16:creationId xmlns:a16="http://schemas.microsoft.com/office/drawing/2014/main" id="{6F6DA820-B357-9F45-A70A-5DAC93A04AD0}"/>
              </a:ext>
            </a:extLst>
          </p:cNvPr>
          <p:cNvSpPr>
            <a:spLocks noGrp="1"/>
          </p:cNvSpPr>
          <p:nvPr>
            <p:ph type="body" sz="quarter" idx="37"/>
          </p:nvPr>
        </p:nvSpPr>
        <p:spPr>
          <a:xfrm rot="10800000">
            <a:off x="9652049" y="2054226"/>
            <a:ext cx="215165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32" name="Text Placeholder 8">
            <a:extLst>
              <a:ext uri="{FF2B5EF4-FFF2-40B4-BE49-F238E27FC236}">
                <a16:creationId xmlns:a16="http://schemas.microsoft.com/office/drawing/2014/main" id="{D35D6A57-68D4-0E4C-951A-D631AC3E10E4}"/>
              </a:ext>
            </a:extLst>
          </p:cNvPr>
          <p:cNvSpPr>
            <a:spLocks noGrp="1"/>
          </p:cNvSpPr>
          <p:nvPr>
            <p:ph type="body" sz="quarter" idx="38" hasCustomPrompt="1"/>
          </p:nvPr>
        </p:nvSpPr>
        <p:spPr>
          <a:xfrm>
            <a:off x="9779431" y="2190457"/>
            <a:ext cx="1914040"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
        <p:nvSpPr>
          <p:cNvPr id="33" name="Text Placeholder 32">
            <a:extLst>
              <a:ext uri="{FF2B5EF4-FFF2-40B4-BE49-F238E27FC236}">
                <a16:creationId xmlns:a16="http://schemas.microsoft.com/office/drawing/2014/main" id="{B7A6536E-1FC1-704A-A320-DB4CE389EB28}"/>
              </a:ext>
            </a:extLst>
          </p:cNvPr>
          <p:cNvSpPr>
            <a:spLocks noGrp="1"/>
          </p:cNvSpPr>
          <p:nvPr>
            <p:ph type="body" sz="quarter" idx="39"/>
          </p:nvPr>
        </p:nvSpPr>
        <p:spPr>
          <a:xfrm>
            <a:off x="7314529" y="3115947"/>
            <a:ext cx="2166051"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36000" tIns="360000" rIns="36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4" name="Text Placeholder 33">
            <a:extLst>
              <a:ext uri="{FF2B5EF4-FFF2-40B4-BE49-F238E27FC236}">
                <a16:creationId xmlns:a16="http://schemas.microsoft.com/office/drawing/2014/main" id="{711783D2-580D-CB42-BB7E-EDB580332B49}"/>
              </a:ext>
            </a:extLst>
          </p:cNvPr>
          <p:cNvSpPr>
            <a:spLocks noGrp="1"/>
          </p:cNvSpPr>
          <p:nvPr>
            <p:ph type="body" sz="quarter" idx="40"/>
          </p:nvPr>
        </p:nvSpPr>
        <p:spPr>
          <a:xfrm rot="10800000">
            <a:off x="7315280" y="2054226"/>
            <a:ext cx="215165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35" name="Text Placeholder 8">
            <a:extLst>
              <a:ext uri="{FF2B5EF4-FFF2-40B4-BE49-F238E27FC236}">
                <a16:creationId xmlns:a16="http://schemas.microsoft.com/office/drawing/2014/main" id="{782EA6E9-7B12-AD40-B5FC-667D7E2A2EA8}"/>
              </a:ext>
            </a:extLst>
          </p:cNvPr>
          <p:cNvSpPr>
            <a:spLocks noGrp="1"/>
          </p:cNvSpPr>
          <p:nvPr>
            <p:ph type="body" sz="quarter" idx="41" hasCustomPrompt="1"/>
          </p:nvPr>
        </p:nvSpPr>
        <p:spPr>
          <a:xfrm>
            <a:off x="7457214" y="2190457"/>
            <a:ext cx="1880516"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36" name="Text Placeholder 35">
            <a:extLst>
              <a:ext uri="{FF2B5EF4-FFF2-40B4-BE49-F238E27FC236}">
                <a16:creationId xmlns:a16="http://schemas.microsoft.com/office/drawing/2014/main" id="{1BBD3D7B-AD2C-D842-83F4-DA74162ABF40}"/>
              </a:ext>
            </a:extLst>
          </p:cNvPr>
          <p:cNvSpPr>
            <a:spLocks noGrp="1"/>
          </p:cNvSpPr>
          <p:nvPr>
            <p:ph type="body" sz="quarter" idx="42"/>
          </p:nvPr>
        </p:nvSpPr>
        <p:spPr>
          <a:xfrm>
            <a:off x="4963367" y="3115947"/>
            <a:ext cx="2166051"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36000" tIns="360000" rIns="36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7" name="Text Placeholder 36">
            <a:extLst>
              <a:ext uri="{FF2B5EF4-FFF2-40B4-BE49-F238E27FC236}">
                <a16:creationId xmlns:a16="http://schemas.microsoft.com/office/drawing/2014/main" id="{3CAAEB61-A1C1-E24D-A260-3F357048EC4A}"/>
              </a:ext>
            </a:extLst>
          </p:cNvPr>
          <p:cNvSpPr>
            <a:spLocks noGrp="1"/>
          </p:cNvSpPr>
          <p:nvPr>
            <p:ph type="body" sz="quarter" idx="43"/>
          </p:nvPr>
        </p:nvSpPr>
        <p:spPr>
          <a:xfrm rot="10800000">
            <a:off x="4964117" y="2054226"/>
            <a:ext cx="215165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38" name="Text Placeholder 8">
            <a:extLst>
              <a:ext uri="{FF2B5EF4-FFF2-40B4-BE49-F238E27FC236}">
                <a16:creationId xmlns:a16="http://schemas.microsoft.com/office/drawing/2014/main" id="{A95D36DF-4359-1D4A-B1AC-23AA4D4C8C7B}"/>
              </a:ext>
            </a:extLst>
          </p:cNvPr>
          <p:cNvSpPr>
            <a:spLocks noGrp="1"/>
          </p:cNvSpPr>
          <p:nvPr>
            <p:ph type="body" sz="quarter" idx="44" hasCustomPrompt="1"/>
          </p:nvPr>
        </p:nvSpPr>
        <p:spPr>
          <a:xfrm>
            <a:off x="5089449" y="2190457"/>
            <a:ext cx="1907473"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39" name="Text Placeholder 38">
            <a:extLst>
              <a:ext uri="{FF2B5EF4-FFF2-40B4-BE49-F238E27FC236}">
                <a16:creationId xmlns:a16="http://schemas.microsoft.com/office/drawing/2014/main" id="{E97F10BD-4D82-F249-A846-9EFC90A8A791}"/>
              </a:ext>
            </a:extLst>
          </p:cNvPr>
          <p:cNvSpPr>
            <a:spLocks noGrp="1"/>
          </p:cNvSpPr>
          <p:nvPr>
            <p:ph type="body" sz="quarter" idx="45"/>
          </p:nvPr>
        </p:nvSpPr>
        <p:spPr>
          <a:xfrm>
            <a:off x="2626597" y="3115947"/>
            <a:ext cx="2166051"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36000" tIns="360000" rIns="36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40" name="Text Placeholder 39">
            <a:extLst>
              <a:ext uri="{FF2B5EF4-FFF2-40B4-BE49-F238E27FC236}">
                <a16:creationId xmlns:a16="http://schemas.microsoft.com/office/drawing/2014/main" id="{73DC9BAC-0D20-BE4E-9698-15FB001B572C}"/>
              </a:ext>
            </a:extLst>
          </p:cNvPr>
          <p:cNvSpPr>
            <a:spLocks noGrp="1"/>
          </p:cNvSpPr>
          <p:nvPr>
            <p:ph type="body" sz="quarter" idx="46"/>
          </p:nvPr>
        </p:nvSpPr>
        <p:spPr>
          <a:xfrm rot="10800000">
            <a:off x="2627346" y="2054226"/>
            <a:ext cx="215165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41" name="Text Placeholder 8">
            <a:extLst>
              <a:ext uri="{FF2B5EF4-FFF2-40B4-BE49-F238E27FC236}">
                <a16:creationId xmlns:a16="http://schemas.microsoft.com/office/drawing/2014/main" id="{FAC94174-9F40-8E44-8CB4-10766E7A225A}"/>
              </a:ext>
            </a:extLst>
          </p:cNvPr>
          <p:cNvSpPr>
            <a:spLocks noGrp="1"/>
          </p:cNvSpPr>
          <p:nvPr>
            <p:ph type="body" sz="quarter" idx="47" hasCustomPrompt="1"/>
          </p:nvPr>
        </p:nvSpPr>
        <p:spPr>
          <a:xfrm>
            <a:off x="2766448" y="2190457"/>
            <a:ext cx="1896661"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Tree>
    <p:extLst>
      <p:ext uri="{BB962C8B-B14F-4D97-AF65-F5344CB8AC3E}">
        <p14:creationId xmlns:p14="http://schemas.microsoft.com/office/powerpoint/2010/main" val="14433889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3_Image + titl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6075"/>
            <a:ext cx="4491640" cy="6165851"/>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4491640" y="346075"/>
            <a:ext cx="7700360" cy="6165851"/>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Box</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4866293" y="574593"/>
            <a:ext cx="328489" cy="5105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4866292" y="685801"/>
            <a:ext cx="695105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8" name="Slide Number Placeholder 11">
            <a:extLst>
              <a:ext uri="{FF2B5EF4-FFF2-40B4-BE49-F238E27FC236}">
                <a16:creationId xmlns:a16="http://schemas.microsoft.com/office/drawing/2014/main" id="{09E0ACE0-D2EC-614A-99CA-D6FF432ADCCA}"/>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33" name="Text Placeholder 32">
            <a:extLst>
              <a:ext uri="{FF2B5EF4-FFF2-40B4-BE49-F238E27FC236}">
                <a16:creationId xmlns:a16="http://schemas.microsoft.com/office/drawing/2014/main" id="{EC9E691F-1526-5E4E-9281-886CD709C6B6}"/>
              </a:ext>
            </a:extLst>
          </p:cNvPr>
          <p:cNvSpPr>
            <a:spLocks noGrp="1"/>
          </p:cNvSpPr>
          <p:nvPr>
            <p:ph type="body" sz="quarter" idx="45"/>
          </p:nvPr>
        </p:nvSpPr>
        <p:spPr>
          <a:xfrm>
            <a:off x="9910077" y="3115947"/>
            <a:ext cx="1889583"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108000" tIns="360000" rIns="108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4" name="Text Placeholder 33">
            <a:extLst>
              <a:ext uri="{FF2B5EF4-FFF2-40B4-BE49-F238E27FC236}">
                <a16:creationId xmlns:a16="http://schemas.microsoft.com/office/drawing/2014/main" id="{9C679669-2DA7-D145-BFA2-ED61B940C188}"/>
              </a:ext>
            </a:extLst>
          </p:cNvPr>
          <p:cNvSpPr>
            <a:spLocks noGrp="1"/>
          </p:cNvSpPr>
          <p:nvPr>
            <p:ph type="body" sz="quarter" idx="46"/>
          </p:nvPr>
        </p:nvSpPr>
        <p:spPr>
          <a:xfrm rot="10800000">
            <a:off x="9910824" y="2054226"/>
            <a:ext cx="187702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35" name="Text Placeholder 8">
            <a:extLst>
              <a:ext uri="{FF2B5EF4-FFF2-40B4-BE49-F238E27FC236}">
                <a16:creationId xmlns:a16="http://schemas.microsoft.com/office/drawing/2014/main" id="{97A740ED-D650-DB4A-8C87-F43F99C73885}"/>
              </a:ext>
            </a:extLst>
          </p:cNvPr>
          <p:cNvSpPr>
            <a:spLocks noGrp="1"/>
          </p:cNvSpPr>
          <p:nvPr>
            <p:ph type="body" sz="quarter" idx="47" hasCustomPrompt="1"/>
          </p:nvPr>
        </p:nvSpPr>
        <p:spPr>
          <a:xfrm>
            <a:off x="10049928" y="2190457"/>
            <a:ext cx="1654577"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05</a:t>
            </a:r>
          </a:p>
        </p:txBody>
      </p:sp>
      <p:sp>
        <p:nvSpPr>
          <p:cNvPr id="36" name="Text Placeholder 35">
            <a:extLst>
              <a:ext uri="{FF2B5EF4-FFF2-40B4-BE49-F238E27FC236}">
                <a16:creationId xmlns:a16="http://schemas.microsoft.com/office/drawing/2014/main" id="{8D0F02B2-0DF8-084E-ABD7-6614F6B40169}"/>
              </a:ext>
            </a:extLst>
          </p:cNvPr>
          <p:cNvSpPr>
            <a:spLocks noGrp="1"/>
          </p:cNvSpPr>
          <p:nvPr>
            <p:ph type="body" sz="quarter" idx="48"/>
          </p:nvPr>
        </p:nvSpPr>
        <p:spPr>
          <a:xfrm>
            <a:off x="7892714" y="3115947"/>
            <a:ext cx="1889583"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108000" tIns="360000" rIns="108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7" name="Text Placeholder 36">
            <a:extLst>
              <a:ext uri="{FF2B5EF4-FFF2-40B4-BE49-F238E27FC236}">
                <a16:creationId xmlns:a16="http://schemas.microsoft.com/office/drawing/2014/main" id="{806E0D6F-FB37-8547-B5BC-A9ECAEE10423}"/>
              </a:ext>
            </a:extLst>
          </p:cNvPr>
          <p:cNvSpPr>
            <a:spLocks noGrp="1"/>
          </p:cNvSpPr>
          <p:nvPr>
            <p:ph type="body" sz="quarter" idx="49"/>
          </p:nvPr>
        </p:nvSpPr>
        <p:spPr>
          <a:xfrm rot="10800000">
            <a:off x="7893461" y="2054226"/>
            <a:ext cx="187702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38" name="Text Placeholder 8">
            <a:extLst>
              <a:ext uri="{FF2B5EF4-FFF2-40B4-BE49-F238E27FC236}">
                <a16:creationId xmlns:a16="http://schemas.microsoft.com/office/drawing/2014/main" id="{B6308DEC-4D92-7741-848D-7181CEDDF87B}"/>
              </a:ext>
            </a:extLst>
          </p:cNvPr>
          <p:cNvSpPr>
            <a:spLocks noGrp="1"/>
          </p:cNvSpPr>
          <p:nvPr>
            <p:ph type="body" sz="quarter" idx="50" hasCustomPrompt="1"/>
          </p:nvPr>
        </p:nvSpPr>
        <p:spPr>
          <a:xfrm>
            <a:off x="8032565" y="2190457"/>
            <a:ext cx="1654577"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04</a:t>
            </a:r>
          </a:p>
        </p:txBody>
      </p:sp>
      <p:sp>
        <p:nvSpPr>
          <p:cNvPr id="39" name="Text Placeholder 38">
            <a:extLst>
              <a:ext uri="{FF2B5EF4-FFF2-40B4-BE49-F238E27FC236}">
                <a16:creationId xmlns:a16="http://schemas.microsoft.com/office/drawing/2014/main" id="{63402AC5-40E6-3C41-B45E-096603177C4E}"/>
              </a:ext>
            </a:extLst>
          </p:cNvPr>
          <p:cNvSpPr>
            <a:spLocks noGrp="1"/>
          </p:cNvSpPr>
          <p:nvPr>
            <p:ph type="body" sz="quarter" idx="51"/>
          </p:nvPr>
        </p:nvSpPr>
        <p:spPr>
          <a:xfrm>
            <a:off x="5869662" y="3115947"/>
            <a:ext cx="1889583"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108000" tIns="360000" rIns="108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40" name="Text Placeholder 39">
            <a:extLst>
              <a:ext uri="{FF2B5EF4-FFF2-40B4-BE49-F238E27FC236}">
                <a16:creationId xmlns:a16="http://schemas.microsoft.com/office/drawing/2014/main" id="{D34DF667-EF43-9D45-B257-A252BFFDB8BE}"/>
              </a:ext>
            </a:extLst>
          </p:cNvPr>
          <p:cNvSpPr>
            <a:spLocks noGrp="1"/>
          </p:cNvSpPr>
          <p:nvPr>
            <p:ph type="body" sz="quarter" idx="52"/>
          </p:nvPr>
        </p:nvSpPr>
        <p:spPr>
          <a:xfrm rot="10800000">
            <a:off x="5870409" y="2054226"/>
            <a:ext cx="187702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41" name="Text Placeholder 8">
            <a:extLst>
              <a:ext uri="{FF2B5EF4-FFF2-40B4-BE49-F238E27FC236}">
                <a16:creationId xmlns:a16="http://schemas.microsoft.com/office/drawing/2014/main" id="{AB5CE9A0-9EF5-814A-A819-E878DA521817}"/>
              </a:ext>
            </a:extLst>
          </p:cNvPr>
          <p:cNvSpPr>
            <a:spLocks noGrp="1"/>
          </p:cNvSpPr>
          <p:nvPr>
            <p:ph type="body" sz="quarter" idx="53" hasCustomPrompt="1"/>
          </p:nvPr>
        </p:nvSpPr>
        <p:spPr>
          <a:xfrm>
            <a:off x="6009513" y="2190457"/>
            <a:ext cx="1654577"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03</a:t>
            </a:r>
          </a:p>
        </p:txBody>
      </p:sp>
      <p:sp>
        <p:nvSpPr>
          <p:cNvPr id="42" name="Text Placeholder 41">
            <a:extLst>
              <a:ext uri="{FF2B5EF4-FFF2-40B4-BE49-F238E27FC236}">
                <a16:creationId xmlns:a16="http://schemas.microsoft.com/office/drawing/2014/main" id="{E2F42694-B6AA-9A48-AA90-88B8646E00DF}"/>
              </a:ext>
            </a:extLst>
          </p:cNvPr>
          <p:cNvSpPr>
            <a:spLocks noGrp="1"/>
          </p:cNvSpPr>
          <p:nvPr>
            <p:ph type="body" sz="quarter" idx="54"/>
          </p:nvPr>
        </p:nvSpPr>
        <p:spPr>
          <a:xfrm>
            <a:off x="3852298" y="3115947"/>
            <a:ext cx="1889583"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108000" tIns="360000" rIns="108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43" name="Text Placeholder 42">
            <a:extLst>
              <a:ext uri="{FF2B5EF4-FFF2-40B4-BE49-F238E27FC236}">
                <a16:creationId xmlns:a16="http://schemas.microsoft.com/office/drawing/2014/main" id="{66DBA92A-6F79-AF46-B61F-40955B35A3F3}"/>
              </a:ext>
            </a:extLst>
          </p:cNvPr>
          <p:cNvSpPr>
            <a:spLocks noGrp="1"/>
          </p:cNvSpPr>
          <p:nvPr>
            <p:ph type="body" sz="quarter" idx="55"/>
          </p:nvPr>
        </p:nvSpPr>
        <p:spPr>
          <a:xfrm rot="10800000">
            <a:off x="3853045" y="2054226"/>
            <a:ext cx="187702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44" name="Text Placeholder 8">
            <a:extLst>
              <a:ext uri="{FF2B5EF4-FFF2-40B4-BE49-F238E27FC236}">
                <a16:creationId xmlns:a16="http://schemas.microsoft.com/office/drawing/2014/main" id="{CE89D115-1653-DF4A-83FB-5A8598D00C8E}"/>
              </a:ext>
            </a:extLst>
          </p:cNvPr>
          <p:cNvSpPr>
            <a:spLocks noGrp="1"/>
          </p:cNvSpPr>
          <p:nvPr>
            <p:ph type="body" sz="quarter" idx="56" hasCustomPrompt="1"/>
          </p:nvPr>
        </p:nvSpPr>
        <p:spPr>
          <a:xfrm>
            <a:off x="3992149" y="2190457"/>
            <a:ext cx="1654577"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02</a:t>
            </a:r>
          </a:p>
        </p:txBody>
      </p:sp>
      <p:sp>
        <p:nvSpPr>
          <p:cNvPr id="46" name="Text Placeholder 45">
            <a:extLst>
              <a:ext uri="{FF2B5EF4-FFF2-40B4-BE49-F238E27FC236}">
                <a16:creationId xmlns:a16="http://schemas.microsoft.com/office/drawing/2014/main" id="{36591E10-71E9-3C42-A1A1-D106E0C0E136}"/>
              </a:ext>
            </a:extLst>
          </p:cNvPr>
          <p:cNvSpPr>
            <a:spLocks noGrp="1"/>
          </p:cNvSpPr>
          <p:nvPr>
            <p:ph type="body" sz="quarter" idx="58"/>
          </p:nvPr>
        </p:nvSpPr>
        <p:spPr>
          <a:xfrm>
            <a:off x="1825814" y="3115947"/>
            <a:ext cx="1889583" cy="2122303"/>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1"/>
          </a:solidFill>
        </p:spPr>
        <p:txBody>
          <a:bodyPr wrap="square" lIns="108000" tIns="360000" rIns="108000" bIns="288000" anchor="t">
            <a:noAutofit/>
          </a:bodyPr>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47" name="Text Placeholder 46">
            <a:extLst>
              <a:ext uri="{FF2B5EF4-FFF2-40B4-BE49-F238E27FC236}">
                <a16:creationId xmlns:a16="http://schemas.microsoft.com/office/drawing/2014/main" id="{06E30170-A10E-A347-A78F-7E4FCD21337C}"/>
              </a:ext>
            </a:extLst>
          </p:cNvPr>
          <p:cNvSpPr>
            <a:spLocks noGrp="1"/>
          </p:cNvSpPr>
          <p:nvPr>
            <p:ph type="body" sz="quarter" idx="59"/>
          </p:nvPr>
        </p:nvSpPr>
        <p:spPr>
          <a:xfrm rot="10800000">
            <a:off x="1826561" y="2054226"/>
            <a:ext cx="1877027" cy="1220372"/>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accent1"/>
          </a:solidFill>
          <a:ln w="38100">
            <a:noFill/>
            <a:miter lim="800000"/>
          </a:ln>
        </p:spPr>
        <p:txBody>
          <a:bodyPr wrap="square" anchor="ctr">
            <a:noAutofit/>
          </a:bodyPr>
          <a:lstStyle>
            <a:lvl1pPr marL="0" indent="0" algn="ctr">
              <a:buNone/>
              <a:defRPr sz="133" b="1">
                <a:solidFill>
                  <a:schemeClr val="accent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48" name="Text Placeholder 8">
            <a:extLst>
              <a:ext uri="{FF2B5EF4-FFF2-40B4-BE49-F238E27FC236}">
                <a16:creationId xmlns:a16="http://schemas.microsoft.com/office/drawing/2014/main" id="{6564ABAB-66C6-6B40-8836-E21B67DC626B}"/>
              </a:ext>
            </a:extLst>
          </p:cNvPr>
          <p:cNvSpPr>
            <a:spLocks noGrp="1"/>
          </p:cNvSpPr>
          <p:nvPr>
            <p:ph type="body" sz="quarter" idx="60" hasCustomPrompt="1"/>
          </p:nvPr>
        </p:nvSpPr>
        <p:spPr>
          <a:xfrm>
            <a:off x="1965665" y="2190457"/>
            <a:ext cx="1654577" cy="723944"/>
          </a:xfrm>
          <a:prstGeom prst="rect">
            <a:avLst/>
          </a:prstGeom>
          <a:noFill/>
        </p:spPr>
        <p:txBody>
          <a:bodyPr wrap="none" anchor="ctr"/>
          <a:lstStyle>
            <a:lvl1pPr marL="0" indent="0" algn="ctr">
              <a:buNone/>
              <a:defRPr sz="4800" b="1">
                <a:solidFill>
                  <a:schemeClr val="bg1"/>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01</a:t>
            </a:r>
          </a:p>
        </p:txBody>
      </p:sp>
    </p:spTree>
    <p:extLst>
      <p:ext uri="{BB962C8B-B14F-4D97-AF65-F5344CB8AC3E}">
        <p14:creationId xmlns:p14="http://schemas.microsoft.com/office/powerpoint/2010/main" val="22695516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16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71473" y="1271956"/>
            <a:ext cx="11433665" cy="314178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607201" y="3376247"/>
            <a:ext cx="3538639"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4" name="Text Placeholder 5">
            <a:extLst>
              <a:ext uri="{FF2B5EF4-FFF2-40B4-BE49-F238E27FC236}">
                <a16:creationId xmlns:a16="http://schemas.microsoft.com/office/drawing/2014/main" id="{5C4D8D04-CAA9-E642-B3E0-06CA7D11B82C}"/>
              </a:ext>
            </a:extLst>
          </p:cNvPr>
          <p:cNvSpPr>
            <a:spLocks noGrp="1"/>
          </p:cNvSpPr>
          <p:nvPr>
            <p:ph type="body" sz="quarter" idx="23"/>
          </p:nvPr>
        </p:nvSpPr>
        <p:spPr>
          <a:xfrm>
            <a:off x="4326682" y="3376247"/>
            <a:ext cx="3538639"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4" name="Text Placeholder 5">
            <a:extLst>
              <a:ext uri="{FF2B5EF4-FFF2-40B4-BE49-F238E27FC236}">
                <a16:creationId xmlns:a16="http://schemas.microsoft.com/office/drawing/2014/main" id="{F28A6DC8-B9F0-EF46-93BA-5B41EC5A3135}"/>
              </a:ext>
            </a:extLst>
          </p:cNvPr>
          <p:cNvSpPr>
            <a:spLocks noGrp="1"/>
          </p:cNvSpPr>
          <p:nvPr>
            <p:ph type="body" sz="quarter" idx="24"/>
          </p:nvPr>
        </p:nvSpPr>
        <p:spPr>
          <a:xfrm>
            <a:off x="8032042" y="3376247"/>
            <a:ext cx="3538639"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6" name="Text Placeholder 8">
            <a:extLst>
              <a:ext uri="{FF2B5EF4-FFF2-40B4-BE49-F238E27FC236}">
                <a16:creationId xmlns:a16="http://schemas.microsoft.com/office/drawing/2014/main" id="{4BFD1D5D-3DF7-9340-B140-1243215317D6}"/>
              </a:ext>
            </a:extLst>
          </p:cNvPr>
          <p:cNvSpPr>
            <a:spLocks noGrp="1"/>
          </p:cNvSpPr>
          <p:nvPr>
            <p:ph type="body" sz="quarter" idx="17"/>
          </p:nvPr>
        </p:nvSpPr>
        <p:spPr>
          <a:xfrm>
            <a:off x="1258013" y="3295942"/>
            <a:ext cx="2237011" cy="175409"/>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18" name="Text Placeholder 8">
            <a:extLst>
              <a:ext uri="{FF2B5EF4-FFF2-40B4-BE49-F238E27FC236}">
                <a16:creationId xmlns:a16="http://schemas.microsoft.com/office/drawing/2014/main" id="{6BDF7674-EF65-5648-B1B7-929D3865C941}"/>
              </a:ext>
            </a:extLst>
          </p:cNvPr>
          <p:cNvSpPr>
            <a:spLocks noGrp="1"/>
          </p:cNvSpPr>
          <p:nvPr>
            <p:ph type="body" sz="quarter" idx="25"/>
          </p:nvPr>
        </p:nvSpPr>
        <p:spPr>
          <a:xfrm>
            <a:off x="4977496" y="3293964"/>
            <a:ext cx="2237011" cy="175409"/>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19" name="Text Placeholder 8">
            <a:extLst>
              <a:ext uri="{FF2B5EF4-FFF2-40B4-BE49-F238E27FC236}">
                <a16:creationId xmlns:a16="http://schemas.microsoft.com/office/drawing/2014/main" id="{679EF2FB-0C47-0645-BC9C-A83233B1AE23}"/>
              </a:ext>
            </a:extLst>
          </p:cNvPr>
          <p:cNvSpPr>
            <a:spLocks noGrp="1"/>
          </p:cNvSpPr>
          <p:nvPr>
            <p:ph type="body" sz="quarter" idx="26"/>
          </p:nvPr>
        </p:nvSpPr>
        <p:spPr>
          <a:xfrm>
            <a:off x="8682853" y="3295942"/>
            <a:ext cx="2237011" cy="175409"/>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96489533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table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56ED2E1-8E6C-5648-A663-52A565CDBF5F}"/>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335652" y="346075"/>
            <a:ext cx="3520697" cy="6165850"/>
          </a:xfrm>
          <a:prstGeom prst="rect">
            <a:avLst/>
          </a:prstGeom>
          <a:solidFill>
            <a:schemeClr val="bg1">
              <a:lumMod val="95000"/>
            </a:schemeClr>
          </a:solidFill>
          <a:ln>
            <a:noFill/>
          </a:ln>
        </p:spPr>
        <p:txBody>
          <a:bodyPr lIns="360000" tIns="0" rIns="36000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8"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3" cy="55721"/>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0"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6" y="2054225"/>
            <a:ext cx="3964176" cy="4117974"/>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4649" y="685800"/>
            <a:ext cx="3955735"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5" name="Slide Number Placeholder 11">
            <a:extLst>
              <a:ext uri="{FF2B5EF4-FFF2-40B4-BE49-F238E27FC236}">
                <a16:creationId xmlns:a16="http://schemas.microsoft.com/office/drawing/2014/main" id="{1AE9E851-60F2-3545-851B-AD54780EC170}"/>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22185731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cSld name="17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8" name="Picture Placeholder 3">
            <a:extLst>
              <a:ext uri="{FF2B5EF4-FFF2-40B4-BE49-F238E27FC236}">
                <a16:creationId xmlns:a16="http://schemas.microsoft.com/office/drawing/2014/main" id="{C0CA1790-B0DE-0A41-9305-724AF916FD11}"/>
              </a:ext>
            </a:extLst>
          </p:cNvPr>
          <p:cNvSpPr>
            <a:spLocks noGrp="1"/>
          </p:cNvSpPr>
          <p:nvPr>
            <p:ph type="pic" sz="quarter" idx="16"/>
          </p:nvPr>
        </p:nvSpPr>
        <p:spPr>
          <a:xfrm>
            <a:off x="371473" y="1271956"/>
            <a:ext cx="11433665" cy="314178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30" name="Text Placeholder 5">
            <a:extLst>
              <a:ext uri="{FF2B5EF4-FFF2-40B4-BE49-F238E27FC236}">
                <a16:creationId xmlns:a16="http://schemas.microsoft.com/office/drawing/2014/main" id="{64B49FA5-DC5E-7B43-9C41-A8D67754E79C}"/>
              </a:ext>
            </a:extLst>
          </p:cNvPr>
          <p:cNvSpPr>
            <a:spLocks noGrp="1"/>
          </p:cNvSpPr>
          <p:nvPr>
            <p:ph type="body" sz="quarter" idx="22"/>
          </p:nvPr>
        </p:nvSpPr>
        <p:spPr>
          <a:xfrm>
            <a:off x="607201" y="3376247"/>
            <a:ext cx="2676791"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1" name="Text Placeholder 5">
            <a:extLst>
              <a:ext uri="{FF2B5EF4-FFF2-40B4-BE49-F238E27FC236}">
                <a16:creationId xmlns:a16="http://schemas.microsoft.com/office/drawing/2014/main" id="{CBDC7A96-5B7F-8647-AD6F-FCBFADC9522A}"/>
              </a:ext>
            </a:extLst>
          </p:cNvPr>
          <p:cNvSpPr>
            <a:spLocks noGrp="1"/>
          </p:cNvSpPr>
          <p:nvPr>
            <p:ph type="body" sz="quarter" idx="23"/>
          </p:nvPr>
        </p:nvSpPr>
        <p:spPr>
          <a:xfrm>
            <a:off x="3373765" y="3376247"/>
            <a:ext cx="2676791"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5">
            <a:extLst>
              <a:ext uri="{FF2B5EF4-FFF2-40B4-BE49-F238E27FC236}">
                <a16:creationId xmlns:a16="http://schemas.microsoft.com/office/drawing/2014/main" id="{94449BA5-07A2-4747-A067-653DFB5A614E}"/>
              </a:ext>
            </a:extLst>
          </p:cNvPr>
          <p:cNvSpPr>
            <a:spLocks noGrp="1"/>
          </p:cNvSpPr>
          <p:nvPr>
            <p:ph type="body" sz="quarter" idx="24"/>
          </p:nvPr>
        </p:nvSpPr>
        <p:spPr>
          <a:xfrm>
            <a:off x="6138358" y="3372079"/>
            <a:ext cx="2676791" cy="2788399"/>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3" name="Text Placeholder 5">
            <a:extLst>
              <a:ext uri="{FF2B5EF4-FFF2-40B4-BE49-F238E27FC236}">
                <a16:creationId xmlns:a16="http://schemas.microsoft.com/office/drawing/2014/main" id="{770493FF-81F6-BD4B-A211-31673E7B033A}"/>
              </a:ext>
            </a:extLst>
          </p:cNvPr>
          <p:cNvSpPr>
            <a:spLocks noGrp="1"/>
          </p:cNvSpPr>
          <p:nvPr>
            <p:ph type="body" sz="quarter" idx="27"/>
          </p:nvPr>
        </p:nvSpPr>
        <p:spPr>
          <a:xfrm>
            <a:off x="8911969" y="3376247"/>
            <a:ext cx="2676791"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8">
            <a:extLst>
              <a:ext uri="{FF2B5EF4-FFF2-40B4-BE49-F238E27FC236}">
                <a16:creationId xmlns:a16="http://schemas.microsoft.com/office/drawing/2014/main" id="{129B0CF9-4BD5-E844-A447-56C11A1EEEAD}"/>
              </a:ext>
            </a:extLst>
          </p:cNvPr>
          <p:cNvSpPr>
            <a:spLocks noGrp="1"/>
          </p:cNvSpPr>
          <p:nvPr>
            <p:ph type="body" sz="quarter" idx="17"/>
          </p:nvPr>
        </p:nvSpPr>
        <p:spPr>
          <a:xfrm>
            <a:off x="1059679" y="3294185"/>
            <a:ext cx="1774676"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20" name="Text Placeholder 8">
            <a:extLst>
              <a:ext uri="{FF2B5EF4-FFF2-40B4-BE49-F238E27FC236}">
                <a16:creationId xmlns:a16="http://schemas.microsoft.com/office/drawing/2014/main" id="{99BC4BDD-FC11-9242-B89F-54587080909D}"/>
              </a:ext>
            </a:extLst>
          </p:cNvPr>
          <p:cNvSpPr>
            <a:spLocks noGrp="1"/>
          </p:cNvSpPr>
          <p:nvPr>
            <p:ph type="body" sz="quarter" idx="28"/>
          </p:nvPr>
        </p:nvSpPr>
        <p:spPr>
          <a:xfrm>
            <a:off x="3804637" y="3294185"/>
            <a:ext cx="1774676"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22" name="Text Placeholder 8">
            <a:extLst>
              <a:ext uri="{FF2B5EF4-FFF2-40B4-BE49-F238E27FC236}">
                <a16:creationId xmlns:a16="http://schemas.microsoft.com/office/drawing/2014/main" id="{07C86B4E-29E4-8545-ABB1-37125BE8412E}"/>
              </a:ext>
            </a:extLst>
          </p:cNvPr>
          <p:cNvSpPr>
            <a:spLocks noGrp="1"/>
          </p:cNvSpPr>
          <p:nvPr>
            <p:ph type="body" sz="quarter" idx="29"/>
          </p:nvPr>
        </p:nvSpPr>
        <p:spPr>
          <a:xfrm>
            <a:off x="6611355" y="3302406"/>
            <a:ext cx="1774676"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27" name="Text Placeholder 8">
            <a:extLst>
              <a:ext uri="{FF2B5EF4-FFF2-40B4-BE49-F238E27FC236}">
                <a16:creationId xmlns:a16="http://schemas.microsoft.com/office/drawing/2014/main" id="{3915D5E0-D077-534E-92F8-EB020A7CAF43}"/>
              </a:ext>
            </a:extLst>
          </p:cNvPr>
          <p:cNvSpPr>
            <a:spLocks noGrp="1"/>
          </p:cNvSpPr>
          <p:nvPr>
            <p:ph type="body" sz="quarter" idx="30"/>
          </p:nvPr>
        </p:nvSpPr>
        <p:spPr>
          <a:xfrm>
            <a:off x="9356314" y="3302406"/>
            <a:ext cx="1774676"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917312847"/>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18_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B3D2A283-57C5-8F47-BBE3-FD8E20B60426}"/>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5"/>
            <a:ext cx="328491"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6"/>
            <a:ext cx="11251956" cy="50091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8" name="Picture Placeholder 3">
            <a:extLst>
              <a:ext uri="{FF2B5EF4-FFF2-40B4-BE49-F238E27FC236}">
                <a16:creationId xmlns:a16="http://schemas.microsoft.com/office/drawing/2014/main" id="{105B5023-08EA-E847-941A-3AE2EA296247}"/>
              </a:ext>
            </a:extLst>
          </p:cNvPr>
          <p:cNvSpPr>
            <a:spLocks noGrp="1"/>
          </p:cNvSpPr>
          <p:nvPr>
            <p:ph type="pic" sz="quarter" idx="16"/>
          </p:nvPr>
        </p:nvSpPr>
        <p:spPr>
          <a:xfrm>
            <a:off x="371473" y="1271956"/>
            <a:ext cx="11433665" cy="314178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31" name="Text Placeholder 5">
            <a:extLst>
              <a:ext uri="{FF2B5EF4-FFF2-40B4-BE49-F238E27FC236}">
                <a16:creationId xmlns:a16="http://schemas.microsoft.com/office/drawing/2014/main" id="{99AAFE0C-B625-D44B-8BAF-9DA6436B3D28}"/>
              </a:ext>
            </a:extLst>
          </p:cNvPr>
          <p:cNvSpPr>
            <a:spLocks noGrp="1"/>
          </p:cNvSpPr>
          <p:nvPr>
            <p:ph type="body" sz="quarter" idx="22"/>
          </p:nvPr>
        </p:nvSpPr>
        <p:spPr>
          <a:xfrm>
            <a:off x="607201"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5">
            <a:extLst>
              <a:ext uri="{FF2B5EF4-FFF2-40B4-BE49-F238E27FC236}">
                <a16:creationId xmlns:a16="http://schemas.microsoft.com/office/drawing/2014/main" id="{B3F9CA25-3986-8746-BAEA-176009ED6FDE}"/>
              </a:ext>
            </a:extLst>
          </p:cNvPr>
          <p:cNvSpPr>
            <a:spLocks noGrp="1"/>
          </p:cNvSpPr>
          <p:nvPr>
            <p:ph type="body" sz="quarter" idx="23"/>
          </p:nvPr>
        </p:nvSpPr>
        <p:spPr>
          <a:xfrm>
            <a:off x="2823159"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3" name="Text Placeholder 5">
            <a:extLst>
              <a:ext uri="{FF2B5EF4-FFF2-40B4-BE49-F238E27FC236}">
                <a16:creationId xmlns:a16="http://schemas.microsoft.com/office/drawing/2014/main" id="{9B1B015B-4DE7-5944-A04C-9232D0DA3FC2}"/>
              </a:ext>
            </a:extLst>
          </p:cNvPr>
          <p:cNvSpPr>
            <a:spLocks noGrp="1"/>
          </p:cNvSpPr>
          <p:nvPr>
            <p:ph type="body" sz="quarter" idx="24"/>
          </p:nvPr>
        </p:nvSpPr>
        <p:spPr>
          <a:xfrm>
            <a:off x="5031035" y="3372079"/>
            <a:ext cx="2130615" cy="2788399"/>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4" name="Text Placeholder 5">
            <a:extLst>
              <a:ext uri="{FF2B5EF4-FFF2-40B4-BE49-F238E27FC236}">
                <a16:creationId xmlns:a16="http://schemas.microsoft.com/office/drawing/2014/main" id="{D35B0E46-60EB-C143-BADC-535B4B5EE3E0}"/>
              </a:ext>
            </a:extLst>
          </p:cNvPr>
          <p:cNvSpPr>
            <a:spLocks noGrp="1"/>
          </p:cNvSpPr>
          <p:nvPr>
            <p:ph type="body" sz="quarter" idx="27"/>
          </p:nvPr>
        </p:nvSpPr>
        <p:spPr>
          <a:xfrm>
            <a:off x="7232267"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5" name="Text Placeholder 5">
            <a:extLst>
              <a:ext uri="{FF2B5EF4-FFF2-40B4-BE49-F238E27FC236}">
                <a16:creationId xmlns:a16="http://schemas.microsoft.com/office/drawing/2014/main" id="{8B50C887-A070-5F41-8AF0-54DD67726070}"/>
              </a:ext>
            </a:extLst>
          </p:cNvPr>
          <p:cNvSpPr>
            <a:spLocks noGrp="1"/>
          </p:cNvSpPr>
          <p:nvPr>
            <p:ph type="body" sz="quarter" idx="29"/>
          </p:nvPr>
        </p:nvSpPr>
        <p:spPr>
          <a:xfrm>
            <a:off x="9435335" y="3376247"/>
            <a:ext cx="2130615" cy="2784231"/>
          </a:xfrm>
          <a:prstGeom prst="rect">
            <a:avLst/>
          </a:prstGeom>
          <a:solidFill>
            <a:schemeClr val="tx1"/>
          </a:solidFill>
        </p:spPr>
        <p:txBody>
          <a:bodyPr lIns="360000" tIns="540000" rIns="360000" bIns="288000" anchor="t"/>
          <a:lstStyle>
            <a:lvl1pPr marL="0" indent="0" algn="ct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8">
            <a:extLst>
              <a:ext uri="{FF2B5EF4-FFF2-40B4-BE49-F238E27FC236}">
                <a16:creationId xmlns:a16="http://schemas.microsoft.com/office/drawing/2014/main" id="{8768213B-0AD8-6547-8019-67400526039A}"/>
              </a:ext>
            </a:extLst>
          </p:cNvPr>
          <p:cNvSpPr>
            <a:spLocks noGrp="1"/>
          </p:cNvSpPr>
          <p:nvPr>
            <p:ph type="body" sz="quarter" idx="17"/>
          </p:nvPr>
        </p:nvSpPr>
        <p:spPr>
          <a:xfrm>
            <a:off x="1045058" y="3294185"/>
            <a:ext cx="1254897"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20" name="Text Placeholder 8">
            <a:extLst>
              <a:ext uri="{FF2B5EF4-FFF2-40B4-BE49-F238E27FC236}">
                <a16:creationId xmlns:a16="http://schemas.microsoft.com/office/drawing/2014/main" id="{46525320-A190-4048-9892-2E7BABA74EAE}"/>
              </a:ext>
            </a:extLst>
          </p:cNvPr>
          <p:cNvSpPr>
            <a:spLocks noGrp="1"/>
          </p:cNvSpPr>
          <p:nvPr>
            <p:ph type="body" sz="quarter" idx="30"/>
          </p:nvPr>
        </p:nvSpPr>
        <p:spPr>
          <a:xfrm>
            <a:off x="3261017" y="3294185"/>
            <a:ext cx="1254897"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22" name="Text Placeholder 8">
            <a:extLst>
              <a:ext uri="{FF2B5EF4-FFF2-40B4-BE49-F238E27FC236}">
                <a16:creationId xmlns:a16="http://schemas.microsoft.com/office/drawing/2014/main" id="{391FD40E-0CFE-864E-9C6B-64D5B39C0D7F}"/>
              </a:ext>
            </a:extLst>
          </p:cNvPr>
          <p:cNvSpPr>
            <a:spLocks noGrp="1"/>
          </p:cNvSpPr>
          <p:nvPr>
            <p:ph type="body" sz="quarter" idx="31"/>
          </p:nvPr>
        </p:nvSpPr>
        <p:spPr>
          <a:xfrm>
            <a:off x="5485504" y="3294185"/>
            <a:ext cx="1254897"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27" name="Text Placeholder 8">
            <a:extLst>
              <a:ext uri="{FF2B5EF4-FFF2-40B4-BE49-F238E27FC236}">
                <a16:creationId xmlns:a16="http://schemas.microsoft.com/office/drawing/2014/main" id="{36BE87BE-310F-F84E-B03F-82B2CB9DD6B5}"/>
              </a:ext>
            </a:extLst>
          </p:cNvPr>
          <p:cNvSpPr>
            <a:spLocks noGrp="1"/>
          </p:cNvSpPr>
          <p:nvPr>
            <p:ph type="body" sz="quarter" idx="32"/>
          </p:nvPr>
        </p:nvSpPr>
        <p:spPr>
          <a:xfrm>
            <a:off x="7701462" y="3294185"/>
            <a:ext cx="1254897"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
        <p:nvSpPr>
          <p:cNvPr id="30" name="Text Placeholder 8">
            <a:extLst>
              <a:ext uri="{FF2B5EF4-FFF2-40B4-BE49-F238E27FC236}">
                <a16:creationId xmlns:a16="http://schemas.microsoft.com/office/drawing/2014/main" id="{FDC3D332-E1C7-EB4A-8D0B-627E3D077A42}"/>
              </a:ext>
            </a:extLst>
          </p:cNvPr>
          <p:cNvSpPr>
            <a:spLocks noGrp="1"/>
          </p:cNvSpPr>
          <p:nvPr>
            <p:ph type="body" sz="quarter" idx="33"/>
          </p:nvPr>
        </p:nvSpPr>
        <p:spPr>
          <a:xfrm>
            <a:off x="9873193" y="3294185"/>
            <a:ext cx="1254897" cy="192500"/>
          </a:xfrm>
          <a:prstGeom prst="rect">
            <a:avLst/>
          </a:prstGeom>
          <a:solidFill>
            <a:schemeClr val="bg2"/>
          </a:solidFill>
        </p:spPr>
        <p:txBody>
          <a:bodyPr wrap="none" lIns="0" tIns="36000" rIns="0" bIns="0" anchor="ctr"/>
          <a:lstStyle>
            <a:lvl1pPr marL="0" indent="0" algn="ctr">
              <a:buNone/>
              <a:defRPr sz="133" b="1">
                <a:solidFill>
                  <a:schemeClr val="bg2"/>
                </a:solidFill>
                <a:latin typeface="Century Gothic" charset="0"/>
                <a:ea typeface="Century Gothic" charset="0"/>
                <a:cs typeface="Century Gothic"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737706019"/>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2_Clients + awards">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346075"/>
            <a:ext cx="12193200"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2" y="1195390"/>
            <a:ext cx="4229555"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4812225" y="2036879"/>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Top 5 Clients</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7" y="2890174"/>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1" name="Text Placeholder 8">
            <a:extLst>
              <a:ext uri="{FF2B5EF4-FFF2-40B4-BE49-F238E27FC236}">
                <a16:creationId xmlns:a16="http://schemas.microsoft.com/office/drawing/2014/main" id="{8147D3F5-EA05-7A4C-A2C3-C8A79E07D655}"/>
              </a:ext>
            </a:extLst>
          </p:cNvPr>
          <p:cNvSpPr>
            <a:spLocks noGrp="1"/>
          </p:cNvSpPr>
          <p:nvPr>
            <p:ph type="body" sz="quarter" idx="13" hasCustomPrompt="1"/>
          </p:nvPr>
        </p:nvSpPr>
        <p:spPr>
          <a:xfrm>
            <a:off x="371476" y="2986829"/>
            <a:ext cx="3544309" cy="1163479"/>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32" name="Text Placeholder 5">
            <a:extLst>
              <a:ext uri="{FF2B5EF4-FFF2-40B4-BE49-F238E27FC236}">
                <a16:creationId xmlns:a16="http://schemas.microsoft.com/office/drawing/2014/main" id="{478AD10C-4C19-1340-A5B2-475191A6AA39}"/>
              </a:ext>
            </a:extLst>
          </p:cNvPr>
          <p:cNvSpPr>
            <a:spLocks noGrp="1"/>
          </p:cNvSpPr>
          <p:nvPr>
            <p:ph type="body" sz="quarter" idx="28" hasCustomPrompt="1"/>
          </p:nvPr>
        </p:nvSpPr>
        <p:spPr>
          <a:xfrm>
            <a:off x="4812225" y="3431216"/>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Major Wins</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106241" y="293560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7231913" y="293560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8366787" y="293560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1" name="Text Placeholder 5">
            <a:extLst>
              <a:ext uri="{FF2B5EF4-FFF2-40B4-BE49-F238E27FC236}">
                <a16:creationId xmlns:a16="http://schemas.microsoft.com/office/drawing/2014/main" id="{6C97AA56-0AA8-DF40-B6CA-993CD519F558}"/>
              </a:ext>
            </a:extLst>
          </p:cNvPr>
          <p:cNvSpPr>
            <a:spLocks noGrp="1"/>
          </p:cNvSpPr>
          <p:nvPr>
            <p:ph type="body" sz="quarter" idx="37" hasCustomPrompt="1"/>
          </p:nvPr>
        </p:nvSpPr>
        <p:spPr>
          <a:xfrm>
            <a:off x="9501884" y="293560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3" name="Text Placeholder 5">
            <a:extLst>
              <a:ext uri="{FF2B5EF4-FFF2-40B4-BE49-F238E27FC236}">
                <a16:creationId xmlns:a16="http://schemas.microsoft.com/office/drawing/2014/main" id="{0C7A0612-8385-0A49-B7A2-CE2CAF3A1335}"/>
              </a:ext>
            </a:extLst>
          </p:cNvPr>
          <p:cNvSpPr>
            <a:spLocks noGrp="1"/>
          </p:cNvSpPr>
          <p:nvPr>
            <p:ph type="body" sz="quarter" idx="39" hasCustomPrompt="1"/>
          </p:nvPr>
        </p:nvSpPr>
        <p:spPr>
          <a:xfrm>
            <a:off x="10632269" y="2935605"/>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06466" y="1964342"/>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7232138" y="1964342"/>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8367011" y="1964342"/>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6" name="Text Placeholder 2">
            <a:extLst>
              <a:ext uri="{FF2B5EF4-FFF2-40B4-BE49-F238E27FC236}">
                <a16:creationId xmlns:a16="http://schemas.microsoft.com/office/drawing/2014/main" id="{A1BDC354-D2AD-F24E-B7C5-36BA65B7C724}"/>
              </a:ext>
            </a:extLst>
          </p:cNvPr>
          <p:cNvSpPr>
            <a:spLocks noGrp="1" noChangeAspect="1"/>
          </p:cNvSpPr>
          <p:nvPr>
            <p:ph type="body" sz="quarter" idx="63" hasCustomPrompt="1"/>
          </p:nvPr>
        </p:nvSpPr>
        <p:spPr>
          <a:xfrm>
            <a:off x="9502110" y="1964342"/>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7" name="Text Placeholder 2">
            <a:extLst>
              <a:ext uri="{FF2B5EF4-FFF2-40B4-BE49-F238E27FC236}">
                <a16:creationId xmlns:a16="http://schemas.microsoft.com/office/drawing/2014/main" id="{F4B22C64-AC86-EA46-809B-068AD4FBF3CF}"/>
              </a:ext>
            </a:extLst>
          </p:cNvPr>
          <p:cNvSpPr>
            <a:spLocks noGrp="1" noChangeAspect="1"/>
          </p:cNvSpPr>
          <p:nvPr>
            <p:ph type="body" sz="quarter" idx="64" hasCustomPrompt="1"/>
          </p:nvPr>
        </p:nvSpPr>
        <p:spPr>
          <a:xfrm>
            <a:off x="10632494" y="1964342"/>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8" name="Text Placeholder 5">
            <a:extLst>
              <a:ext uri="{FF2B5EF4-FFF2-40B4-BE49-F238E27FC236}">
                <a16:creationId xmlns:a16="http://schemas.microsoft.com/office/drawing/2014/main" id="{CD44EEFB-7296-2445-A83C-3D8C3F855F4D}"/>
              </a:ext>
            </a:extLst>
          </p:cNvPr>
          <p:cNvSpPr>
            <a:spLocks noGrp="1"/>
          </p:cNvSpPr>
          <p:nvPr>
            <p:ph type="body" sz="quarter" idx="65" hasCustomPrompt="1"/>
          </p:nvPr>
        </p:nvSpPr>
        <p:spPr>
          <a:xfrm>
            <a:off x="6106241" y="43402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69" name="Text Placeholder 5">
            <a:extLst>
              <a:ext uri="{FF2B5EF4-FFF2-40B4-BE49-F238E27FC236}">
                <a16:creationId xmlns:a16="http://schemas.microsoft.com/office/drawing/2014/main" id="{24213613-03FA-9649-BF8B-20D9B8CE3B58}"/>
              </a:ext>
            </a:extLst>
          </p:cNvPr>
          <p:cNvSpPr>
            <a:spLocks noGrp="1"/>
          </p:cNvSpPr>
          <p:nvPr>
            <p:ph type="body" sz="quarter" idx="66" hasCustomPrompt="1"/>
          </p:nvPr>
        </p:nvSpPr>
        <p:spPr>
          <a:xfrm>
            <a:off x="7231913" y="43402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0" name="Text Placeholder 5">
            <a:extLst>
              <a:ext uri="{FF2B5EF4-FFF2-40B4-BE49-F238E27FC236}">
                <a16:creationId xmlns:a16="http://schemas.microsoft.com/office/drawing/2014/main" id="{93F2D1AC-D567-6E43-A710-520F3284D072}"/>
              </a:ext>
            </a:extLst>
          </p:cNvPr>
          <p:cNvSpPr>
            <a:spLocks noGrp="1"/>
          </p:cNvSpPr>
          <p:nvPr>
            <p:ph type="body" sz="quarter" idx="67" hasCustomPrompt="1"/>
          </p:nvPr>
        </p:nvSpPr>
        <p:spPr>
          <a:xfrm>
            <a:off x="8366787" y="43402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1" name="Text Placeholder 5">
            <a:extLst>
              <a:ext uri="{FF2B5EF4-FFF2-40B4-BE49-F238E27FC236}">
                <a16:creationId xmlns:a16="http://schemas.microsoft.com/office/drawing/2014/main" id="{B235A992-699A-B749-ADE8-FD2BA46A0D40}"/>
              </a:ext>
            </a:extLst>
          </p:cNvPr>
          <p:cNvSpPr>
            <a:spLocks noGrp="1"/>
          </p:cNvSpPr>
          <p:nvPr>
            <p:ph type="body" sz="quarter" idx="68" hasCustomPrompt="1"/>
          </p:nvPr>
        </p:nvSpPr>
        <p:spPr>
          <a:xfrm>
            <a:off x="9501884" y="43402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2" name="Text Placeholder 5">
            <a:extLst>
              <a:ext uri="{FF2B5EF4-FFF2-40B4-BE49-F238E27FC236}">
                <a16:creationId xmlns:a16="http://schemas.microsoft.com/office/drawing/2014/main" id="{EB4AD04A-816F-7F42-8061-87BD9C4DCAA3}"/>
              </a:ext>
            </a:extLst>
          </p:cNvPr>
          <p:cNvSpPr>
            <a:spLocks noGrp="1"/>
          </p:cNvSpPr>
          <p:nvPr>
            <p:ph type="body" sz="quarter" idx="69" hasCustomPrompt="1"/>
          </p:nvPr>
        </p:nvSpPr>
        <p:spPr>
          <a:xfrm>
            <a:off x="10632269" y="4340200"/>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3" name="Text Placeholder 2">
            <a:extLst>
              <a:ext uri="{FF2B5EF4-FFF2-40B4-BE49-F238E27FC236}">
                <a16:creationId xmlns:a16="http://schemas.microsoft.com/office/drawing/2014/main" id="{8EF25125-7D63-274B-816A-854FCEA91A37}"/>
              </a:ext>
            </a:extLst>
          </p:cNvPr>
          <p:cNvSpPr>
            <a:spLocks noGrp="1" noChangeAspect="1"/>
          </p:cNvSpPr>
          <p:nvPr>
            <p:ph type="body" sz="quarter" idx="70" hasCustomPrompt="1"/>
          </p:nvPr>
        </p:nvSpPr>
        <p:spPr>
          <a:xfrm>
            <a:off x="6106466" y="336893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4" name="Text Placeholder 2">
            <a:extLst>
              <a:ext uri="{FF2B5EF4-FFF2-40B4-BE49-F238E27FC236}">
                <a16:creationId xmlns:a16="http://schemas.microsoft.com/office/drawing/2014/main" id="{48E0C292-9EDC-5F4C-9334-34C2CB991443}"/>
              </a:ext>
            </a:extLst>
          </p:cNvPr>
          <p:cNvSpPr>
            <a:spLocks noGrp="1" noChangeAspect="1"/>
          </p:cNvSpPr>
          <p:nvPr>
            <p:ph type="body" sz="quarter" idx="71" hasCustomPrompt="1"/>
          </p:nvPr>
        </p:nvSpPr>
        <p:spPr>
          <a:xfrm>
            <a:off x="7232138" y="336893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5" name="Text Placeholder 2">
            <a:extLst>
              <a:ext uri="{FF2B5EF4-FFF2-40B4-BE49-F238E27FC236}">
                <a16:creationId xmlns:a16="http://schemas.microsoft.com/office/drawing/2014/main" id="{E7CBEF5D-F8E8-CE4A-A2A1-F9A7EEBA1058}"/>
              </a:ext>
            </a:extLst>
          </p:cNvPr>
          <p:cNvSpPr>
            <a:spLocks noGrp="1" noChangeAspect="1"/>
          </p:cNvSpPr>
          <p:nvPr>
            <p:ph type="body" sz="quarter" idx="72" hasCustomPrompt="1"/>
          </p:nvPr>
        </p:nvSpPr>
        <p:spPr>
          <a:xfrm>
            <a:off x="8367011" y="336893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6" name="Text Placeholder 2">
            <a:extLst>
              <a:ext uri="{FF2B5EF4-FFF2-40B4-BE49-F238E27FC236}">
                <a16:creationId xmlns:a16="http://schemas.microsoft.com/office/drawing/2014/main" id="{12A09CA5-75A6-EA4D-876E-71810E963503}"/>
              </a:ext>
            </a:extLst>
          </p:cNvPr>
          <p:cNvSpPr>
            <a:spLocks noGrp="1" noChangeAspect="1"/>
          </p:cNvSpPr>
          <p:nvPr>
            <p:ph type="body" sz="quarter" idx="73" hasCustomPrompt="1"/>
          </p:nvPr>
        </p:nvSpPr>
        <p:spPr>
          <a:xfrm>
            <a:off x="9502110" y="336893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7" name="Text Placeholder 2">
            <a:extLst>
              <a:ext uri="{FF2B5EF4-FFF2-40B4-BE49-F238E27FC236}">
                <a16:creationId xmlns:a16="http://schemas.microsoft.com/office/drawing/2014/main" id="{26FC7DB3-D926-954F-A03E-8BA6F0723E55}"/>
              </a:ext>
            </a:extLst>
          </p:cNvPr>
          <p:cNvSpPr>
            <a:spLocks noGrp="1" noChangeAspect="1"/>
          </p:cNvSpPr>
          <p:nvPr>
            <p:ph type="body" sz="quarter" idx="74" hasCustomPrompt="1"/>
          </p:nvPr>
        </p:nvSpPr>
        <p:spPr>
          <a:xfrm>
            <a:off x="10632494" y="3368935"/>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4690696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1_Clients + awards">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346075"/>
            <a:ext cx="12193200"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2" y="1195390"/>
            <a:ext cx="4229555"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4812225" y="754375"/>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Top 5 Clients</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7" y="2890174"/>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1" name="Text Placeholder 8">
            <a:extLst>
              <a:ext uri="{FF2B5EF4-FFF2-40B4-BE49-F238E27FC236}">
                <a16:creationId xmlns:a16="http://schemas.microsoft.com/office/drawing/2014/main" id="{8147D3F5-EA05-7A4C-A2C3-C8A79E07D655}"/>
              </a:ext>
            </a:extLst>
          </p:cNvPr>
          <p:cNvSpPr>
            <a:spLocks noGrp="1"/>
          </p:cNvSpPr>
          <p:nvPr>
            <p:ph type="body" sz="quarter" idx="13" hasCustomPrompt="1"/>
          </p:nvPr>
        </p:nvSpPr>
        <p:spPr>
          <a:xfrm>
            <a:off x="371476" y="2986829"/>
            <a:ext cx="3544309" cy="1163479"/>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32" name="Text Placeholder 5">
            <a:extLst>
              <a:ext uri="{FF2B5EF4-FFF2-40B4-BE49-F238E27FC236}">
                <a16:creationId xmlns:a16="http://schemas.microsoft.com/office/drawing/2014/main" id="{478AD10C-4C19-1340-A5B2-475191A6AA39}"/>
              </a:ext>
            </a:extLst>
          </p:cNvPr>
          <p:cNvSpPr>
            <a:spLocks noGrp="1"/>
          </p:cNvSpPr>
          <p:nvPr>
            <p:ph type="body" sz="quarter" idx="28" hasCustomPrompt="1"/>
          </p:nvPr>
        </p:nvSpPr>
        <p:spPr>
          <a:xfrm>
            <a:off x="4812225" y="2148712"/>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Major Wins</a:t>
            </a:r>
          </a:p>
        </p:txBody>
      </p:sp>
      <p:sp>
        <p:nvSpPr>
          <p:cNvPr id="33" name="Text Placeholder 5">
            <a:extLst>
              <a:ext uri="{FF2B5EF4-FFF2-40B4-BE49-F238E27FC236}">
                <a16:creationId xmlns:a16="http://schemas.microsoft.com/office/drawing/2014/main" id="{A76709AC-8CD0-CF46-A043-8908C92FC7B1}"/>
              </a:ext>
            </a:extLst>
          </p:cNvPr>
          <p:cNvSpPr>
            <a:spLocks noGrp="1"/>
          </p:cNvSpPr>
          <p:nvPr>
            <p:ph type="body" sz="quarter" idx="29" hasCustomPrompt="1"/>
          </p:nvPr>
        </p:nvSpPr>
        <p:spPr>
          <a:xfrm>
            <a:off x="4812225" y="3564537"/>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Award Wins</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106241" y="1653101"/>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7231913" y="1653101"/>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8366787" y="1653101"/>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1" name="Text Placeholder 5">
            <a:extLst>
              <a:ext uri="{FF2B5EF4-FFF2-40B4-BE49-F238E27FC236}">
                <a16:creationId xmlns:a16="http://schemas.microsoft.com/office/drawing/2014/main" id="{6C97AA56-0AA8-DF40-B6CA-993CD519F558}"/>
              </a:ext>
            </a:extLst>
          </p:cNvPr>
          <p:cNvSpPr>
            <a:spLocks noGrp="1"/>
          </p:cNvSpPr>
          <p:nvPr>
            <p:ph type="body" sz="quarter" idx="37" hasCustomPrompt="1"/>
          </p:nvPr>
        </p:nvSpPr>
        <p:spPr>
          <a:xfrm>
            <a:off x="9501884" y="1653101"/>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3" name="Text Placeholder 5">
            <a:extLst>
              <a:ext uri="{FF2B5EF4-FFF2-40B4-BE49-F238E27FC236}">
                <a16:creationId xmlns:a16="http://schemas.microsoft.com/office/drawing/2014/main" id="{0C7A0612-8385-0A49-B7A2-CE2CAF3A1335}"/>
              </a:ext>
            </a:extLst>
          </p:cNvPr>
          <p:cNvSpPr>
            <a:spLocks noGrp="1"/>
          </p:cNvSpPr>
          <p:nvPr>
            <p:ph type="body" sz="quarter" idx="39" hasCustomPrompt="1"/>
          </p:nvPr>
        </p:nvSpPr>
        <p:spPr>
          <a:xfrm>
            <a:off x="10632269" y="1653101"/>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06466" y="681838"/>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7232138" y="681838"/>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8367011" y="681838"/>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6" name="Text Placeholder 2">
            <a:extLst>
              <a:ext uri="{FF2B5EF4-FFF2-40B4-BE49-F238E27FC236}">
                <a16:creationId xmlns:a16="http://schemas.microsoft.com/office/drawing/2014/main" id="{A1BDC354-D2AD-F24E-B7C5-36BA65B7C724}"/>
              </a:ext>
            </a:extLst>
          </p:cNvPr>
          <p:cNvSpPr>
            <a:spLocks noGrp="1" noChangeAspect="1"/>
          </p:cNvSpPr>
          <p:nvPr>
            <p:ph type="body" sz="quarter" idx="63" hasCustomPrompt="1"/>
          </p:nvPr>
        </p:nvSpPr>
        <p:spPr>
          <a:xfrm>
            <a:off x="9502110" y="681838"/>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7" name="Text Placeholder 2">
            <a:extLst>
              <a:ext uri="{FF2B5EF4-FFF2-40B4-BE49-F238E27FC236}">
                <a16:creationId xmlns:a16="http://schemas.microsoft.com/office/drawing/2014/main" id="{F4B22C64-AC86-EA46-809B-068AD4FBF3CF}"/>
              </a:ext>
            </a:extLst>
          </p:cNvPr>
          <p:cNvSpPr>
            <a:spLocks noGrp="1" noChangeAspect="1"/>
          </p:cNvSpPr>
          <p:nvPr>
            <p:ph type="body" sz="quarter" idx="64" hasCustomPrompt="1"/>
          </p:nvPr>
        </p:nvSpPr>
        <p:spPr>
          <a:xfrm>
            <a:off x="10632494" y="681838"/>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8" name="Text Placeholder 5">
            <a:extLst>
              <a:ext uri="{FF2B5EF4-FFF2-40B4-BE49-F238E27FC236}">
                <a16:creationId xmlns:a16="http://schemas.microsoft.com/office/drawing/2014/main" id="{CD44EEFB-7296-2445-A83C-3D8C3F855F4D}"/>
              </a:ext>
            </a:extLst>
          </p:cNvPr>
          <p:cNvSpPr>
            <a:spLocks noGrp="1"/>
          </p:cNvSpPr>
          <p:nvPr>
            <p:ph type="body" sz="quarter" idx="65" hasCustomPrompt="1"/>
          </p:nvPr>
        </p:nvSpPr>
        <p:spPr>
          <a:xfrm>
            <a:off x="6106241" y="305769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69" name="Text Placeholder 5">
            <a:extLst>
              <a:ext uri="{FF2B5EF4-FFF2-40B4-BE49-F238E27FC236}">
                <a16:creationId xmlns:a16="http://schemas.microsoft.com/office/drawing/2014/main" id="{24213613-03FA-9649-BF8B-20D9B8CE3B58}"/>
              </a:ext>
            </a:extLst>
          </p:cNvPr>
          <p:cNvSpPr>
            <a:spLocks noGrp="1"/>
          </p:cNvSpPr>
          <p:nvPr>
            <p:ph type="body" sz="quarter" idx="66" hasCustomPrompt="1"/>
          </p:nvPr>
        </p:nvSpPr>
        <p:spPr>
          <a:xfrm>
            <a:off x="7231913" y="305769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0" name="Text Placeholder 5">
            <a:extLst>
              <a:ext uri="{FF2B5EF4-FFF2-40B4-BE49-F238E27FC236}">
                <a16:creationId xmlns:a16="http://schemas.microsoft.com/office/drawing/2014/main" id="{93F2D1AC-D567-6E43-A710-520F3284D072}"/>
              </a:ext>
            </a:extLst>
          </p:cNvPr>
          <p:cNvSpPr>
            <a:spLocks noGrp="1"/>
          </p:cNvSpPr>
          <p:nvPr>
            <p:ph type="body" sz="quarter" idx="67" hasCustomPrompt="1"/>
          </p:nvPr>
        </p:nvSpPr>
        <p:spPr>
          <a:xfrm>
            <a:off x="8366787" y="305769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1" name="Text Placeholder 5">
            <a:extLst>
              <a:ext uri="{FF2B5EF4-FFF2-40B4-BE49-F238E27FC236}">
                <a16:creationId xmlns:a16="http://schemas.microsoft.com/office/drawing/2014/main" id="{B235A992-699A-B749-ADE8-FD2BA46A0D40}"/>
              </a:ext>
            </a:extLst>
          </p:cNvPr>
          <p:cNvSpPr>
            <a:spLocks noGrp="1"/>
          </p:cNvSpPr>
          <p:nvPr>
            <p:ph type="body" sz="quarter" idx="68" hasCustomPrompt="1"/>
          </p:nvPr>
        </p:nvSpPr>
        <p:spPr>
          <a:xfrm>
            <a:off x="9501884" y="305769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2" name="Text Placeholder 5">
            <a:extLst>
              <a:ext uri="{FF2B5EF4-FFF2-40B4-BE49-F238E27FC236}">
                <a16:creationId xmlns:a16="http://schemas.microsoft.com/office/drawing/2014/main" id="{EB4AD04A-816F-7F42-8061-87BD9C4DCAA3}"/>
              </a:ext>
            </a:extLst>
          </p:cNvPr>
          <p:cNvSpPr>
            <a:spLocks noGrp="1"/>
          </p:cNvSpPr>
          <p:nvPr>
            <p:ph type="body" sz="quarter" idx="69" hasCustomPrompt="1"/>
          </p:nvPr>
        </p:nvSpPr>
        <p:spPr>
          <a:xfrm>
            <a:off x="10632269" y="305769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3" name="Text Placeholder 2">
            <a:extLst>
              <a:ext uri="{FF2B5EF4-FFF2-40B4-BE49-F238E27FC236}">
                <a16:creationId xmlns:a16="http://schemas.microsoft.com/office/drawing/2014/main" id="{8EF25125-7D63-274B-816A-854FCEA91A37}"/>
              </a:ext>
            </a:extLst>
          </p:cNvPr>
          <p:cNvSpPr>
            <a:spLocks noGrp="1" noChangeAspect="1"/>
          </p:cNvSpPr>
          <p:nvPr>
            <p:ph type="body" sz="quarter" idx="70" hasCustomPrompt="1"/>
          </p:nvPr>
        </p:nvSpPr>
        <p:spPr>
          <a:xfrm>
            <a:off x="6106466" y="208643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4" name="Text Placeholder 2">
            <a:extLst>
              <a:ext uri="{FF2B5EF4-FFF2-40B4-BE49-F238E27FC236}">
                <a16:creationId xmlns:a16="http://schemas.microsoft.com/office/drawing/2014/main" id="{48E0C292-9EDC-5F4C-9334-34C2CB991443}"/>
              </a:ext>
            </a:extLst>
          </p:cNvPr>
          <p:cNvSpPr>
            <a:spLocks noGrp="1" noChangeAspect="1"/>
          </p:cNvSpPr>
          <p:nvPr>
            <p:ph type="body" sz="quarter" idx="71" hasCustomPrompt="1"/>
          </p:nvPr>
        </p:nvSpPr>
        <p:spPr>
          <a:xfrm>
            <a:off x="7232138" y="208643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5" name="Text Placeholder 2">
            <a:extLst>
              <a:ext uri="{FF2B5EF4-FFF2-40B4-BE49-F238E27FC236}">
                <a16:creationId xmlns:a16="http://schemas.microsoft.com/office/drawing/2014/main" id="{E7CBEF5D-F8E8-CE4A-A2A1-F9A7EEBA1058}"/>
              </a:ext>
            </a:extLst>
          </p:cNvPr>
          <p:cNvSpPr>
            <a:spLocks noGrp="1" noChangeAspect="1"/>
          </p:cNvSpPr>
          <p:nvPr>
            <p:ph type="body" sz="quarter" idx="72" hasCustomPrompt="1"/>
          </p:nvPr>
        </p:nvSpPr>
        <p:spPr>
          <a:xfrm>
            <a:off x="8367011" y="208643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6" name="Text Placeholder 2">
            <a:extLst>
              <a:ext uri="{FF2B5EF4-FFF2-40B4-BE49-F238E27FC236}">
                <a16:creationId xmlns:a16="http://schemas.microsoft.com/office/drawing/2014/main" id="{12A09CA5-75A6-EA4D-876E-71810E963503}"/>
              </a:ext>
            </a:extLst>
          </p:cNvPr>
          <p:cNvSpPr>
            <a:spLocks noGrp="1" noChangeAspect="1"/>
          </p:cNvSpPr>
          <p:nvPr>
            <p:ph type="body" sz="quarter" idx="73" hasCustomPrompt="1"/>
          </p:nvPr>
        </p:nvSpPr>
        <p:spPr>
          <a:xfrm>
            <a:off x="9502110" y="208643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7" name="Text Placeholder 2">
            <a:extLst>
              <a:ext uri="{FF2B5EF4-FFF2-40B4-BE49-F238E27FC236}">
                <a16:creationId xmlns:a16="http://schemas.microsoft.com/office/drawing/2014/main" id="{26FC7DB3-D926-954F-A03E-8BA6F0723E55}"/>
              </a:ext>
            </a:extLst>
          </p:cNvPr>
          <p:cNvSpPr>
            <a:spLocks noGrp="1" noChangeAspect="1"/>
          </p:cNvSpPr>
          <p:nvPr>
            <p:ph type="body" sz="quarter" idx="74" hasCustomPrompt="1"/>
          </p:nvPr>
        </p:nvSpPr>
        <p:spPr>
          <a:xfrm>
            <a:off x="10632494" y="208643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78" name="Text Placeholder 5">
            <a:extLst>
              <a:ext uri="{FF2B5EF4-FFF2-40B4-BE49-F238E27FC236}">
                <a16:creationId xmlns:a16="http://schemas.microsoft.com/office/drawing/2014/main" id="{5C105014-483D-2645-A9CF-EB1440B5456F}"/>
              </a:ext>
            </a:extLst>
          </p:cNvPr>
          <p:cNvSpPr>
            <a:spLocks noGrp="1"/>
          </p:cNvSpPr>
          <p:nvPr>
            <p:ph type="body" sz="quarter" idx="75" hasCustomPrompt="1"/>
          </p:nvPr>
        </p:nvSpPr>
        <p:spPr>
          <a:xfrm>
            <a:off x="6106241" y="447171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9" name="Text Placeholder 5">
            <a:extLst>
              <a:ext uri="{FF2B5EF4-FFF2-40B4-BE49-F238E27FC236}">
                <a16:creationId xmlns:a16="http://schemas.microsoft.com/office/drawing/2014/main" id="{679842E6-1FD3-854E-8A99-9E764C89CCAF}"/>
              </a:ext>
            </a:extLst>
          </p:cNvPr>
          <p:cNvSpPr>
            <a:spLocks noGrp="1"/>
          </p:cNvSpPr>
          <p:nvPr>
            <p:ph type="body" sz="quarter" idx="76" hasCustomPrompt="1"/>
          </p:nvPr>
        </p:nvSpPr>
        <p:spPr>
          <a:xfrm>
            <a:off x="7231913" y="447171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0" name="Text Placeholder 5">
            <a:extLst>
              <a:ext uri="{FF2B5EF4-FFF2-40B4-BE49-F238E27FC236}">
                <a16:creationId xmlns:a16="http://schemas.microsoft.com/office/drawing/2014/main" id="{96930EA0-759B-CE4D-8A95-6DD15C7D8D6F}"/>
              </a:ext>
            </a:extLst>
          </p:cNvPr>
          <p:cNvSpPr>
            <a:spLocks noGrp="1"/>
          </p:cNvSpPr>
          <p:nvPr>
            <p:ph type="body" sz="quarter" idx="77" hasCustomPrompt="1"/>
          </p:nvPr>
        </p:nvSpPr>
        <p:spPr>
          <a:xfrm>
            <a:off x="8366787" y="447171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1" name="Text Placeholder 5">
            <a:extLst>
              <a:ext uri="{FF2B5EF4-FFF2-40B4-BE49-F238E27FC236}">
                <a16:creationId xmlns:a16="http://schemas.microsoft.com/office/drawing/2014/main" id="{CE12FC41-D261-E143-A5D4-944940B6C0B6}"/>
              </a:ext>
            </a:extLst>
          </p:cNvPr>
          <p:cNvSpPr>
            <a:spLocks noGrp="1"/>
          </p:cNvSpPr>
          <p:nvPr>
            <p:ph type="body" sz="quarter" idx="78" hasCustomPrompt="1"/>
          </p:nvPr>
        </p:nvSpPr>
        <p:spPr>
          <a:xfrm>
            <a:off x="9501884" y="447171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2" name="Text Placeholder 5">
            <a:extLst>
              <a:ext uri="{FF2B5EF4-FFF2-40B4-BE49-F238E27FC236}">
                <a16:creationId xmlns:a16="http://schemas.microsoft.com/office/drawing/2014/main" id="{1A858086-DA2D-044A-9CE6-0250DCFC64A1}"/>
              </a:ext>
            </a:extLst>
          </p:cNvPr>
          <p:cNvSpPr>
            <a:spLocks noGrp="1"/>
          </p:cNvSpPr>
          <p:nvPr>
            <p:ph type="body" sz="quarter" idx="79" hasCustomPrompt="1"/>
          </p:nvPr>
        </p:nvSpPr>
        <p:spPr>
          <a:xfrm>
            <a:off x="10632269" y="447171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3" name="Text Placeholder 2">
            <a:extLst>
              <a:ext uri="{FF2B5EF4-FFF2-40B4-BE49-F238E27FC236}">
                <a16:creationId xmlns:a16="http://schemas.microsoft.com/office/drawing/2014/main" id="{B931574E-538B-C148-A425-FDDB73EEDF03}"/>
              </a:ext>
            </a:extLst>
          </p:cNvPr>
          <p:cNvSpPr>
            <a:spLocks noGrp="1" noChangeAspect="1"/>
          </p:cNvSpPr>
          <p:nvPr>
            <p:ph type="body" sz="quarter" idx="80" hasCustomPrompt="1"/>
          </p:nvPr>
        </p:nvSpPr>
        <p:spPr>
          <a:xfrm>
            <a:off x="6106466" y="3500453"/>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4" name="Text Placeholder 2">
            <a:extLst>
              <a:ext uri="{FF2B5EF4-FFF2-40B4-BE49-F238E27FC236}">
                <a16:creationId xmlns:a16="http://schemas.microsoft.com/office/drawing/2014/main" id="{62AFD410-D73E-044E-BBF2-331F222A0A00}"/>
              </a:ext>
            </a:extLst>
          </p:cNvPr>
          <p:cNvSpPr>
            <a:spLocks noGrp="1" noChangeAspect="1"/>
          </p:cNvSpPr>
          <p:nvPr>
            <p:ph type="body" sz="quarter" idx="81" hasCustomPrompt="1"/>
          </p:nvPr>
        </p:nvSpPr>
        <p:spPr>
          <a:xfrm>
            <a:off x="7232138" y="3500453"/>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5" name="Text Placeholder 2">
            <a:extLst>
              <a:ext uri="{FF2B5EF4-FFF2-40B4-BE49-F238E27FC236}">
                <a16:creationId xmlns:a16="http://schemas.microsoft.com/office/drawing/2014/main" id="{B520A8ED-DD94-7E4D-961F-EC52DC9E9EFE}"/>
              </a:ext>
            </a:extLst>
          </p:cNvPr>
          <p:cNvSpPr>
            <a:spLocks noGrp="1" noChangeAspect="1"/>
          </p:cNvSpPr>
          <p:nvPr>
            <p:ph type="body" sz="quarter" idx="82" hasCustomPrompt="1"/>
          </p:nvPr>
        </p:nvSpPr>
        <p:spPr>
          <a:xfrm>
            <a:off x="8367011" y="3500453"/>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6" name="Text Placeholder 2">
            <a:extLst>
              <a:ext uri="{FF2B5EF4-FFF2-40B4-BE49-F238E27FC236}">
                <a16:creationId xmlns:a16="http://schemas.microsoft.com/office/drawing/2014/main" id="{19F0B3AE-6AA5-FF42-A59E-8625F787255B}"/>
              </a:ext>
            </a:extLst>
          </p:cNvPr>
          <p:cNvSpPr>
            <a:spLocks noGrp="1" noChangeAspect="1"/>
          </p:cNvSpPr>
          <p:nvPr>
            <p:ph type="body" sz="quarter" idx="83" hasCustomPrompt="1"/>
          </p:nvPr>
        </p:nvSpPr>
        <p:spPr>
          <a:xfrm>
            <a:off x="9502110" y="3500453"/>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7" name="Text Placeholder 2">
            <a:extLst>
              <a:ext uri="{FF2B5EF4-FFF2-40B4-BE49-F238E27FC236}">
                <a16:creationId xmlns:a16="http://schemas.microsoft.com/office/drawing/2014/main" id="{91AE10FF-491B-D048-A719-9D9F01CDBC47}"/>
              </a:ext>
            </a:extLst>
          </p:cNvPr>
          <p:cNvSpPr>
            <a:spLocks noGrp="1" noChangeAspect="1"/>
          </p:cNvSpPr>
          <p:nvPr>
            <p:ph type="body" sz="quarter" idx="84" hasCustomPrompt="1"/>
          </p:nvPr>
        </p:nvSpPr>
        <p:spPr>
          <a:xfrm>
            <a:off x="10632494" y="3500453"/>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42" name="Text Placeholder 5">
            <a:extLst>
              <a:ext uri="{FF2B5EF4-FFF2-40B4-BE49-F238E27FC236}">
                <a16:creationId xmlns:a16="http://schemas.microsoft.com/office/drawing/2014/main" id="{28E71D44-1C3D-8F42-A3FA-1BAB4031D1A9}"/>
              </a:ext>
            </a:extLst>
          </p:cNvPr>
          <p:cNvSpPr>
            <a:spLocks noGrp="1"/>
          </p:cNvSpPr>
          <p:nvPr>
            <p:ph type="body" sz="quarter" idx="85" hasCustomPrompt="1"/>
          </p:nvPr>
        </p:nvSpPr>
        <p:spPr>
          <a:xfrm>
            <a:off x="4812225" y="5043936"/>
            <a:ext cx="988920" cy="825451"/>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Award Wins</a:t>
            </a:r>
          </a:p>
        </p:txBody>
      </p:sp>
      <p:sp>
        <p:nvSpPr>
          <p:cNvPr id="44" name="Text Placeholder 5">
            <a:extLst>
              <a:ext uri="{FF2B5EF4-FFF2-40B4-BE49-F238E27FC236}">
                <a16:creationId xmlns:a16="http://schemas.microsoft.com/office/drawing/2014/main" id="{85820748-4F26-ED42-A980-F4FE995DC467}"/>
              </a:ext>
            </a:extLst>
          </p:cNvPr>
          <p:cNvSpPr>
            <a:spLocks noGrp="1"/>
          </p:cNvSpPr>
          <p:nvPr>
            <p:ph type="body" sz="quarter" idx="86" hasCustomPrompt="1"/>
          </p:nvPr>
        </p:nvSpPr>
        <p:spPr>
          <a:xfrm>
            <a:off x="6106241" y="595111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6" name="Text Placeholder 5">
            <a:extLst>
              <a:ext uri="{FF2B5EF4-FFF2-40B4-BE49-F238E27FC236}">
                <a16:creationId xmlns:a16="http://schemas.microsoft.com/office/drawing/2014/main" id="{97FDC1FE-FB5B-AA45-A01A-F73CB503F344}"/>
              </a:ext>
            </a:extLst>
          </p:cNvPr>
          <p:cNvSpPr>
            <a:spLocks noGrp="1"/>
          </p:cNvSpPr>
          <p:nvPr>
            <p:ph type="body" sz="quarter" idx="87" hasCustomPrompt="1"/>
          </p:nvPr>
        </p:nvSpPr>
        <p:spPr>
          <a:xfrm>
            <a:off x="7231913" y="595111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8" name="Text Placeholder 5">
            <a:extLst>
              <a:ext uri="{FF2B5EF4-FFF2-40B4-BE49-F238E27FC236}">
                <a16:creationId xmlns:a16="http://schemas.microsoft.com/office/drawing/2014/main" id="{EC207306-472E-CC47-B149-0302A7C1A31E}"/>
              </a:ext>
            </a:extLst>
          </p:cNvPr>
          <p:cNvSpPr>
            <a:spLocks noGrp="1"/>
          </p:cNvSpPr>
          <p:nvPr>
            <p:ph type="body" sz="quarter" idx="88" hasCustomPrompt="1"/>
          </p:nvPr>
        </p:nvSpPr>
        <p:spPr>
          <a:xfrm>
            <a:off x="8366787" y="595111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9" name="Text Placeholder 5">
            <a:extLst>
              <a:ext uri="{FF2B5EF4-FFF2-40B4-BE49-F238E27FC236}">
                <a16:creationId xmlns:a16="http://schemas.microsoft.com/office/drawing/2014/main" id="{EEC3795B-3C6A-7844-958F-AD424752EC0F}"/>
              </a:ext>
            </a:extLst>
          </p:cNvPr>
          <p:cNvSpPr>
            <a:spLocks noGrp="1"/>
          </p:cNvSpPr>
          <p:nvPr>
            <p:ph type="body" sz="quarter" idx="89" hasCustomPrompt="1"/>
          </p:nvPr>
        </p:nvSpPr>
        <p:spPr>
          <a:xfrm>
            <a:off x="9501884" y="595111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50" name="Text Placeholder 5">
            <a:extLst>
              <a:ext uri="{FF2B5EF4-FFF2-40B4-BE49-F238E27FC236}">
                <a16:creationId xmlns:a16="http://schemas.microsoft.com/office/drawing/2014/main" id="{E82546E2-27FA-4D42-85F3-774518DB0C84}"/>
              </a:ext>
            </a:extLst>
          </p:cNvPr>
          <p:cNvSpPr>
            <a:spLocks noGrp="1"/>
          </p:cNvSpPr>
          <p:nvPr>
            <p:ph type="body" sz="quarter" idx="90" hasCustomPrompt="1"/>
          </p:nvPr>
        </p:nvSpPr>
        <p:spPr>
          <a:xfrm>
            <a:off x="10632269" y="5951116"/>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51" name="Text Placeholder 2">
            <a:extLst>
              <a:ext uri="{FF2B5EF4-FFF2-40B4-BE49-F238E27FC236}">
                <a16:creationId xmlns:a16="http://schemas.microsoft.com/office/drawing/2014/main" id="{12309CCB-92A9-5849-85C5-C9413567A744}"/>
              </a:ext>
            </a:extLst>
          </p:cNvPr>
          <p:cNvSpPr>
            <a:spLocks noGrp="1" noChangeAspect="1"/>
          </p:cNvSpPr>
          <p:nvPr>
            <p:ph type="body" sz="quarter" idx="91" hasCustomPrompt="1"/>
          </p:nvPr>
        </p:nvSpPr>
        <p:spPr>
          <a:xfrm>
            <a:off x="6106466" y="497985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2" name="Text Placeholder 2">
            <a:extLst>
              <a:ext uri="{FF2B5EF4-FFF2-40B4-BE49-F238E27FC236}">
                <a16:creationId xmlns:a16="http://schemas.microsoft.com/office/drawing/2014/main" id="{9E42DF39-7A23-EE49-BACB-325F6C9E9B81}"/>
              </a:ext>
            </a:extLst>
          </p:cNvPr>
          <p:cNvSpPr>
            <a:spLocks noGrp="1" noChangeAspect="1"/>
          </p:cNvSpPr>
          <p:nvPr>
            <p:ph type="body" sz="quarter" idx="92" hasCustomPrompt="1"/>
          </p:nvPr>
        </p:nvSpPr>
        <p:spPr>
          <a:xfrm>
            <a:off x="7232138" y="497985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3" name="Text Placeholder 2">
            <a:extLst>
              <a:ext uri="{FF2B5EF4-FFF2-40B4-BE49-F238E27FC236}">
                <a16:creationId xmlns:a16="http://schemas.microsoft.com/office/drawing/2014/main" id="{13CA7147-6CF5-8B44-A534-6178C6C010C5}"/>
              </a:ext>
            </a:extLst>
          </p:cNvPr>
          <p:cNvSpPr>
            <a:spLocks noGrp="1" noChangeAspect="1"/>
          </p:cNvSpPr>
          <p:nvPr>
            <p:ph type="body" sz="quarter" idx="93" hasCustomPrompt="1"/>
          </p:nvPr>
        </p:nvSpPr>
        <p:spPr>
          <a:xfrm>
            <a:off x="8367011" y="497985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4" name="Text Placeholder 2">
            <a:extLst>
              <a:ext uri="{FF2B5EF4-FFF2-40B4-BE49-F238E27FC236}">
                <a16:creationId xmlns:a16="http://schemas.microsoft.com/office/drawing/2014/main" id="{75DC71B2-A46A-9F4C-A4C7-4B328D9FB826}"/>
              </a:ext>
            </a:extLst>
          </p:cNvPr>
          <p:cNvSpPr>
            <a:spLocks noGrp="1" noChangeAspect="1"/>
          </p:cNvSpPr>
          <p:nvPr>
            <p:ph type="body" sz="quarter" idx="94" hasCustomPrompt="1"/>
          </p:nvPr>
        </p:nvSpPr>
        <p:spPr>
          <a:xfrm>
            <a:off x="9502110" y="497985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55" name="Text Placeholder 2">
            <a:extLst>
              <a:ext uri="{FF2B5EF4-FFF2-40B4-BE49-F238E27FC236}">
                <a16:creationId xmlns:a16="http://schemas.microsoft.com/office/drawing/2014/main" id="{C8AF0A71-88BD-5B44-866B-1695D61D1DD9}"/>
              </a:ext>
            </a:extLst>
          </p:cNvPr>
          <p:cNvSpPr>
            <a:spLocks noGrp="1" noChangeAspect="1"/>
          </p:cNvSpPr>
          <p:nvPr>
            <p:ph type="body" sz="quarter" idx="95" hasCustomPrompt="1"/>
          </p:nvPr>
        </p:nvSpPr>
        <p:spPr>
          <a:xfrm>
            <a:off x="10632494" y="4979851"/>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Tree>
    <p:extLst>
      <p:ext uri="{BB962C8B-B14F-4D97-AF65-F5344CB8AC3E}">
        <p14:creationId xmlns:p14="http://schemas.microsoft.com/office/powerpoint/2010/main" val="2666130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4_Clients + awards">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F651DE83-89A7-A040-8380-57F8843C1CFC}"/>
              </a:ext>
            </a:extLst>
          </p:cNvPr>
          <p:cNvSpPr/>
          <p:nvPr/>
        </p:nvSpPr>
        <p:spPr>
          <a:xfrm>
            <a:off x="-1" y="346075"/>
            <a:ext cx="12192001"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85" name="Text Placeholder 24">
            <a:extLst>
              <a:ext uri="{FF2B5EF4-FFF2-40B4-BE49-F238E27FC236}">
                <a16:creationId xmlns:a16="http://schemas.microsoft.com/office/drawing/2014/main" id="{37BBDAE8-5205-6042-B568-34FAA64BBEBA}"/>
              </a:ext>
            </a:extLst>
          </p:cNvPr>
          <p:cNvSpPr>
            <a:spLocks noGrp="1"/>
          </p:cNvSpPr>
          <p:nvPr>
            <p:ph type="body" sz="quarter" idx="27" hasCustomPrompt="1"/>
          </p:nvPr>
        </p:nvSpPr>
        <p:spPr>
          <a:xfrm>
            <a:off x="-2" y="1195390"/>
            <a:ext cx="4229555"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dirty="0"/>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7" y="2890174"/>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1" name="Text Placeholder 8">
            <a:extLst>
              <a:ext uri="{FF2B5EF4-FFF2-40B4-BE49-F238E27FC236}">
                <a16:creationId xmlns:a16="http://schemas.microsoft.com/office/drawing/2014/main" id="{8147D3F5-EA05-7A4C-A2C3-C8A79E07D655}"/>
              </a:ext>
            </a:extLst>
          </p:cNvPr>
          <p:cNvSpPr>
            <a:spLocks noGrp="1"/>
          </p:cNvSpPr>
          <p:nvPr>
            <p:ph type="body" sz="quarter" idx="13" hasCustomPrompt="1"/>
          </p:nvPr>
        </p:nvSpPr>
        <p:spPr>
          <a:xfrm>
            <a:off x="371476" y="2986829"/>
            <a:ext cx="3544309" cy="1163479"/>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38" name="Text Placeholder 5">
            <a:extLst>
              <a:ext uri="{FF2B5EF4-FFF2-40B4-BE49-F238E27FC236}">
                <a16:creationId xmlns:a16="http://schemas.microsoft.com/office/drawing/2014/main" id="{F440CAD9-C734-4E41-8776-C1DF8741F52C}"/>
              </a:ext>
            </a:extLst>
          </p:cNvPr>
          <p:cNvSpPr>
            <a:spLocks noGrp="1"/>
          </p:cNvSpPr>
          <p:nvPr>
            <p:ph type="body" sz="quarter" idx="31" hasCustomPrompt="1"/>
          </p:nvPr>
        </p:nvSpPr>
        <p:spPr>
          <a:xfrm>
            <a:off x="8583248" y="1858368"/>
            <a:ext cx="972000" cy="225049"/>
          </a:xfrm>
          <a:prstGeom prst="rect">
            <a:avLst/>
          </a:prstGeom>
        </p:spPr>
        <p:txBody>
          <a:bodyPr lIns="0" rIns="0" anchor="t"/>
          <a:lstStyle>
            <a:lvl1pPr marL="0" indent="0" algn="ctr">
              <a:spcBef>
                <a:spcPts val="0"/>
              </a:spcBef>
              <a:spcAft>
                <a:spcPts val="0"/>
              </a:spcAft>
              <a:buNone/>
              <a:defRPr sz="1000">
                <a:solidFill>
                  <a:schemeClr val="tx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0" name="Text Placeholder 5">
            <a:extLst>
              <a:ext uri="{FF2B5EF4-FFF2-40B4-BE49-F238E27FC236}">
                <a16:creationId xmlns:a16="http://schemas.microsoft.com/office/drawing/2014/main" id="{9FB58C24-DCE5-3842-8F93-00EF55FEC619}"/>
              </a:ext>
            </a:extLst>
          </p:cNvPr>
          <p:cNvSpPr>
            <a:spLocks noGrp="1"/>
          </p:cNvSpPr>
          <p:nvPr>
            <p:ph type="body" sz="quarter" idx="33" hasCustomPrompt="1"/>
          </p:nvPr>
        </p:nvSpPr>
        <p:spPr>
          <a:xfrm>
            <a:off x="10503095" y="1858368"/>
            <a:ext cx="972000" cy="225049"/>
          </a:xfrm>
          <a:prstGeom prst="rect">
            <a:avLst/>
          </a:prstGeom>
        </p:spPr>
        <p:txBody>
          <a:bodyPr lIns="0" rIns="0" anchor="t"/>
          <a:lstStyle>
            <a:lvl1pPr marL="0" indent="0" algn="ctr">
              <a:spcBef>
                <a:spcPts val="0"/>
              </a:spcBef>
              <a:spcAft>
                <a:spcPts val="0"/>
              </a:spcAft>
              <a:buNone/>
              <a:defRPr sz="1000">
                <a:solidFill>
                  <a:schemeClr val="tx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48" name="Text Placeholder 2">
            <a:extLst>
              <a:ext uri="{FF2B5EF4-FFF2-40B4-BE49-F238E27FC236}">
                <a16:creationId xmlns:a16="http://schemas.microsoft.com/office/drawing/2014/main" id="{02EABCF1-24B4-FC43-AF66-E8CEECB35A21}"/>
              </a:ext>
            </a:extLst>
          </p:cNvPr>
          <p:cNvSpPr>
            <a:spLocks noGrp="1" noChangeAspect="1"/>
          </p:cNvSpPr>
          <p:nvPr>
            <p:ph type="body" sz="quarter" idx="60" hasCustomPrompt="1"/>
          </p:nvPr>
        </p:nvSpPr>
        <p:spPr>
          <a:xfrm>
            <a:off x="8583474" y="887103"/>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49" name="Text Placeholder 2">
            <a:extLst>
              <a:ext uri="{FF2B5EF4-FFF2-40B4-BE49-F238E27FC236}">
                <a16:creationId xmlns:a16="http://schemas.microsoft.com/office/drawing/2014/main" id="{0489DA18-A491-FD47-99F5-0DD8E4542AA4}"/>
              </a:ext>
            </a:extLst>
          </p:cNvPr>
          <p:cNvSpPr>
            <a:spLocks noGrp="1" noChangeAspect="1"/>
          </p:cNvSpPr>
          <p:nvPr>
            <p:ph type="body" sz="quarter" idx="61" hasCustomPrompt="1"/>
          </p:nvPr>
        </p:nvSpPr>
        <p:spPr>
          <a:xfrm>
            <a:off x="10503321" y="887103"/>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63" name="Text Placeholder 5">
            <a:extLst>
              <a:ext uri="{FF2B5EF4-FFF2-40B4-BE49-F238E27FC236}">
                <a16:creationId xmlns:a16="http://schemas.microsoft.com/office/drawing/2014/main" id="{8A863953-A637-A346-BE02-216A04E0F0A3}"/>
              </a:ext>
            </a:extLst>
          </p:cNvPr>
          <p:cNvSpPr>
            <a:spLocks noGrp="1"/>
          </p:cNvSpPr>
          <p:nvPr>
            <p:ph type="body" sz="quarter" idx="62" hasCustomPrompt="1"/>
          </p:nvPr>
        </p:nvSpPr>
        <p:spPr>
          <a:xfrm>
            <a:off x="8583248" y="3688513"/>
            <a:ext cx="972000" cy="225049"/>
          </a:xfrm>
          <a:prstGeom prst="rect">
            <a:avLst/>
          </a:prstGeom>
        </p:spPr>
        <p:txBody>
          <a:bodyPr lIns="0" rIns="0" anchor="t"/>
          <a:lstStyle>
            <a:lvl1pPr marL="0" indent="0" algn="ctr">
              <a:spcBef>
                <a:spcPts val="0"/>
              </a:spcBef>
              <a:spcAft>
                <a:spcPts val="0"/>
              </a:spcAft>
              <a:buNone/>
              <a:defRPr sz="1000">
                <a:solidFill>
                  <a:schemeClr val="tx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8" name="Text Placeholder 5">
            <a:extLst>
              <a:ext uri="{FF2B5EF4-FFF2-40B4-BE49-F238E27FC236}">
                <a16:creationId xmlns:a16="http://schemas.microsoft.com/office/drawing/2014/main" id="{D1AC2FD9-5738-464B-90FC-501B20D7732E}"/>
              </a:ext>
            </a:extLst>
          </p:cNvPr>
          <p:cNvSpPr>
            <a:spLocks noGrp="1"/>
          </p:cNvSpPr>
          <p:nvPr>
            <p:ph type="body" sz="quarter" idx="63" hasCustomPrompt="1"/>
          </p:nvPr>
        </p:nvSpPr>
        <p:spPr>
          <a:xfrm>
            <a:off x="10503095" y="3688513"/>
            <a:ext cx="972000" cy="225049"/>
          </a:xfrm>
          <a:prstGeom prst="rect">
            <a:avLst/>
          </a:prstGeom>
        </p:spPr>
        <p:txBody>
          <a:bodyPr lIns="0" rIns="0" anchor="t"/>
          <a:lstStyle>
            <a:lvl1pPr marL="0" indent="0" algn="ctr">
              <a:spcBef>
                <a:spcPts val="0"/>
              </a:spcBef>
              <a:spcAft>
                <a:spcPts val="0"/>
              </a:spcAft>
              <a:buNone/>
              <a:defRPr sz="1000">
                <a:solidFill>
                  <a:schemeClr val="tx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79" name="Text Placeholder 2">
            <a:extLst>
              <a:ext uri="{FF2B5EF4-FFF2-40B4-BE49-F238E27FC236}">
                <a16:creationId xmlns:a16="http://schemas.microsoft.com/office/drawing/2014/main" id="{EB351D9B-C233-8E48-AA1D-BA12E43409C0}"/>
              </a:ext>
            </a:extLst>
          </p:cNvPr>
          <p:cNvSpPr>
            <a:spLocks noGrp="1" noChangeAspect="1"/>
          </p:cNvSpPr>
          <p:nvPr>
            <p:ph type="body" sz="quarter" idx="64" hasCustomPrompt="1"/>
          </p:nvPr>
        </p:nvSpPr>
        <p:spPr>
          <a:xfrm>
            <a:off x="8583474" y="2717249"/>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0" name="Text Placeholder 2">
            <a:extLst>
              <a:ext uri="{FF2B5EF4-FFF2-40B4-BE49-F238E27FC236}">
                <a16:creationId xmlns:a16="http://schemas.microsoft.com/office/drawing/2014/main" id="{EAB3217D-1442-6144-AB3A-EA2DCB1BD147}"/>
              </a:ext>
            </a:extLst>
          </p:cNvPr>
          <p:cNvSpPr>
            <a:spLocks noGrp="1" noChangeAspect="1"/>
          </p:cNvSpPr>
          <p:nvPr>
            <p:ph type="body" sz="quarter" idx="65" hasCustomPrompt="1"/>
          </p:nvPr>
        </p:nvSpPr>
        <p:spPr>
          <a:xfrm>
            <a:off x="10503321" y="2717249"/>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1" name="Text Placeholder 5">
            <a:extLst>
              <a:ext uri="{FF2B5EF4-FFF2-40B4-BE49-F238E27FC236}">
                <a16:creationId xmlns:a16="http://schemas.microsoft.com/office/drawing/2014/main" id="{42481B95-2B0F-5A4F-A20A-00EB875F08C2}"/>
              </a:ext>
            </a:extLst>
          </p:cNvPr>
          <p:cNvSpPr>
            <a:spLocks noGrp="1"/>
          </p:cNvSpPr>
          <p:nvPr>
            <p:ph type="body" sz="quarter" idx="66" hasCustomPrompt="1"/>
          </p:nvPr>
        </p:nvSpPr>
        <p:spPr>
          <a:xfrm>
            <a:off x="8583248" y="5642041"/>
            <a:ext cx="972000" cy="225049"/>
          </a:xfrm>
          <a:prstGeom prst="rect">
            <a:avLst/>
          </a:prstGeom>
        </p:spPr>
        <p:txBody>
          <a:bodyPr lIns="0" rIns="0" anchor="t"/>
          <a:lstStyle>
            <a:lvl1pPr marL="0" indent="0" algn="ctr">
              <a:spcBef>
                <a:spcPts val="0"/>
              </a:spcBef>
              <a:spcAft>
                <a:spcPts val="0"/>
              </a:spcAft>
              <a:buNone/>
              <a:defRPr sz="1000">
                <a:solidFill>
                  <a:schemeClr val="tx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2" name="Text Placeholder 5">
            <a:extLst>
              <a:ext uri="{FF2B5EF4-FFF2-40B4-BE49-F238E27FC236}">
                <a16:creationId xmlns:a16="http://schemas.microsoft.com/office/drawing/2014/main" id="{C2C0AB3A-95F8-2B44-A749-26FF4342C8CC}"/>
              </a:ext>
            </a:extLst>
          </p:cNvPr>
          <p:cNvSpPr>
            <a:spLocks noGrp="1"/>
          </p:cNvSpPr>
          <p:nvPr>
            <p:ph type="body" sz="quarter" idx="67" hasCustomPrompt="1"/>
          </p:nvPr>
        </p:nvSpPr>
        <p:spPr>
          <a:xfrm>
            <a:off x="10503095" y="5642041"/>
            <a:ext cx="972000" cy="225049"/>
          </a:xfrm>
          <a:prstGeom prst="rect">
            <a:avLst/>
          </a:prstGeom>
        </p:spPr>
        <p:txBody>
          <a:bodyPr lIns="0" rIns="0" anchor="t"/>
          <a:lstStyle>
            <a:lvl1pPr marL="0" indent="0" algn="ctr">
              <a:spcBef>
                <a:spcPts val="0"/>
              </a:spcBef>
              <a:spcAft>
                <a:spcPts val="0"/>
              </a:spcAft>
              <a:buNone/>
              <a:defRPr sz="1000">
                <a:solidFill>
                  <a:schemeClr val="tx1"/>
                </a:solidFill>
                <a:latin typeface="Century Gothic" charset="0"/>
                <a:ea typeface="Century Gothic" charset="0"/>
                <a:cs typeface="Century Gothic" charset="0"/>
              </a:defRPr>
            </a:lvl1pPr>
            <a:lvl2pPr marL="457189" indent="0">
              <a:buNone/>
              <a:defRPr sz="1400">
                <a:solidFill>
                  <a:schemeClr val="bg1"/>
                </a:solidFill>
              </a:defRPr>
            </a:lvl2pPr>
            <a:lvl3pPr marL="914377" indent="0">
              <a:buNone/>
              <a:defRPr sz="1400">
                <a:solidFill>
                  <a:schemeClr val="bg1"/>
                </a:solidFill>
              </a:defRPr>
            </a:lvl3pPr>
            <a:lvl4pPr marL="1371566" indent="0">
              <a:buNone/>
              <a:defRPr sz="1400">
                <a:solidFill>
                  <a:schemeClr val="bg1"/>
                </a:solidFill>
              </a:defRPr>
            </a:lvl4pPr>
            <a:lvl5pPr marL="1828754" indent="0">
              <a:buNone/>
              <a:defRPr sz="1400">
                <a:solidFill>
                  <a:schemeClr val="bg1"/>
                </a:solidFill>
              </a:defRPr>
            </a:lvl5pPr>
          </a:lstStyle>
          <a:p>
            <a:pPr lvl="0"/>
            <a:r>
              <a:rPr lang="en-US" dirty="0"/>
              <a:t>Copy</a:t>
            </a:r>
          </a:p>
        </p:txBody>
      </p:sp>
      <p:sp>
        <p:nvSpPr>
          <p:cNvPr id="83" name="Text Placeholder 2">
            <a:extLst>
              <a:ext uri="{FF2B5EF4-FFF2-40B4-BE49-F238E27FC236}">
                <a16:creationId xmlns:a16="http://schemas.microsoft.com/office/drawing/2014/main" id="{C88481A1-7ABB-804A-96FD-C88212BCD00A}"/>
              </a:ext>
            </a:extLst>
          </p:cNvPr>
          <p:cNvSpPr>
            <a:spLocks noGrp="1" noChangeAspect="1"/>
          </p:cNvSpPr>
          <p:nvPr>
            <p:ph type="body" sz="quarter" idx="68" hasCustomPrompt="1"/>
          </p:nvPr>
        </p:nvSpPr>
        <p:spPr>
          <a:xfrm>
            <a:off x="8583474" y="4670778"/>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4" name="Text Placeholder 2">
            <a:extLst>
              <a:ext uri="{FF2B5EF4-FFF2-40B4-BE49-F238E27FC236}">
                <a16:creationId xmlns:a16="http://schemas.microsoft.com/office/drawing/2014/main" id="{25463227-A22B-8249-8497-11FE8CC2A56E}"/>
              </a:ext>
            </a:extLst>
          </p:cNvPr>
          <p:cNvSpPr>
            <a:spLocks noGrp="1" noChangeAspect="1"/>
          </p:cNvSpPr>
          <p:nvPr>
            <p:ph type="body" sz="quarter" idx="69" hasCustomPrompt="1"/>
          </p:nvPr>
        </p:nvSpPr>
        <p:spPr>
          <a:xfrm>
            <a:off x="10503321" y="4670778"/>
            <a:ext cx="971551" cy="971551"/>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dirty="0"/>
              <a:t>Circle</a:t>
            </a:r>
          </a:p>
        </p:txBody>
      </p:sp>
      <p:sp>
        <p:nvSpPr>
          <p:cNvPr id="86" name="Picture Placeholder 3">
            <a:extLst>
              <a:ext uri="{FF2B5EF4-FFF2-40B4-BE49-F238E27FC236}">
                <a16:creationId xmlns:a16="http://schemas.microsoft.com/office/drawing/2014/main" id="{6048BD69-3DC6-C74F-8F4E-6C2A8DCDDC71}"/>
              </a:ext>
            </a:extLst>
          </p:cNvPr>
          <p:cNvSpPr>
            <a:spLocks noGrp="1"/>
          </p:cNvSpPr>
          <p:nvPr>
            <p:ph type="pic" sz="quarter" idx="16" hasCustomPrompt="1"/>
          </p:nvPr>
        </p:nvSpPr>
        <p:spPr>
          <a:xfrm>
            <a:off x="4229554" y="346075"/>
            <a:ext cx="3743263"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5" name="Text Placeholder 4">
            <a:extLst>
              <a:ext uri="{FF2B5EF4-FFF2-40B4-BE49-F238E27FC236}">
                <a16:creationId xmlns:a16="http://schemas.microsoft.com/office/drawing/2014/main" id="{9A61E37E-1876-CD45-BAF7-A5B6EF52DB7F}"/>
              </a:ext>
            </a:extLst>
          </p:cNvPr>
          <p:cNvSpPr>
            <a:spLocks noGrp="1"/>
          </p:cNvSpPr>
          <p:nvPr>
            <p:ph type="body" sz="quarter" idx="70"/>
          </p:nvPr>
        </p:nvSpPr>
        <p:spPr>
          <a:xfrm>
            <a:off x="371476" y="4208464"/>
            <a:ext cx="3544309" cy="1014891"/>
          </a:xfrm>
          <a:prstGeom prst="rect">
            <a:avLst/>
          </a:prstGeom>
        </p:spPr>
        <p:txBody>
          <a:bodyPr/>
          <a:lstStyle>
            <a:lvl1pPr marL="0" indent="0">
              <a:buNone/>
              <a:defRPr sz="1051"/>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Edit Master text styles</a:t>
            </a:r>
          </a:p>
        </p:txBody>
      </p:sp>
    </p:spTree>
    <p:extLst>
      <p:ext uri="{BB962C8B-B14F-4D97-AF65-F5344CB8AC3E}">
        <p14:creationId xmlns:p14="http://schemas.microsoft.com/office/powerpoint/2010/main" val="1038863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1_Image + title + call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3384"/>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10222501" cy="111687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9" name="Slide Number Placeholder 11">
            <a:extLst>
              <a:ext uri="{FF2B5EF4-FFF2-40B4-BE49-F238E27FC236}">
                <a16:creationId xmlns:a16="http://schemas.microsoft.com/office/drawing/2014/main" id="{BFCF55DA-0D01-0B42-AD82-C590D5CD8776}"/>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0037818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1_1 column - midnight/stee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1" y="346075"/>
            <a:ext cx="361742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21"/>
            <a:ext cx="328495"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p:nvSpPr>
        <p:spPr>
          <a:xfrm>
            <a:off x="3617421" y="352605"/>
            <a:ext cx="857458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9001943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Bi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1" y="346075"/>
            <a:ext cx="361742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57" name="Picture Placeholder 5">
            <a:extLst>
              <a:ext uri="{FF2B5EF4-FFF2-40B4-BE49-F238E27FC236}">
                <a16:creationId xmlns:a16="http://schemas.microsoft.com/office/drawing/2014/main" id="{577E8DCD-CC07-7144-9FCF-0218402BEE7F}"/>
              </a:ext>
            </a:extLst>
          </p:cNvPr>
          <p:cNvSpPr>
            <a:spLocks noGrp="1"/>
          </p:cNvSpPr>
          <p:nvPr>
            <p:ph type="pic" sz="quarter" idx="26" hasCustomPrompt="1"/>
          </p:nvPr>
        </p:nvSpPr>
        <p:spPr>
          <a:xfrm>
            <a:off x="2" y="349997"/>
            <a:ext cx="3624863" cy="2366243"/>
          </a:xfrm>
          <a:prstGeom prst="rect">
            <a:avLst/>
          </a:prstGeom>
          <a:solidFill>
            <a:schemeClr val="accent2"/>
          </a:solidFill>
        </p:spPr>
        <p:txBody>
          <a:bodyPr anchor="t"/>
          <a:lstStyle>
            <a:lvl1pPr marL="0" indent="0" algn="ctr">
              <a:buNone/>
              <a:defRPr sz="1200" b="1">
                <a:solidFill>
                  <a:schemeClr val="accent1"/>
                </a:solidFill>
              </a:defRPr>
            </a:lvl1pPr>
          </a:lstStyle>
          <a:p>
            <a:r>
              <a:rPr lang="en-GB" dirty="0"/>
              <a:t>INSERT PHOTO HERE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4" name="Rectangle 13">
            <a:extLst>
              <a:ext uri="{FF2B5EF4-FFF2-40B4-BE49-F238E27FC236}">
                <a16:creationId xmlns:a16="http://schemas.microsoft.com/office/drawing/2014/main" id="{6EE85D5F-9D78-F04D-80EB-C6C9D3ABB93B}"/>
              </a:ext>
            </a:extLst>
          </p:cNvPr>
          <p:cNvSpPr/>
          <p:nvPr/>
        </p:nvSpPr>
        <p:spPr>
          <a:xfrm>
            <a:off x="3617421" y="352605"/>
            <a:ext cx="857458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2" name="Text Placeholder 5">
            <a:extLst>
              <a:ext uri="{FF2B5EF4-FFF2-40B4-BE49-F238E27FC236}">
                <a16:creationId xmlns:a16="http://schemas.microsoft.com/office/drawing/2014/main" id="{F0AEBA99-5E7A-ED4E-AD6C-D03559905DD5}"/>
              </a:ext>
            </a:extLst>
          </p:cNvPr>
          <p:cNvSpPr>
            <a:spLocks noGrp="1"/>
          </p:cNvSpPr>
          <p:nvPr>
            <p:ph type="body" sz="quarter" idx="18" hasCustomPrompt="1"/>
          </p:nvPr>
        </p:nvSpPr>
        <p:spPr>
          <a:xfrm>
            <a:off x="435331" y="3168125"/>
            <a:ext cx="2646631" cy="505695"/>
          </a:xfrm>
          <a:prstGeom prst="rect">
            <a:avLst/>
          </a:prstGeom>
        </p:spPr>
        <p:txBody>
          <a:bodyPr/>
          <a:lstStyle>
            <a:lvl1pPr marL="0" indent="0">
              <a:buNone/>
              <a:defRPr sz="1200"/>
            </a:lvl1pPr>
            <a:lvl2pPr marL="4763" indent="0">
              <a:buNone/>
              <a:tabLst/>
              <a:defRPr sz="1200"/>
            </a:lvl2pPr>
          </a:lstStyle>
          <a:p>
            <a:r>
              <a:rPr lang="en-US" b="1" dirty="0"/>
              <a:t>First, Last Name</a:t>
            </a:r>
          </a:p>
          <a:p>
            <a:pPr lvl="1">
              <a:spcAft>
                <a:spcPts val="0"/>
              </a:spcAft>
            </a:pPr>
            <a:r>
              <a:rPr lang="en-US" dirty="0"/>
              <a:t>Job title</a:t>
            </a:r>
          </a:p>
        </p:txBody>
      </p:sp>
      <p:sp>
        <p:nvSpPr>
          <p:cNvPr id="29" name="Text Placeholder 43">
            <a:extLst>
              <a:ext uri="{FF2B5EF4-FFF2-40B4-BE49-F238E27FC236}">
                <a16:creationId xmlns:a16="http://schemas.microsoft.com/office/drawing/2014/main" id="{7E737C61-3022-BA4C-85B0-F78C0BD08F01}"/>
              </a:ext>
            </a:extLst>
          </p:cNvPr>
          <p:cNvSpPr>
            <a:spLocks noGrp="1"/>
          </p:cNvSpPr>
          <p:nvPr>
            <p:ph type="body" sz="quarter" idx="17" hasCustomPrompt="1"/>
          </p:nvPr>
        </p:nvSpPr>
        <p:spPr>
          <a:xfrm>
            <a:off x="786183" y="4797262"/>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sp>
        <p:nvSpPr>
          <p:cNvPr id="30" name="Content Placeholder 2">
            <a:extLst>
              <a:ext uri="{FF2B5EF4-FFF2-40B4-BE49-F238E27FC236}">
                <a16:creationId xmlns:a16="http://schemas.microsoft.com/office/drawing/2014/main" id="{8502F265-438D-F84D-BB46-2A2FCD4A6C19}"/>
              </a:ext>
            </a:extLst>
          </p:cNvPr>
          <p:cNvSpPr>
            <a:spLocks noGrp="1" noChangeAspect="1"/>
          </p:cNvSpPr>
          <p:nvPr>
            <p:ph idx="1" hasCustomPrompt="1"/>
          </p:nvPr>
        </p:nvSpPr>
        <p:spPr>
          <a:xfrm>
            <a:off x="435331" y="3561765"/>
            <a:ext cx="2646631" cy="1035003"/>
          </a:xfrm>
          <a:prstGeom prst="rect">
            <a:avLst/>
          </a:prstGeom>
          <a:noFill/>
          <a:ln w="38100">
            <a:noFill/>
          </a:ln>
        </p:spPr>
        <p:txBody>
          <a:bodyPr lIns="0" tIns="0" rIns="0" bIns="0" anchor="b"/>
          <a:lstStyle>
            <a:lvl1pPr marL="0" indent="0" algn="l">
              <a:lnSpc>
                <a:spcPct val="80000"/>
              </a:lnSpc>
              <a:spcAft>
                <a:spcPts val="0"/>
              </a:spcAft>
              <a:buNone/>
              <a:defRPr sz="4000" b="1">
                <a:solidFill>
                  <a:schemeClr val="bg2"/>
                </a:solidFill>
              </a:defRPr>
            </a:lvl1pPr>
            <a:lvl2pPr marL="0" indent="0" algn="l">
              <a:buFont typeface="Arial" panose="020B0604020202020204" pitchFamily="34" charset="0"/>
              <a:buNone/>
              <a:defRPr sz="1400" b="0" cap="all" baseline="0">
                <a:solidFill>
                  <a:schemeClr val="tx1"/>
                </a:solidFill>
                <a:latin typeface="+mj-lt"/>
              </a:defRPr>
            </a:lvl2pPr>
            <a:lvl3pPr marL="0" indent="0" algn="l">
              <a:buNone/>
              <a:defRPr b="0" cap="all" baseline="0">
                <a:solidFill>
                  <a:schemeClr val="tx1"/>
                </a:solidFill>
                <a:latin typeface="+mj-lt"/>
              </a:defRPr>
            </a:lvl3pPr>
            <a:lvl4pPr marL="0" indent="0" algn="l">
              <a:buNone/>
              <a:defRPr b="0" cap="none" baseline="0">
                <a:solidFill>
                  <a:schemeClr val="tx1"/>
                </a:solidFill>
                <a:latin typeface="+mj-lt"/>
              </a:defRPr>
            </a:lvl4pPr>
            <a:lvl5pPr marL="0" indent="0" algn="l">
              <a:buNone/>
              <a:defRPr b="0" cap="none" baseline="0">
                <a:solidFill>
                  <a:schemeClr val="tx1"/>
                </a:solidFill>
                <a:latin typeface="+mn-lt"/>
              </a:defRPr>
            </a:lvl5pPr>
          </a:lstStyle>
          <a:p>
            <a:pPr lvl="0"/>
            <a:r>
              <a:rPr lang="en-US" dirty="0"/>
              <a:t>00</a:t>
            </a:r>
          </a:p>
          <a:p>
            <a:pPr lvl="1"/>
            <a:r>
              <a:rPr lang="en-US" dirty="0"/>
              <a:t>Years in the industry</a:t>
            </a:r>
          </a:p>
        </p:txBody>
      </p:sp>
      <p:grpSp>
        <p:nvGrpSpPr>
          <p:cNvPr id="31" name="Group 30">
            <a:extLst>
              <a:ext uri="{FF2B5EF4-FFF2-40B4-BE49-F238E27FC236}">
                <a16:creationId xmlns:a16="http://schemas.microsoft.com/office/drawing/2014/main" id="{97D06316-7A2D-7648-8B9D-B4C1A7F0A368}"/>
              </a:ext>
            </a:extLst>
          </p:cNvPr>
          <p:cNvGrpSpPr/>
          <p:nvPr/>
        </p:nvGrpSpPr>
        <p:grpSpPr>
          <a:xfrm>
            <a:off x="435601" y="5933423"/>
            <a:ext cx="304800" cy="304800"/>
            <a:chOff x="1784350" y="7425836"/>
            <a:chExt cx="304800" cy="304800"/>
          </a:xfrm>
        </p:grpSpPr>
        <p:sp>
          <p:nvSpPr>
            <p:cNvPr id="32" name="Rectangle 31">
              <a:extLst>
                <a:ext uri="{FF2B5EF4-FFF2-40B4-BE49-F238E27FC236}">
                  <a16:creationId xmlns:a16="http://schemas.microsoft.com/office/drawing/2014/main" id="{AED04186-4244-6942-8C1D-64F3F94BE798}"/>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3" name="Graphic 32">
              <a:extLst>
                <a:ext uri="{FF2B5EF4-FFF2-40B4-BE49-F238E27FC236}">
                  <a16:creationId xmlns:a16="http://schemas.microsoft.com/office/drawing/2014/main" id="{24354BAF-FB6E-3F49-AEA3-89A5D2B3F49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34" name="Group 33">
            <a:extLst>
              <a:ext uri="{FF2B5EF4-FFF2-40B4-BE49-F238E27FC236}">
                <a16:creationId xmlns:a16="http://schemas.microsoft.com/office/drawing/2014/main" id="{D99F30FB-FF02-3D4D-AE8F-C43D56CD5BAC}"/>
              </a:ext>
            </a:extLst>
          </p:cNvPr>
          <p:cNvGrpSpPr/>
          <p:nvPr/>
        </p:nvGrpSpPr>
        <p:grpSpPr>
          <a:xfrm>
            <a:off x="435601" y="5547691"/>
            <a:ext cx="304800" cy="304800"/>
            <a:chOff x="1784350" y="7040104"/>
            <a:chExt cx="304800" cy="304800"/>
          </a:xfrm>
        </p:grpSpPr>
        <p:sp>
          <p:nvSpPr>
            <p:cNvPr id="35" name="Rectangle 34">
              <a:extLst>
                <a:ext uri="{FF2B5EF4-FFF2-40B4-BE49-F238E27FC236}">
                  <a16:creationId xmlns:a16="http://schemas.microsoft.com/office/drawing/2014/main" id="{4B219C67-F94D-B74D-906B-44B71AA92B61}"/>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6" name="Graphic 35">
              <a:extLst>
                <a:ext uri="{FF2B5EF4-FFF2-40B4-BE49-F238E27FC236}">
                  <a16:creationId xmlns:a16="http://schemas.microsoft.com/office/drawing/2014/main" id="{B7F2DA16-B6B1-3445-8608-D2ABB7FD472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37" name="Group 36">
            <a:extLst>
              <a:ext uri="{FF2B5EF4-FFF2-40B4-BE49-F238E27FC236}">
                <a16:creationId xmlns:a16="http://schemas.microsoft.com/office/drawing/2014/main" id="{63E242E1-B205-BD40-B4FA-9F8B69DA7C96}"/>
              </a:ext>
            </a:extLst>
          </p:cNvPr>
          <p:cNvGrpSpPr/>
          <p:nvPr/>
        </p:nvGrpSpPr>
        <p:grpSpPr>
          <a:xfrm>
            <a:off x="435601" y="5161959"/>
            <a:ext cx="304800" cy="304800"/>
            <a:chOff x="1784350" y="6654372"/>
            <a:chExt cx="304800" cy="304800"/>
          </a:xfrm>
        </p:grpSpPr>
        <p:sp>
          <p:nvSpPr>
            <p:cNvPr id="38" name="Rectangle 37">
              <a:extLst>
                <a:ext uri="{FF2B5EF4-FFF2-40B4-BE49-F238E27FC236}">
                  <a16:creationId xmlns:a16="http://schemas.microsoft.com/office/drawing/2014/main" id="{5A45EF03-6280-E144-917B-8CA4B5A63858}"/>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Graphic 38">
              <a:extLst>
                <a:ext uri="{FF2B5EF4-FFF2-40B4-BE49-F238E27FC236}">
                  <a16:creationId xmlns:a16="http://schemas.microsoft.com/office/drawing/2014/main" id="{12C5944F-D377-E44B-BDC0-A73A757546A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40" name="Rectangle 39">
            <a:extLst>
              <a:ext uri="{FF2B5EF4-FFF2-40B4-BE49-F238E27FC236}">
                <a16:creationId xmlns:a16="http://schemas.microsoft.com/office/drawing/2014/main" id="{3F844AAA-61AD-D146-B6C6-42ABD16323A7}"/>
              </a:ext>
            </a:extLst>
          </p:cNvPr>
          <p:cNvSpPr/>
          <p:nvPr/>
        </p:nvSpPr>
        <p:spPr>
          <a:xfrm>
            <a:off x="447695" y="4797261"/>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 Placeholder 43">
            <a:extLst>
              <a:ext uri="{FF2B5EF4-FFF2-40B4-BE49-F238E27FC236}">
                <a16:creationId xmlns:a16="http://schemas.microsoft.com/office/drawing/2014/main" id="{DC87DAC8-4DA2-3F41-A618-760DCDE63E67}"/>
              </a:ext>
            </a:extLst>
          </p:cNvPr>
          <p:cNvSpPr>
            <a:spLocks noGrp="1"/>
          </p:cNvSpPr>
          <p:nvPr>
            <p:ph type="body" sz="quarter" idx="19" hasCustomPrompt="1"/>
          </p:nvPr>
        </p:nvSpPr>
        <p:spPr>
          <a:xfrm>
            <a:off x="786183" y="5161959"/>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42" name="Text Placeholder 43">
            <a:extLst>
              <a:ext uri="{FF2B5EF4-FFF2-40B4-BE49-F238E27FC236}">
                <a16:creationId xmlns:a16="http://schemas.microsoft.com/office/drawing/2014/main" id="{E71775DF-C0FB-6740-9364-19598F87EA0F}"/>
              </a:ext>
            </a:extLst>
          </p:cNvPr>
          <p:cNvSpPr>
            <a:spLocks noGrp="1"/>
          </p:cNvSpPr>
          <p:nvPr>
            <p:ph type="body" sz="quarter" idx="20" hasCustomPrompt="1"/>
          </p:nvPr>
        </p:nvSpPr>
        <p:spPr>
          <a:xfrm>
            <a:off x="786183" y="5550047"/>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43" name="Text Placeholder 43">
            <a:extLst>
              <a:ext uri="{FF2B5EF4-FFF2-40B4-BE49-F238E27FC236}">
                <a16:creationId xmlns:a16="http://schemas.microsoft.com/office/drawing/2014/main" id="{6A24F60A-89E7-8E47-B918-714688798241}"/>
              </a:ext>
            </a:extLst>
          </p:cNvPr>
          <p:cNvSpPr>
            <a:spLocks noGrp="1"/>
          </p:cNvSpPr>
          <p:nvPr>
            <p:ph type="body" sz="quarter" idx="21" hasCustomPrompt="1"/>
          </p:nvPr>
        </p:nvSpPr>
        <p:spPr>
          <a:xfrm>
            <a:off x="786183" y="5932817"/>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pic>
        <p:nvPicPr>
          <p:cNvPr id="44" name="Graphic 43">
            <a:extLst>
              <a:ext uri="{FF2B5EF4-FFF2-40B4-BE49-F238E27FC236}">
                <a16:creationId xmlns:a16="http://schemas.microsoft.com/office/drawing/2014/main" id="{2A5E80DE-F9AE-8A4D-933E-0048A9F1A53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98535" y="4849097"/>
            <a:ext cx="190759" cy="190759"/>
          </a:xfrm>
          <a:prstGeom prst="rect">
            <a:avLst/>
          </a:prstGeom>
        </p:spPr>
      </p:pic>
      <p:sp>
        <p:nvSpPr>
          <p:cNvPr id="47" name="Text Placeholder 7">
            <a:extLst>
              <a:ext uri="{FF2B5EF4-FFF2-40B4-BE49-F238E27FC236}">
                <a16:creationId xmlns:a16="http://schemas.microsoft.com/office/drawing/2014/main" id="{026402E6-600B-154A-A310-1CACA52AF693}"/>
              </a:ext>
            </a:extLst>
          </p:cNvPr>
          <p:cNvSpPr>
            <a:spLocks noGrp="1"/>
          </p:cNvSpPr>
          <p:nvPr>
            <p:ph type="body" sz="quarter" idx="23" hasCustomPrompt="1"/>
          </p:nvPr>
        </p:nvSpPr>
        <p:spPr>
          <a:xfrm>
            <a:off x="3624864" y="359665"/>
            <a:ext cx="2858400" cy="6152259"/>
          </a:xfrm>
          <a:prstGeom prst="rect">
            <a:avLst/>
          </a:prstGeom>
          <a:solidFill>
            <a:srgbClr val="8D99AE">
              <a:alpha val="50196"/>
            </a:srgbClr>
          </a:solidFill>
        </p:spPr>
        <p:txBody>
          <a:bodyPr/>
          <a:lstStyle>
            <a:lvl1pPr marL="0" indent="0">
              <a:buNone/>
              <a:defRPr sz="200">
                <a:solidFill>
                  <a:schemeClr val="accent1">
                    <a:lumMod val="50000"/>
                  </a:schemeClr>
                </a:solidFill>
                <a:latin typeface="Century Gothic" charset="0"/>
                <a:ea typeface="Century Gothic" charset="0"/>
                <a:cs typeface="Century Gothic" charset="0"/>
              </a:defRPr>
            </a:lvl1pPr>
            <a:lvl2pPr marL="457189" indent="0">
              <a:buNone/>
              <a:defRPr sz="200">
                <a:solidFill>
                  <a:schemeClr val="accent1">
                    <a:lumMod val="50000"/>
                  </a:schemeClr>
                </a:solidFill>
              </a:defRPr>
            </a:lvl2pPr>
            <a:lvl3pPr marL="914377" indent="0">
              <a:buNone/>
              <a:defRPr sz="200">
                <a:solidFill>
                  <a:schemeClr val="accent1">
                    <a:lumMod val="50000"/>
                  </a:schemeClr>
                </a:solidFill>
              </a:defRPr>
            </a:lvl3pPr>
            <a:lvl4pPr marL="1371566" indent="0">
              <a:buNone/>
              <a:defRPr sz="200">
                <a:solidFill>
                  <a:schemeClr val="accent1">
                    <a:lumMod val="50000"/>
                  </a:schemeClr>
                </a:solidFill>
              </a:defRPr>
            </a:lvl4pPr>
            <a:lvl5pPr marL="1828754" indent="0">
              <a:buNone/>
              <a:defRPr sz="200">
                <a:solidFill>
                  <a:schemeClr val="accent1">
                    <a:lumMod val="50000"/>
                  </a:schemeClr>
                </a:solidFill>
              </a:defRPr>
            </a:lvl5pPr>
          </a:lstStyle>
          <a:p>
            <a:pPr lvl="0"/>
            <a:r>
              <a:rPr lang="en-US" dirty="0"/>
              <a:t>Box</a:t>
            </a:r>
          </a:p>
        </p:txBody>
      </p:sp>
      <p:sp>
        <p:nvSpPr>
          <p:cNvPr id="49" name="Text Placeholder 43">
            <a:extLst>
              <a:ext uri="{FF2B5EF4-FFF2-40B4-BE49-F238E27FC236}">
                <a16:creationId xmlns:a16="http://schemas.microsoft.com/office/drawing/2014/main" id="{42D41FAF-5893-7244-BD96-D96D90CE7BD1}"/>
              </a:ext>
            </a:extLst>
          </p:cNvPr>
          <p:cNvSpPr>
            <a:spLocks noGrp="1"/>
          </p:cNvSpPr>
          <p:nvPr>
            <p:ph type="body" sz="quarter" idx="16" hasCustomPrompt="1"/>
          </p:nvPr>
        </p:nvSpPr>
        <p:spPr>
          <a:xfrm>
            <a:off x="3727617" y="3657115"/>
            <a:ext cx="2646631" cy="2588036"/>
          </a:xfrm>
          <a:prstGeom prst="rect">
            <a:avLst/>
          </a:prstGeom>
        </p:spPr>
        <p:txBody>
          <a:bodyPr/>
          <a:lstStyle>
            <a:lvl1pPr algn="l">
              <a:lnSpc>
                <a:spcPct val="100000"/>
              </a:lnSpc>
              <a:spcAft>
                <a:spcPts val="0"/>
              </a:spcAft>
              <a:defRPr sz="2000" cap="none" baseline="0">
                <a:solidFill>
                  <a:schemeClr val="tx2"/>
                </a:solidFill>
                <a:latin typeface="+mn-lt"/>
              </a:defRPr>
            </a:lvl1pPr>
            <a:lvl2pPr algn="l">
              <a:spcAft>
                <a:spcPts val="1200"/>
              </a:spcAft>
              <a:defRPr sz="2000">
                <a:solidFill>
                  <a:schemeClr val="tx1"/>
                </a:solidFill>
                <a:latin typeface="+mn-lt"/>
              </a:defRPr>
            </a:lvl2pPr>
            <a:lvl3pPr marL="9525" indent="0" algn="ctr">
              <a:spcAft>
                <a:spcPts val="1200"/>
              </a:spcAft>
              <a:buNone/>
              <a:tabLst/>
              <a:defRPr sz="1000">
                <a:solidFill>
                  <a:schemeClr val="bg1"/>
                </a:solidFill>
                <a:latin typeface="+mn-lt"/>
              </a:defRPr>
            </a:lvl3pPr>
            <a:lvl4pPr algn="l">
              <a:spcAft>
                <a:spcPts val="0"/>
              </a:spcAft>
              <a:defRPr>
                <a:solidFill>
                  <a:schemeClr val="tx2"/>
                </a:solidFill>
                <a:latin typeface="+mj-lt"/>
              </a:defRPr>
            </a:lvl4pPr>
            <a:lvl5pPr marL="0" indent="0" algn="l">
              <a:buNone/>
              <a:defRPr/>
            </a:lvl5pPr>
          </a:lstStyle>
          <a:p>
            <a:pPr lvl="2"/>
            <a:r>
              <a:rPr lang="en-US" dirty="0"/>
              <a:t>Interesting quote/Favourite product</a:t>
            </a:r>
          </a:p>
        </p:txBody>
      </p:sp>
      <p:sp>
        <p:nvSpPr>
          <p:cNvPr id="51" name="Text Placeholder 7">
            <a:extLst>
              <a:ext uri="{FF2B5EF4-FFF2-40B4-BE49-F238E27FC236}">
                <a16:creationId xmlns:a16="http://schemas.microsoft.com/office/drawing/2014/main" id="{EA0D3BCE-1DED-6746-B236-7897D39C8A17}"/>
              </a:ext>
            </a:extLst>
          </p:cNvPr>
          <p:cNvSpPr>
            <a:spLocks noGrp="1"/>
          </p:cNvSpPr>
          <p:nvPr>
            <p:ph type="body" sz="quarter" idx="22" hasCustomPrompt="1"/>
          </p:nvPr>
        </p:nvSpPr>
        <p:spPr>
          <a:xfrm>
            <a:off x="3727883" y="3165275"/>
            <a:ext cx="2646363" cy="417512"/>
          </a:xfrm>
          <a:prstGeom prst="rect">
            <a:avLst/>
          </a:prstGeom>
        </p:spPr>
        <p:txBody>
          <a:bodyPr/>
          <a:lstStyle>
            <a:lvl1pPr marL="0" indent="0" algn="ctr">
              <a:buNone/>
              <a:defRPr sz="1200" b="1">
                <a:solidFill>
                  <a:schemeClr val="bg1"/>
                </a:solidFill>
              </a:defRPr>
            </a:lvl1pPr>
            <a:lvl2pPr marL="283504" indent="0" algn="ctr">
              <a:buNone/>
              <a:defRPr sz="1100"/>
            </a:lvl2pPr>
            <a:lvl3pPr marL="567004" indent="0" algn="ctr">
              <a:buNone/>
              <a:defRPr sz="1100"/>
            </a:lvl3pPr>
            <a:lvl4pPr marL="850508" indent="0" algn="ctr">
              <a:buNone/>
              <a:defRPr sz="1100"/>
            </a:lvl4pPr>
            <a:lvl5pPr marL="1134010" indent="0" algn="ctr">
              <a:buNone/>
              <a:defRPr sz="1100"/>
            </a:lvl5pPr>
          </a:lstStyle>
          <a:p>
            <a:pPr lvl="0"/>
            <a:r>
              <a:rPr lang="en-US" dirty="0"/>
              <a:t>MY FAVOURITE (CLIENT NAME) PRODUCT</a:t>
            </a:r>
            <a:endParaRPr lang="en-GB" dirty="0"/>
          </a:p>
        </p:txBody>
      </p:sp>
      <p:sp>
        <p:nvSpPr>
          <p:cNvPr id="55" name="Text Placeholder 43">
            <a:extLst>
              <a:ext uri="{FF2B5EF4-FFF2-40B4-BE49-F238E27FC236}">
                <a16:creationId xmlns:a16="http://schemas.microsoft.com/office/drawing/2014/main" id="{3151FE1E-B33D-7841-81A6-146E41BB93F5}"/>
              </a:ext>
            </a:extLst>
          </p:cNvPr>
          <p:cNvSpPr>
            <a:spLocks noGrp="1"/>
          </p:cNvSpPr>
          <p:nvPr>
            <p:ph type="body" sz="quarter" idx="24"/>
          </p:nvPr>
        </p:nvSpPr>
        <p:spPr>
          <a:xfrm>
            <a:off x="6708847" y="567399"/>
            <a:ext cx="2485748" cy="5670824"/>
          </a:xfrm>
          <a:prstGeom prst="rect">
            <a:avLst/>
          </a:prstGeom>
        </p:spPr>
        <p:txBody>
          <a:bodyPr/>
          <a:lstStyle>
            <a:lvl1pPr marL="0" indent="0">
              <a:spcAft>
                <a:spcPts val="600"/>
              </a:spcAft>
              <a:buNone/>
              <a:defRPr sz="1100" b="1">
                <a:solidFill>
                  <a:schemeClr val="bg1"/>
                </a:solidFill>
              </a:defRPr>
            </a:lvl1pPr>
            <a:lvl2pPr marL="9525" indent="0">
              <a:buNone/>
              <a:tabLst/>
              <a:defRPr sz="1200" b="1">
                <a:solidFill>
                  <a:schemeClr val="accent3"/>
                </a:solidFill>
              </a:defRPr>
            </a:lvl2pPr>
            <a:lvl3pPr marL="9525" indent="0">
              <a:buNone/>
              <a:tabLst/>
              <a:defRPr sz="1000">
                <a:solidFill>
                  <a:schemeClr val="bg1"/>
                </a:solidFill>
              </a:defRPr>
            </a:lvl3pPr>
            <a:lvl4pPr marL="9525" indent="0">
              <a:spcAft>
                <a:spcPts val="0"/>
              </a:spcAft>
              <a:buNone/>
              <a:tabLst/>
              <a:defRPr sz="1000">
                <a:solidFill>
                  <a:schemeClr val="bg1"/>
                </a:solidFill>
              </a:defRPr>
            </a:lvl4pPr>
            <a:lvl5pPr marL="180970" indent="-171446">
              <a:buFont typeface="Arial" panose="020B0604020202020204" pitchFamily="34" charset="0"/>
              <a:buChar char="•"/>
              <a:tabLst/>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6" name="Text Placeholder 43">
            <a:extLst>
              <a:ext uri="{FF2B5EF4-FFF2-40B4-BE49-F238E27FC236}">
                <a16:creationId xmlns:a16="http://schemas.microsoft.com/office/drawing/2014/main" id="{F5AF48CE-D130-704B-91DF-8BDC14764114}"/>
              </a:ext>
            </a:extLst>
          </p:cNvPr>
          <p:cNvSpPr>
            <a:spLocks noGrp="1"/>
          </p:cNvSpPr>
          <p:nvPr>
            <p:ph type="body" sz="quarter" idx="25"/>
          </p:nvPr>
        </p:nvSpPr>
        <p:spPr>
          <a:xfrm>
            <a:off x="9447694" y="567399"/>
            <a:ext cx="2485748" cy="5670824"/>
          </a:xfrm>
          <a:prstGeom prst="rect">
            <a:avLst/>
          </a:prstGeom>
        </p:spPr>
        <p:txBody>
          <a:bodyPr/>
          <a:lstStyle>
            <a:lvl1pPr marL="0" indent="0">
              <a:spcAft>
                <a:spcPts val="600"/>
              </a:spcAft>
              <a:buNone/>
              <a:defRPr sz="1100" b="1">
                <a:solidFill>
                  <a:schemeClr val="bg1"/>
                </a:solidFill>
              </a:defRPr>
            </a:lvl1pPr>
            <a:lvl2pPr marL="9525" indent="0">
              <a:buNone/>
              <a:tabLst/>
              <a:defRPr sz="1200" b="1">
                <a:solidFill>
                  <a:schemeClr val="accent3"/>
                </a:solidFill>
              </a:defRPr>
            </a:lvl2pPr>
            <a:lvl3pPr marL="9525" indent="0">
              <a:buNone/>
              <a:tabLst/>
              <a:defRPr sz="1000">
                <a:solidFill>
                  <a:schemeClr val="bg1"/>
                </a:solidFill>
              </a:defRPr>
            </a:lvl3pPr>
            <a:lvl4pPr marL="9525" indent="0">
              <a:spcAft>
                <a:spcPts val="0"/>
              </a:spcAft>
              <a:buNone/>
              <a:tabLst/>
              <a:defRPr sz="1000">
                <a:solidFill>
                  <a:schemeClr val="bg1"/>
                </a:solidFill>
              </a:defRPr>
            </a:lvl4pPr>
            <a:lvl5pPr marL="180970" indent="-171446">
              <a:buFont typeface="Arial" panose="020B0604020202020204" pitchFamily="34" charset="0"/>
              <a:buChar char="•"/>
              <a:tabLst/>
              <a:defRPr sz="1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57063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1_Bi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6EE85D5F-9D78-F04D-80EB-C6C9D3ABB93B}"/>
              </a:ext>
            </a:extLst>
          </p:cNvPr>
          <p:cNvSpPr/>
          <p:nvPr/>
        </p:nvSpPr>
        <p:spPr>
          <a:xfrm>
            <a:off x="-3" y="351039"/>
            <a:ext cx="12192003"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162" name="Rectangle 161">
            <a:extLst>
              <a:ext uri="{FF2B5EF4-FFF2-40B4-BE49-F238E27FC236}">
                <a16:creationId xmlns:a16="http://schemas.microsoft.com/office/drawing/2014/main" id="{97B7C7DF-ABD1-A440-80A7-77EFD3362347}"/>
              </a:ext>
            </a:extLst>
          </p:cNvPr>
          <p:cNvSpPr/>
          <p:nvPr/>
        </p:nvSpPr>
        <p:spPr>
          <a:xfrm>
            <a:off x="0" y="351039"/>
            <a:ext cx="4054771" cy="6163200"/>
          </a:xfrm>
          <a:prstGeom prst="rect">
            <a:avLst/>
          </a:prstGeom>
          <a:solidFill>
            <a:srgbClr val="5F667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63" name="Rectangle 162">
            <a:extLst>
              <a:ext uri="{FF2B5EF4-FFF2-40B4-BE49-F238E27FC236}">
                <a16:creationId xmlns:a16="http://schemas.microsoft.com/office/drawing/2014/main" id="{2783A564-CF1B-5440-998E-E9B2405EA767}"/>
              </a:ext>
            </a:extLst>
          </p:cNvPr>
          <p:cNvSpPr/>
          <p:nvPr/>
        </p:nvSpPr>
        <p:spPr>
          <a:xfrm>
            <a:off x="8143336" y="351039"/>
            <a:ext cx="4054771" cy="6163200"/>
          </a:xfrm>
          <a:prstGeom prst="rect">
            <a:avLst/>
          </a:prstGeom>
          <a:solidFill>
            <a:srgbClr val="5F667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46" name="Text Placeholder 43">
            <a:extLst>
              <a:ext uri="{FF2B5EF4-FFF2-40B4-BE49-F238E27FC236}">
                <a16:creationId xmlns:a16="http://schemas.microsoft.com/office/drawing/2014/main" id="{B304ECCE-833F-8542-B975-62903134E388}"/>
              </a:ext>
            </a:extLst>
          </p:cNvPr>
          <p:cNvSpPr>
            <a:spLocks noGrp="1"/>
          </p:cNvSpPr>
          <p:nvPr>
            <p:ph type="body" sz="quarter" idx="25"/>
          </p:nvPr>
        </p:nvSpPr>
        <p:spPr>
          <a:xfrm>
            <a:off x="276047" y="4186530"/>
            <a:ext cx="3459192" cy="2095973"/>
          </a:xfrm>
          <a:prstGeom prst="rect">
            <a:avLst/>
          </a:prstGeom>
        </p:spPr>
        <p:txBody>
          <a:bodyPr/>
          <a:lstStyle>
            <a:lvl1pPr marL="0" indent="0">
              <a:spcAft>
                <a:spcPts val="600"/>
              </a:spcAft>
              <a:buNone/>
              <a:defRPr sz="1000" b="1">
                <a:solidFill>
                  <a:schemeClr val="bg1"/>
                </a:solidFill>
              </a:defRPr>
            </a:lvl1pPr>
            <a:lvl2pPr marL="9525" indent="0">
              <a:buNone/>
              <a:tabLst/>
              <a:defRPr sz="1051" b="1">
                <a:solidFill>
                  <a:schemeClr val="accent3"/>
                </a:solidFill>
              </a:defRPr>
            </a:lvl2pPr>
            <a:lvl3pPr marL="9525" indent="0">
              <a:buNone/>
              <a:tabLst/>
              <a:defRPr sz="800">
                <a:solidFill>
                  <a:schemeClr val="bg1"/>
                </a:solidFill>
              </a:defRPr>
            </a:lvl3pPr>
            <a:lvl4pPr marL="9525" indent="0">
              <a:spcAft>
                <a:spcPts val="0"/>
              </a:spcAft>
              <a:buNone/>
              <a:tabLst/>
              <a:defRPr sz="800">
                <a:solidFill>
                  <a:schemeClr val="bg1"/>
                </a:solidFill>
              </a:defRPr>
            </a:lvl4pPr>
            <a:lvl5pPr marL="180970" indent="-171446">
              <a:buFont typeface="Arial" panose="020B0604020202020204" pitchFamily="34" charset="0"/>
              <a:buChar char="•"/>
              <a:tabLst/>
              <a:defRPr sz="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1" name="Picture Placeholder 5">
            <a:extLst>
              <a:ext uri="{FF2B5EF4-FFF2-40B4-BE49-F238E27FC236}">
                <a16:creationId xmlns:a16="http://schemas.microsoft.com/office/drawing/2014/main" id="{F2ECFBCA-2525-DF47-A7FC-E79EA6CD9472}"/>
              </a:ext>
            </a:extLst>
          </p:cNvPr>
          <p:cNvSpPr>
            <a:spLocks noGrp="1"/>
          </p:cNvSpPr>
          <p:nvPr>
            <p:ph type="pic" sz="quarter" idx="27" hasCustomPrompt="1"/>
          </p:nvPr>
        </p:nvSpPr>
        <p:spPr>
          <a:xfrm>
            <a:off x="360432" y="355047"/>
            <a:ext cx="3306197" cy="1988680"/>
          </a:xfrm>
          <a:prstGeom prst="rect">
            <a:avLst/>
          </a:prstGeom>
          <a:solidFill>
            <a:schemeClr val="accent2"/>
          </a:solidFill>
        </p:spPr>
        <p:txBody>
          <a:bodyPr anchor="ctr"/>
          <a:lstStyle>
            <a:lvl1pPr marL="0" indent="0" algn="ctr">
              <a:buNone/>
              <a:defRPr sz="1200" b="1">
                <a:solidFill>
                  <a:schemeClr val="accent1"/>
                </a:solidFill>
              </a:defRPr>
            </a:lvl1pPr>
          </a:lstStyle>
          <a:p>
            <a:r>
              <a:rPr lang="en-GB" dirty="0"/>
              <a:t>INSERT PHOTO HERE</a:t>
            </a:r>
          </a:p>
        </p:txBody>
      </p:sp>
      <p:sp>
        <p:nvSpPr>
          <p:cNvPr id="88" name="Text Placeholder 43">
            <a:extLst>
              <a:ext uri="{FF2B5EF4-FFF2-40B4-BE49-F238E27FC236}">
                <a16:creationId xmlns:a16="http://schemas.microsoft.com/office/drawing/2014/main" id="{DAB4419B-24EE-064A-B8E7-F9EDD3EA2C69}"/>
              </a:ext>
            </a:extLst>
          </p:cNvPr>
          <p:cNvSpPr>
            <a:spLocks noGrp="1"/>
          </p:cNvSpPr>
          <p:nvPr>
            <p:ph type="body" sz="quarter" idx="17" hasCustomPrompt="1"/>
          </p:nvPr>
        </p:nvSpPr>
        <p:spPr>
          <a:xfrm>
            <a:off x="723330" y="2555281"/>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sp>
        <p:nvSpPr>
          <p:cNvPr id="99" name="Text Placeholder 43">
            <a:extLst>
              <a:ext uri="{FF2B5EF4-FFF2-40B4-BE49-F238E27FC236}">
                <a16:creationId xmlns:a16="http://schemas.microsoft.com/office/drawing/2014/main" id="{833CB126-9E18-E042-BFB1-B98EA559D49C}"/>
              </a:ext>
            </a:extLst>
          </p:cNvPr>
          <p:cNvSpPr>
            <a:spLocks noGrp="1"/>
          </p:cNvSpPr>
          <p:nvPr>
            <p:ph type="body" sz="quarter" idx="19" hasCustomPrompt="1"/>
          </p:nvPr>
        </p:nvSpPr>
        <p:spPr>
          <a:xfrm>
            <a:off x="723330" y="2919979"/>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100" name="Text Placeholder 43">
            <a:extLst>
              <a:ext uri="{FF2B5EF4-FFF2-40B4-BE49-F238E27FC236}">
                <a16:creationId xmlns:a16="http://schemas.microsoft.com/office/drawing/2014/main" id="{C7CF5317-3E77-2D4D-B265-F3C19C4A9814}"/>
              </a:ext>
            </a:extLst>
          </p:cNvPr>
          <p:cNvSpPr>
            <a:spLocks noGrp="1"/>
          </p:cNvSpPr>
          <p:nvPr>
            <p:ph type="body" sz="quarter" idx="20" hasCustomPrompt="1"/>
          </p:nvPr>
        </p:nvSpPr>
        <p:spPr>
          <a:xfrm>
            <a:off x="723330" y="3308066"/>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101" name="Text Placeholder 43">
            <a:extLst>
              <a:ext uri="{FF2B5EF4-FFF2-40B4-BE49-F238E27FC236}">
                <a16:creationId xmlns:a16="http://schemas.microsoft.com/office/drawing/2014/main" id="{160674D8-9245-6C40-9403-06FAA59331E3}"/>
              </a:ext>
            </a:extLst>
          </p:cNvPr>
          <p:cNvSpPr>
            <a:spLocks noGrp="1"/>
          </p:cNvSpPr>
          <p:nvPr>
            <p:ph type="body" sz="quarter" idx="21" hasCustomPrompt="1"/>
          </p:nvPr>
        </p:nvSpPr>
        <p:spPr>
          <a:xfrm>
            <a:off x="723330" y="3690835"/>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sp>
        <p:nvSpPr>
          <p:cNvPr id="103" name="Text Placeholder 43">
            <a:extLst>
              <a:ext uri="{FF2B5EF4-FFF2-40B4-BE49-F238E27FC236}">
                <a16:creationId xmlns:a16="http://schemas.microsoft.com/office/drawing/2014/main" id="{D80284D4-B627-5A4A-86D2-902C8D10DFA0}"/>
              </a:ext>
            </a:extLst>
          </p:cNvPr>
          <p:cNvSpPr>
            <a:spLocks noGrp="1"/>
          </p:cNvSpPr>
          <p:nvPr>
            <p:ph type="body" sz="quarter" idx="34" hasCustomPrompt="1"/>
          </p:nvPr>
        </p:nvSpPr>
        <p:spPr>
          <a:xfrm>
            <a:off x="360431" y="2051191"/>
            <a:ext cx="2736060" cy="292708"/>
          </a:xfrm>
          <a:prstGeom prst="rect">
            <a:avLst/>
          </a:prstGeom>
          <a:solidFill>
            <a:schemeClr val="bg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None/>
              <a:defRPr sz="1200">
                <a:solidFill>
                  <a:schemeClr val="bg1"/>
                </a:solidFill>
                <a:latin typeface="+mj-lt"/>
              </a:defRPr>
            </a:lvl5pPr>
          </a:lstStyle>
          <a:p>
            <a:pPr lvl="4"/>
            <a:r>
              <a:rPr lang="en-US" dirty="0"/>
              <a:t>Name</a:t>
            </a:r>
          </a:p>
        </p:txBody>
      </p:sp>
      <p:sp>
        <p:nvSpPr>
          <p:cNvPr id="104" name="Text Placeholder 43">
            <a:extLst>
              <a:ext uri="{FF2B5EF4-FFF2-40B4-BE49-F238E27FC236}">
                <a16:creationId xmlns:a16="http://schemas.microsoft.com/office/drawing/2014/main" id="{FCCE459B-2B86-E841-B676-816F2086BF56}"/>
              </a:ext>
            </a:extLst>
          </p:cNvPr>
          <p:cNvSpPr>
            <a:spLocks noGrp="1"/>
          </p:cNvSpPr>
          <p:nvPr>
            <p:ph type="body" sz="quarter" idx="35"/>
          </p:nvPr>
        </p:nvSpPr>
        <p:spPr>
          <a:xfrm>
            <a:off x="4330817" y="4186530"/>
            <a:ext cx="3402123" cy="2095973"/>
          </a:xfrm>
          <a:prstGeom prst="rect">
            <a:avLst/>
          </a:prstGeom>
        </p:spPr>
        <p:txBody>
          <a:bodyPr/>
          <a:lstStyle>
            <a:lvl1pPr marL="0" indent="0">
              <a:spcAft>
                <a:spcPts val="600"/>
              </a:spcAft>
              <a:buNone/>
              <a:defRPr sz="1000" b="1">
                <a:solidFill>
                  <a:schemeClr val="bg1"/>
                </a:solidFill>
              </a:defRPr>
            </a:lvl1pPr>
            <a:lvl2pPr marL="9525" indent="0">
              <a:buNone/>
              <a:tabLst/>
              <a:defRPr sz="1051" b="1">
                <a:solidFill>
                  <a:schemeClr val="accent3"/>
                </a:solidFill>
              </a:defRPr>
            </a:lvl2pPr>
            <a:lvl3pPr marL="9525" indent="0">
              <a:buNone/>
              <a:tabLst/>
              <a:defRPr sz="800">
                <a:solidFill>
                  <a:schemeClr val="bg1"/>
                </a:solidFill>
              </a:defRPr>
            </a:lvl3pPr>
            <a:lvl4pPr marL="9525" indent="0">
              <a:spcAft>
                <a:spcPts val="0"/>
              </a:spcAft>
              <a:buNone/>
              <a:tabLst/>
              <a:defRPr sz="800">
                <a:solidFill>
                  <a:schemeClr val="bg1"/>
                </a:solidFill>
              </a:defRPr>
            </a:lvl4pPr>
            <a:lvl5pPr marL="180970" indent="-171446">
              <a:buFont typeface="Arial" panose="020B0604020202020204" pitchFamily="34" charset="0"/>
              <a:buChar char="•"/>
              <a:tabLst/>
              <a:defRPr sz="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5" name="Picture Placeholder 5">
            <a:extLst>
              <a:ext uri="{FF2B5EF4-FFF2-40B4-BE49-F238E27FC236}">
                <a16:creationId xmlns:a16="http://schemas.microsoft.com/office/drawing/2014/main" id="{36B4831B-EFCC-E94F-A578-9917FBEF1C19}"/>
              </a:ext>
            </a:extLst>
          </p:cNvPr>
          <p:cNvSpPr>
            <a:spLocks noGrp="1"/>
          </p:cNvSpPr>
          <p:nvPr>
            <p:ph type="pic" sz="quarter" idx="36" hasCustomPrompt="1"/>
          </p:nvPr>
        </p:nvSpPr>
        <p:spPr>
          <a:xfrm>
            <a:off x="4426742" y="355047"/>
            <a:ext cx="3306197" cy="1988680"/>
          </a:xfrm>
          <a:prstGeom prst="rect">
            <a:avLst/>
          </a:prstGeom>
          <a:solidFill>
            <a:schemeClr val="accent2"/>
          </a:solidFill>
        </p:spPr>
        <p:txBody>
          <a:bodyPr anchor="ctr"/>
          <a:lstStyle>
            <a:lvl1pPr marL="0" indent="0" algn="ctr">
              <a:buNone/>
              <a:defRPr sz="1200" b="1">
                <a:solidFill>
                  <a:schemeClr val="accent1"/>
                </a:solidFill>
              </a:defRPr>
            </a:lvl1pPr>
          </a:lstStyle>
          <a:p>
            <a:r>
              <a:rPr lang="en-GB" dirty="0"/>
              <a:t>INSERT PHOTO HERE</a:t>
            </a:r>
          </a:p>
        </p:txBody>
      </p:sp>
      <p:sp>
        <p:nvSpPr>
          <p:cNvPr id="106" name="Text Placeholder 43">
            <a:extLst>
              <a:ext uri="{FF2B5EF4-FFF2-40B4-BE49-F238E27FC236}">
                <a16:creationId xmlns:a16="http://schemas.microsoft.com/office/drawing/2014/main" id="{8C2C0D8B-1C51-6A4B-A0A5-27369F93DF16}"/>
              </a:ext>
            </a:extLst>
          </p:cNvPr>
          <p:cNvSpPr>
            <a:spLocks noGrp="1"/>
          </p:cNvSpPr>
          <p:nvPr>
            <p:ph type="body" sz="quarter" idx="37" hasCustomPrompt="1"/>
          </p:nvPr>
        </p:nvSpPr>
        <p:spPr>
          <a:xfrm>
            <a:off x="4789639" y="2555281"/>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grpSp>
        <p:nvGrpSpPr>
          <p:cNvPr id="107" name="Group 106">
            <a:extLst>
              <a:ext uri="{FF2B5EF4-FFF2-40B4-BE49-F238E27FC236}">
                <a16:creationId xmlns:a16="http://schemas.microsoft.com/office/drawing/2014/main" id="{32D0E651-F36E-664B-80D8-55FCDD2B6922}"/>
              </a:ext>
            </a:extLst>
          </p:cNvPr>
          <p:cNvGrpSpPr/>
          <p:nvPr/>
        </p:nvGrpSpPr>
        <p:grpSpPr>
          <a:xfrm>
            <a:off x="4414648" y="3691443"/>
            <a:ext cx="304800" cy="304800"/>
            <a:chOff x="1784350" y="7425836"/>
            <a:chExt cx="304800" cy="304800"/>
          </a:xfrm>
        </p:grpSpPr>
        <p:sp>
          <p:nvSpPr>
            <p:cNvPr id="108" name="Rectangle 107">
              <a:extLst>
                <a:ext uri="{FF2B5EF4-FFF2-40B4-BE49-F238E27FC236}">
                  <a16:creationId xmlns:a16="http://schemas.microsoft.com/office/drawing/2014/main" id="{A5674496-4487-4F49-AD90-72431E128123}"/>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9" name="Graphic 108">
              <a:extLst>
                <a:ext uri="{FF2B5EF4-FFF2-40B4-BE49-F238E27FC236}">
                  <a16:creationId xmlns:a16="http://schemas.microsoft.com/office/drawing/2014/main" id="{64A091CE-AF66-4C40-BAB7-1D90B6C23C0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110" name="Group 109">
            <a:extLst>
              <a:ext uri="{FF2B5EF4-FFF2-40B4-BE49-F238E27FC236}">
                <a16:creationId xmlns:a16="http://schemas.microsoft.com/office/drawing/2014/main" id="{0FF45D1D-A50D-AC4B-BC10-B83D30E773BF}"/>
              </a:ext>
            </a:extLst>
          </p:cNvPr>
          <p:cNvGrpSpPr/>
          <p:nvPr/>
        </p:nvGrpSpPr>
        <p:grpSpPr>
          <a:xfrm>
            <a:off x="4414648" y="3305711"/>
            <a:ext cx="304800" cy="304800"/>
            <a:chOff x="1784350" y="7040104"/>
            <a:chExt cx="304800" cy="304800"/>
          </a:xfrm>
        </p:grpSpPr>
        <p:sp>
          <p:nvSpPr>
            <p:cNvPr id="111" name="Rectangle 110">
              <a:extLst>
                <a:ext uri="{FF2B5EF4-FFF2-40B4-BE49-F238E27FC236}">
                  <a16:creationId xmlns:a16="http://schemas.microsoft.com/office/drawing/2014/main" id="{52096305-B09A-1040-9656-40A049148C20}"/>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2" name="Graphic 111">
              <a:extLst>
                <a:ext uri="{FF2B5EF4-FFF2-40B4-BE49-F238E27FC236}">
                  <a16:creationId xmlns:a16="http://schemas.microsoft.com/office/drawing/2014/main" id="{4B774F4E-AE01-8C46-A4CF-0649A18BB51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113" name="Group 112">
            <a:extLst>
              <a:ext uri="{FF2B5EF4-FFF2-40B4-BE49-F238E27FC236}">
                <a16:creationId xmlns:a16="http://schemas.microsoft.com/office/drawing/2014/main" id="{4B40D812-06C4-3E44-BE38-23BDC6BDA4D1}"/>
              </a:ext>
            </a:extLst>
          </p:cNvPr>
          <p:cNvGrpSpPr/>
          <p:nvPr/>
        </p:nvGrpSpPr>
        <p:grpSpPr>
          <a:xfrm>
            <a:off x="4414648" y="2919979"/>
            <a:ext cx="304800" cy="304800"/>
            <a:chOff x="1784350" y="6654372"/>
            <a:chExt cx="304800" cy="304800"/>
          </a:xfrm>
        </p:grpSpPr>
        <p:sp>
          <p:nvSpPr>
            <p:cNvPr id="114" name="Rectangle 113">
              <a:extLst>
                <a:ext uri="{FF2B5EF4-FFF2-40B4-BE49-F238E27FC236}">
                  <a16:creationId xmlns:a16="http://schemas.microsoft.com/office/drawing/2014/main" id="{4542C0C8-B5AB-3849-B5A9-A3EE7374E0F6}"/>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5" name="Graphic 114">
              <a:extLst>
                <a:ext uri="{FF2B5EF4-FFF2-40B4-BE49-F238E27FC236}">
                  <a16:creationId xmlns:a16="http://schemas.microsoft.com/office/drawing/2014/main" id="{387280FF-61A5-BC49-96A5-2379E3C59C8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116" name="Rectangle 115">
            <a:extLst>
              <a:ext uri="{FF2B5EF4-FFF2-40B4-BE49-F238E27FC236}">
                <a16:creationId xmlns:a16="http://schemas.microsoft.com/office/drawing/2014/main" id="{AD894800-14DF-F842-804E-94623FF3805E}"/>
              </a:ext>
            </a:extLst>
          </p:cNvPr>
          <p:cNvSpPr/>
          <p:nvPr/>
        </p:nvSpPr>
        <p:spPr>
          <a:xfrm>
            <a:off x="4426741" y="2555281"/>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7" name="Text Placeholder 43">
            <a:extLst>
              <a:ext uri="{FF2B5EF4-FFF2-40B4-BE49-F238E27FC236}">
                <a16:creationId xmlns:a16="http://schemas.microsoft.com/office/drawing/2014/main" id="{D9A02742-6CC4-3546-B83D-EF1D2B771E07}"/>
              </a:ext>
            </a:extLst>
          </p:cNvPr>
          <p:cNvSpPr>
            <a:spLocks noGrp="1"/>
          </p:cNvSpPr>
          <p:nvPr>
            <p:ph type="body" sz="quarter" idx="38" hasCustomPrompt="1"/>
          </p:nvPr>
        </p:nvSpPr>
        <p:spPr>
          <a:xfrm>
            <a:off x="4789639" y="2919979"/>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118" name="Text Placeholder 43">
            <a:extLst>
              <a:ext uri="{FF2B5EF4-FFF2-40B4-BE49-F238E27FC236}">
                <a16:creationId xmlns:a16="http://schemas.microsoft.com/office/drawing/2014/main" id="{C7F2A65C-16C5-024E-A7B3-88D3B3349CEF}"/>
              </a:ext>
            </a:extLst>
          </p:cNvPr>
          <p:cNvSpPr>
            <a:spLocks noGrp="1"/>
          </p:cNvSpPr>
          <p:nvPr>
            <p:ph type="body" sz="quarter" idx="39" hasCustomPrompt="1"/>
          </p:nvPr>
        </p:nvSpPr>
        <p:spPr>
          <a:xfrm>
            <a:off x="4789639" y="3308066"/>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119" name="Text Placeholder 43">
            <a:extLst>
              <a:ext uri="{FF2B5EF4-FFF2-40B4-BE49-F238E27FC236}">
                <a16:creationId xmlns:a16="http://schemas.microsoft.com/office/drawing/2014/main" id="{4B8083BD-C3E5-5547-9FD0-4A486CD551FF}"/>
              </a:ext>
            </a:extLst>
          </p:cNvPr>
          <p:cNvSpPr>
            <a:spLocks noGrp="1"/>
          </p:cNvSpPr>
          <p:nvPr>
            <p:ph type="body" sz="quarter" idx="40" hasCustomPrompt="1"/>
          </p:nvPr>
        </p:nvSpPr>
        <p:spPr>
          <a:xfrm>
            <a:off x="4789639" y="3690835"/>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pic>
        <p:nvPicPr>
          <p:cNvPr id="120" name="Graphic 119">
            <a:extLst>
              <a:ext uri="{FF2B5EF4-FFF2-40B4-BE49-F238E27FC236}">
                <a16:creationId xmlns:a16="http://schemas.microsoft.com/office/drawing/2014/main" id="{54F82B8C-DFC5-3F4A-9BAE-90EE90AC9D0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477582" y="2607115"/>
            <a:ext cx="190759" cy="190759"/>
          </a:xfrm>
          <a:prstGeom prst="rect">
            <a:avLst/>
          </a:prstGeom>
        </p:spPr>
      </p:pic>
      <p:sp>
        <p:nvSpPr>
          <p:cNvPr id="121" name="Text Placeholder 43">
            <a:extLst>
              <a:ext uri="{FF2B5EF4-FFF2-40B4-BE49-F238E27FC236}">
                <a16:creationId xmlns:a16="http://schemas.microsoft.com/office/drawing/2014/main" id="{CE7DB16A-33C1-2140-AB8A-B27A56654D17}"/>
              </a:ext>
            </a:extLst>
          </p:cNvPr>
          <p:cNvSpPr>
            <a:spLocks noGrp="1"/>
          </p:cNvSpPr>
          <p:nvPr>
            <p:ph type="body" sz="quarter" idx="41" hasCustomPrompt="1"/>
          </p:nvPr>
        </p:nvSpPr>
        <p:spPr>
          <a:xfrm>
            <a:off x="4429050" y="2050486"/>
            <a:ext cx="2736060" cy="292708"/>
          </a:xfrm>
          <a:prstGeom prst="rect">
            <a:avLst/>
          </a:prstGeom>
          <a:solidFill>
            <a:schemeClr val="bg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None/>
              <a:defRPr sz="1200">
                <a:solidFill>
                  <a:schemeClr val="bg1"/>
                </a:solidFill>
                <a:latin typeface="+mj-lt"/>
              </a:defRPr>
            </a:lvl5pPr>
          </a:lstStyle>
          <a:p>
            <a:pPr lvl="4"/>
            <a:r>
              <a:rPr lang="en-US" dirty="0"/>
              <a:t>Name</a:t>
            </a:r>
          </a:p>
        </p:txBody>
      </p:sp>
      <p:sp>
        <p:nvSpPr>
          <p:cNvPr id="122" name="Text Placeholder 43">
            <a:extLst>
              <a:ext uri="{FF2B5EF4-FFF2-40B4-BE49-F238E27FC236}">
                <a16:creationId xmlns:a16="http://schemas.microsoft.com/office/drawing/2014/main" id="{A0C27D56-16C4-F640-AF75-91014A223DEF}"/>
              </a:ext>
            </a:extLst>
          </p:cNvPr>
          <p:cNvSpPr>
            <a:spLocks noGrp="1"/>
          </p:cNvSpPr>
          <p:nvPr>
            <p:ph type="body" sz="quarter" idx="42"/>
          </p:nvPr>
        </p:nvSpPr>
        <p:spPr>
          <a:xfrm>
            <a:off x="8428008" y="4186530"/>
            <a:ext cx="3392021" cy="2095973"/>
          </a:xfrm>
          <a:prstGeom prst="rect">
            <a:avLst/>
          </a:prstGeom>
        </p:spPr>
        <p:txBody>
          <a:bodyPr/>
          <a:lstStyle>
            <a:lvl1pPr marL="0" indent="0">
              <a:spcAft>
                <a:spcPts val="600"/>
              </a:spcAft>
              <a:buNone/>
              <a:defRPr sz="1000" b="1">
                <a:solidFill>
                  <a:schemeClr val="bg1"/>
                </a:solidFill>
              </a:defRPr>
            </a:lvl1pPr>
            <a:lvl2pPr marL="9525" indent="0">
              <a:buNone/>
              <a:tabLst/>
              <a:defRPr sz="1051" b="1">
                <a:solidFill>
                  <a:schemeClr val="accent3"/>
                </a:solidFill>
              </a:defRPr>
            </a:lvl2pPr>
            <a:lvl3pPr marL="9525" indent="0">
              <a:buNone/>
              <a:tabLst/>
              <a:defRPr sz="800">
                <a:solidFill>
                  <a:schemeClr val="bg1"/>
                </a:solidFill>
              </a:defRPr>
            </a:lvl3pPr>
            <a:lvl4pPr marL="9525" indent="0">
              <a:spcAft>
                <a:spcPts val="0"/>
              </a:spcAft>
              <a:buNone/>
              <a:tabLst/>
              <a:defRPr sz="800">
                <a:solidFill>
                  <a:schemeClr val="bg1"/>
                </a:solidFill>
              </a:defRPr>
            </a:lvl4pPr>
            <a:lvl5pPr marL="180970" indent="-171446">
              <a:buFont typeface="Arial" panose="020B0604020202020204" pitchFamily="34" charset="0"/>
              <a:buChar char="•"/>
              <a:tabLst/>
              <a:defRPr sz="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3" name="Picture Placeholder 5">
            <a:extLst>
              <a:ext uri="{FF2B5EF4-FFF2-40B4-BE49-F238E27FC236}">
                <a16:creationId xmlns:a16="http://schemas.microsoft.com/office/drawing/2014/main" id="{8003CE39-FF95-9C45-B351-D6CD9DC144F6}"/>
              </a:ext>
            </a:extLst>
          </p:cNvPr>
          <p:cNvSpPr>
            <a:spLocks noGrp="1"/>
          </p:cNvSpPr>
          <p:nvPr>
            <p:ph type="pic" sz="quarter" idx="43" hasCustomPrompt="1"/>
          </p:nvPr>
        </p:nvSpPr>
        <p:spPr>
          <a:xfrm>
            <a:off x="8513832" y="355047"/>
            <a:ext cx="3306197" cy="1988680"/>
          </a:xfrm>
          <a:prstGeom prst="rect">
            <a:avLst/>
          </a:prstGeom>
          <a:solidFill>
            <a:schemeClr val="accent2"/>
          </a:solidFill>
        </p:spPr>
        <p:txBody>
          <a:bodyPr anchor="ctr"/>
          <a:lstStyle>
            <a:lvl1pPr marL="0" indent="0" algn="ctr">
              <a:buNone/>
              <a:defRPr sz="1200" b="1">
                <a:solidFill>
                  <a:schemeClr val="accent1"/>
                </a:solidFill>
              </a:defRPr>
            </a:lvl1pPr>
          </a:lstStyle>
          <a:p>
            <a:r>
              <a:rPr lang="en-GB" dirty="0"/>
              <a:t>INSERT PHOTO HERE</a:t>
            </a:r>
          </a:p>
        </p:txBody>
      </p:sp>
      <p:sp>
        <p:nvSpPr>
          <p:cNvPr id="124" name="Text Placeholder 43">
            <a:extLst>
              <a:ext uri="{FF2B5EF4-FFF2-40B4-BE49-F238E27FC236}">
                <a16:creationId xmlns:a16="http://schemas.microsoft.com/office/drawing/2014/main" id="{A56F8226-9750-D047-B696-7587718B3407}"/>
              </a:ext>
            </a:extLst>
          </p:cNvPr>
          <p:cNvSpPr>
            <a:spLocks noGrp="1"/>
          </p:cNvSpPr>
          <p:nvPr>
            <p:ph type="body" sz="quarter" idx="44" hasCustomPrompt="1"/>
          </p:nvPr>
        </p:nvSpPr>
        <p:spPr>
          <a:xfrm>
            <a:off x="8876730" y="2555281"/>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sp>
        <p:nvSpPr>
          <p:cNvPr id="135" name="Text Placeholder 43">
            <a:extLst>
              <a:ext uri="{FF2B5EF4-FFF2-40B4-BE49-F238E27FC236}">
                <a16:creationId xmlns:a16="http://schemas.microsoft.com/office/drawing/2014/main" id="{CBC818D6-8792-8F45-964F-3BD2FB3BE007}"/>
              </a:ext>
            </a:extLst>
          </p:cNvPr>
          <p:cNvSpPr>
            <a:spLocks noGrp="1"/>
          </p:cNvSpPr>
          <p:nvPr>
            <p:ph type="body" sz="quarter" idx="45" hasCustomPrompt="1"/>
          </p:nvPr>
        </p:nvSpPr>
        <p:spPr>
          <a:xfrm>
            <a:off x="8876730" y="2919979"/>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136" name="Text Placeholder 43">
            <a:extLst>
              <a:ext uri="{FF2B5EF4-FFF2-40B4-BE49-F238E27FC236}">
                <a16:creationId xmlns:a16="http://schemas.microsoft.com/office/drawing/2014/main" id="{55648D28-68D3-234F-B2BE-C04DB90C4038}"/>
              </a:ext>
            </a:extLst>
          </p:cNvPr>
          <p:cNvSpPr>
            <a:spLocks noGrp="1"/>
          </p:cNvSpPr>
          <p:nvPr>
            <p:ph type="body" sz="quarter" idx="46" hasCustomPrompt="1"/>
          </p:nvPr>
        </p:nvSpPr>
        <p:spPr>
          <a:xfrm>
            <a:off x="8876730" y="3308066"/>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137" name="Text Placeholder 43">
            <a:extLst>
              <a:ext uri="{FF2B5EF4-FFF2-40B4-BE49-F238E27FC236}">
                <a16:creationId xmlns:a16="http://schemas.microsoft.com/office/drawing/2014/main" id="{EA9ABE0B-9665-3749-8B93-85D1DDB95274}"/>
              </a:ext>
            </a:extLst>
          </p:cNvPr>
          <p:cNvSpPr>
            <a:spLocks noGrp="1"/>
          </p:cNvSpPr>
          <p:nvPr>
            <p:ph type="body" sz="quarter" idx="47" hasCustomPrompt="1"/>
          </p:nvPr>
        </p:nvSpPr>
        <p:spPr>
          <a:xfrm>
            <a:off x="8876730" y="3690835"/>
            <a:ext cx="2943300"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sp>
        <p:nvSpPr>
          <p:cNvPr id="139" name="Text Placeholder 43">
            <a:extLst>
              <a:ext uri="{FF2B5EF4-FFF2-40B4-BE49-F238E27FC236}">
                <a16:creationId xmlns:a16="http://schemas.microsoft.com/office/drawing/2014/main" id="{FB800BEB-6276-8948-8927-2725BA8F025C}"/>
              </a:ext>
            </a:extLst>
          </p:cNvPr>
          <p:cNvSpPr>
            <a:spLocks noGrp="1"/>
          </p:cNvSpPr>
          <p:nvPr>
            <p:ph type="body" sz="quarter" idx="48" hasCustomPrompt="1"/>
          </p:nvPr>
        </p:nvSpPr>
        <p:spPr>
          <a:xfrm>
            <a:off x="8520759" y="2050486"/>
            <a:ext cx="2736060" cy="292708"/>
          </a:xfrm>
          <a:prstGeom prst="rect">
            <a:avLst/>
          </a:prstGeom>
          <a:solidFill>
            <a:schemeClr val="bg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None/>
              <a:defRPr sz="1200">
                <a:solidFill>
                  <a:schemeClr val="bg1"/>
                </a:solidFill>
                <a:latin typeface="+mj-lt"/>
              </a:defRPr>
            </a:lvl5pPr>
          </a:lstStyle>
          <a:p>
            <a:pPr lvl="4"/>
            <a:r>
              <a:rPr lang="en-US" dirty="0"/>
              <a:t>Name</a:t>
            </a:r>
          </a:p>
        </p:txBody>
      </p:sp>
      <p:grpSp>
        <p:nvGrpSpPr>
          <p:cNvPr id="140" name="Group 139">
            <a:extLst>
              <a:ext uri="{FF2B5EF4-FFF2-40B4-BE49-F238E27FC236}">
                <a16:creationId xmlns:a16="http://schemas.microsoft.com/office/drawing/2014/main" id="{3FE66796-A082-F64F-ADA8-E2F0227BE275}"/>
              </a:ext>
            </a:extLst>
          </p:cNvPr>
          <p:cNvGrpSpPr/>
          <p:nvPr/>
        </p:nvGrpSpPr>
        <p:grpSpPr>
          <a:xfrm>
            <a:off x="348339" y="3691443"/>
            <a:ext cx="304800" cy="304800"/>
            <a:chOff x="1784350" y="7425836"/>
            <a:chExt cx="304800" cy="304800"/>
          </a:xfrm>
        </p:grpSpPr>
        <p:sp>
          <p:nvSpPr>
            <p:cNvPr id="141" name="Rectangle 140">
              <a:extLst>
                <a:ext uri="{FF2B5EF4-FFF2-40B4-BE49-F238E27FC236}">
                  <a16:creationId xmlns:a16="http://schemas.microsoft.com/office/drawing/2014/main" id="{913546FA-AEFC-2E43-B238-0F16AD4B5B15}"/>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2" name="Graphic 141">
              <a:extLst>
                <a:ext uri="{FF2B5EF4-FFF2-40B4-BE49-F238E27FC236}">
                  <a16:creationId xmlns:a16="http://schemas.microsoft.com/office/drawing/2014/main" id="{6CACF710-E9FF-A84F-8595-FED3AF78338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143" name="Group 142">
            <a:extLst>
              <a:ext uri="{FF2B5EF4-FFF2-40B4-BE49-F238E27FC236}">
                <a16:creationId xmlns:a16="http://schemas.microsoft.com/office/drawing/2014/main" id="{70ACACAB-108A-C84D-8A32-B63D22F6E0B0}"/>
              </a:ext>
            </a:extLst>
          </p:cNvPr>
          <p:cNvGrpSpPr/>
          <p:nvPr/>
        </p:nvGrpSpPr>
        <p:grpSpPr>
          <a:xfrm>
            <a:off x="348339" y="3305711"/>
            <a:ext cx="304800" cy="304800"/>
            <a:chOff x="1784350" y="7040104"/>
            <a:chExt cx="304800" cy="304800"/>
          </a:xfrm>
        </p:grpSpPr>
        <p:sp>
          <p:nvSpPr>
            <p:cNvPr id="144" name="Rectangle 143">
              <a:extLst>
                <a:ext uri="{FF2B5EF4-FFF2-40B4-BE49-F238E27FC236}">
                  <a16:creationId xmlns:a16="http://schemas.microsoft.com/office/drawing/2014/main" id="{64F55395-AA81-5E49-BBE2-9CCA8BA043A1}"/>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5" name="Graphic 144">
              <a:extLst>
                <a:ext uri="{FF2B5EF4-FFF2-40B4-BE49-F238E27FC236}">
                  <a16:creationId xmlns:a16="http://schemas.microsoft.com/office/drawing/2014/main" id="{9DC55E5D-818C-934E-973E-B648CA44CA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146" name="Group 145">
            <a:extLst>
              <a:ext uri="{FF2B5EF4-FFF2-40B4-BE49-F238E27FC236}">
                <a16:creationId xmlns:a16="http://schemas.microsoft.com/office/drawing/2014/main" id="{E9E5DB53-09BD-A940-8512-7E19025DA295}"/>
              </a:ext>
            </a:extLst>
          </p:cNvPr>
          <p:cNvGrpSpPr/>
          <p:nvPr/>
        </p:nvGrpSpPr>
        <p:grpSpPr>
          <a:xfrm>
            <a:off x="348339" y="2919979"/>
            <a:ext cx="304800" cy="304800"/>
            <a:chOff x="1784350" y="6654372"/>
            <a:chExt cx="304800" cy="304800"/>
          </a:xfrm>
        </p:grpSpPr>
        <p:sp>
          <p:nvSpPr>
            <p:cNvPr id="147" name="Rectangle 146">
              <a:extLst>
                <a:ext uri="{FF2B5EF4-FFF2-40B4-BE49-F238E27FC236}">
                  <a16:creationId xmlns:a16="http://schemas.microsoft.com/office/drawing/2014/main" id="{040B2979-0616-2B49-9042-165098D67A75}"/>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8" name="Graphic 147">
              <a:extLst>
                <a:ext uri="{FF2B5EF4-FFF2-40B4-BE49-F238E27FC236}">
                  <a16:creationId xmlns:a16="http://schemas.microsoft.com/office/drawing/2014/main" id="{BD7431E3-CFB0-9741-AA7C-DE7573FC50D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149" name="Rectangle 148">
            <a:extLst>
              <a:ext uri="{FF2B5EF4-FFF2-40B4-BE49-F238E27FC236}">
                <a16:creationId xmlns:a16="http://schemas.microsoft.com/office/drawing/2014/main" id="{AE4590A3-E217-B843-970F-ED9D1066D828}"/>
              </a:ext>
            </a:extLst>
          </p:cNvPr>
          <p:cNvSpPr/>
          <p:nvPr/>
        </p:nvSpPr>
        <p:spPr>
          <a:xfrm>
            <a:off x="360433" y="2555281"/>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0" name="Graphic 149">
            <a:extLst>
              <a:ext uri="{FF2B5EF4-FFF2-40B4-BE49-F238E27FC236}">
                <a16:creationId xmlns:a16="http://schemas.microsoft.com/office/drawing/2014/main" id="{28B98AE2-5017-964F-B716-C35449DC575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11274" y="2607115"/>
            <a:ext cx="190759" cy="190759"/>
          </a:xfrm>
          <a:prstGeom prst="rect">
            <a:avLst/>
          </a:prstGeom>
        </p:spPr>
      </p:pic>
      <p:grpSp>
        <p:nvGrpSpPr>
          <p:cNvPr id="151" name="Group 150">
            <a:extLst>
              <a:ext uri="{FF2B5EF4-FFF2-40B4-BE49-F238E27FC236}">
                <a16:creationId xmlns:a16="http://schemas.microsoft.com/office/drawing/2014/main" id="{A1EA5E48-59D3-C54E-90E0-388A4676CF38}"/>
              </a:ext>
            </a:extLst>
          </p:cNvPr>
          <p:cNvGrpSpPr/>
          <p:nvPr/>
        </p:nvGrpSpPr>
        <p:grpSpPr>
          <a:xfrm>
            <a:off x="8501739" y="3691443"/>
            <a:ext cx="304800" cy="304800"/>
            <a:chOff x="1784350" y="7425836"/>
            <a:chExt cx="304800" cy="304800"/>
          </a:xfrm>
        </p:grpSpPr>
        <p:sp>
          <p:nvSpPr>
            <p:cNvPr id="152" name="Rectangle 151">
              <a:extLst>
                <a:ext uri="{FF2B5EF4-FFF2-40B4-BE49-F238E27FC236}">
                  <a16:creationId xmlns:a16="http://schemas.microsoft.com/office/drawing/2014/main" id="{806CC10B-935B-F44C-AA06-8D3D676B6C96}"/>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3" name="Graphic 152">
              <a:extLst>
                <a:ext uri="{FF2B5EF4-FFF2-40B4-BE49-F238E27FC236}">
                  <a16:creationId xmlns:a16="http://schemas.microsoft.com/office/drawing/2014/main" id="{385D49FD-60DF-3948-B9CC-019FFDFD352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154" name="Group 153">
            <a:extLst>
              <a:ext uri="{FF2B5EF4-FFF2-40B4-BE49-F238E27FC236}">
                <a16:creationId xmlns:a16="http://schemas.microsoft.com/office/drawing/2014/main" id="{9EFB4E62-B141-EA4D-BEE1-429A4C26026A}"/>
              </a:ext>
            </a:extLst>
          </p:cNvPr>
          <p:cNvGrpSpPr/>
          <p:nvPr/>
        </p:nvGrpSpPr>
        <p:grpSpPr>
          <a:xfrm>
            <a:off x="8501739" y="3305711"/>
            <a:ext cx="304800" cy="304800"/>
            <a:chOff x="1784350" y="7040104"/>
            <a:chExt cx="304800" cy="304800"/>
          </a:xfrm>
        </p:grpSpPr>
        <p:sp>
          <p:nvSpPr>
            <p:cNvPr id="155" name="Rectangle 154">
              <a:extLst>
                <a:ext uri="{FF2B5EF4-FFF2-40B4-BE49-F238E27FC236}">
                  <a16:creationId xmlns:a16="http://schemas.microsoft.com/office/drawing/2014/main" id="{78AB0B32-D290-5C4E-8EBA-C627BCBA0860}"/>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6" name="Graphic 155">
              <a:extLst>
                <a:ext uri="{FF2B5EF4-FFF2-40B4-BE49-F238E27FC236}">
                  <a16:creationId xmlns:a16="http://schemas.microsoft.com/office/drawing/2014/main" id="{537252AC-B518-FF44-AF81-FC053A0BA0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157" name="Group 156">
            <a:extLst>
              <a:ext uri="{FF2B5EF4-FFF2-40B4-BE49-F238E27FC236}">
                <a16:creationId xmlns:a16="http://schemas.microsoft.com/office/drawing/2014/main" id="{67FEF182-E1A2-A240-B1F0-2D92D33C6655}"/>
              </a:ext>
            </a:extLst>
          </p:cNvPr>
          <p:cNvGrpSpPr/>
          <p:nvPr/>
        </p:nvGrpSpPr>
        <p:grpSpPr>
          <a:xfrm>
            <a:off x="8501739" y="2919979"/>
            <a:ext cx="304800" cy="304800"/>
            <a:chOff x="1784350" y="6654372"/>
            <a:chExt cx="304800" cy="304800"/>
          </a:xfrm>
        </p:grpSpPr>
        <p:sp>
          <p:nvSpPr>
            <p:cNvPr id="158" name="Rectangle 157">
              <a:extLst>
                <a:ext uri="{FF2B5EF4-FFF2-40B4-BE49-F238E27FC236}">
                  <a16:creationId xmlns:a16="http://schemas.microsoft.com/office/drawing/2014/main" id="{13C8FFD4-7730-4B43-8AF0-1B77E9D9396A}"/>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9" name="Graphic 158">
              <a:extLst>
                <a:ext uri="{FF2B5EF4-FFF2-40B4-BE49-F238E27FC236}">
                  <a16:creationId xmlns:a16="http://schemas.microsoft.com/office/drawing/2014/main" id="{A5B8D00A-F1B7-164C-96E7-D9D7217B61A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160" name="Rectangle 159">
            <a:extLst>
              <a:ext uri="{FF2B5EF4-FFF2-40B4-BE49-F238E27FC236}">
                <a16:creationId xmlns:a16="http://schemas.microsoft.com/office/drawing/2014/main" id="{C3B27D91-128E-174E-A44B-1BC9C7E4FBD1}"/>
              </a:ext>
            </a:extLst>
          </p:cNvPr>
          <p:cNvSpPr/>
          <p:nvPr/>
        </p:nvSpPr>
        <p:spPr>
          <a:xfrm>
            <a:off x="8513833" y="2555281"/>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1" name="Graphic 160">
            <a:extLst>
              <a:ext uri="{FF2B5EF4-FFF2-40B4-BE49-F238E27FC236}">
                <a16:creationId xmlns:a16="http://schemas.microsoft.com/office/drawing/2014/main" id="{3EDD08BD-514E-0A49-B449-E3898A19EC7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64674" y="2607115"/>
            <a:ext cx="190759" cy="190759"/>
          </a:xfrm>
          <a:prstGeom prst="rect">
            <a:avLst/>
          </a:prstGeom>
        </p:spPr>
      </p:pic>
    </p:spTree>
    <p:extLst>
      <p:ext uri="{BB962C8B-B14F-4D97-AF65-F5344CB8AC3E}">
        <p14:creationId xmlns:p14="http://schemas.microsoft.com/office/powerpoint/2010/main" val="19272063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1_Team slid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9" cy="9641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9690"/>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Picture Placeholder 3">
            <a:extLst>
              <a:ext uri="{FF2B5EF4-FFF2-40B4-BE49-F238E27FC236}">
                <a16:creationId xmlns:a16="http://schemas.microsoft.com/office/drawing/2014/main" id="{D5DE7A4E-3201-4C46-96AB-637A91EE02B9}"/>
              </a:ext>
            </a:extLst>
          </p:cNvPr>
          <p:cNvSpPr>
            <a:spLocks noGrp="1"/>
          </p:cNvSpPr>
          <p:nvPr>
            <p:ph type="pic" sz="quarter" idx="30" hasCustomPrompt="1"/>
          </p:nvPr>
        </p:nvSpPr>
        <p:spPr>
          <a:xfrm>
            <a:off x="1970031"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18" name="Text Placeholder 14">
            <a:extLst>
              <a:ext uri="{FF2B5EF4-FFF2-40B4-BE49-F238E27FC236}">
                <a16:creationId xmlns:a16="http://schemas.microsoft.com/office/drawing/2014/main" id="{B02EE41B-F21C-F042-97DC-7213989A56D7}"/>
              </a:ext>
            </a:extLst>
          </p:cNvPr>
          <p:cNvSpPr>
            <a:spLocks noGrp="1"/>
          </p:cNvSpPr>
          <p:nvPr>
            <p:ph type="body" sz="quarter" idx="31" hasCustomPrompt="1"/>
          </p:nvPr>
        </p:nvSpPr>
        <p:spPr>
          <a:xfrm>
            <a:off x="1970031"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9" name="Text Placeholder 3">
            <a:extLst>
              <a:ext uri="{FF2B5EF4-FFF2-40B4-BE49-F238E27FC236}">
                <a16:creationId xmlns:a16="http://schemas.microsoft.com/office/drawing/2014/main" id="{8A674CAC-EFAD-C143-894C-A43D2FA96EEF}"/>
              </a:ext>
            </a:extLst>
          </p:cNvPr>
          <p:cNvSpPr>
            <a:spLocks noGrp="1"/>
          </p:cNvSpPr>
          <p:nvPr>
            <p:ph type="body" sz="quarter" idx="20" hasCustomPrompt="1"/>
          </p:nvPr>
        </p:nvSpPr>
        <p:spPr>
          <a:xfrm>
            <a:off x="1970031" y="4290718"/>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20" name="Picture Placeholder 3">
            <a:extLst>
              <a:ext uri="{FF2B5EF4-FFF2-40B4-BE49-F238E27FC236}">
                <a16:creationId xmlns:a16="http://schemas.microsoft.com/office/drawing/2014/main" id="{28595726-35A9-6748-9F14-1F96F7188D8E}"/>
              </a:ext>
            </a:extLst>
          </p:cNvPr>
          <p:cNvSpPr>
            <a:spLocks noGrp="1"/>
          </p:cNvSpPr>
          <p:nvPr>
            <p:ph type="pic" sz="quarter" idx="32" hasCustomPrompt="1"/>
          </p:nvPr>
        </p:nvSpPr>
        <p:spPr>
          <a:xfrm>
            <a:off x="3971631"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1" name="Text Placeholder 14">
            <a:extLst>
              <a:ext uri="{FF2B5EF4-FFF2-40B4-BE49-F238E27FC236}">
                <a16:creationId xmlns:a16="http://schemas.microsoft.com/office/drawing/2014/main" id="{5984D86F-7C80-FA4C-86FD-8482D94F0AAB}"/>
              </a:ext>
            </a:extLst>
          </p:cNvPr>
          <p:cNvSpPr>
            <a:spLocks noGrp="1"/>
          </p:cNvSpPr>
          <p:nvPr>
            <p:ph type="body" sz="quarter" idx="33" hasCustomPrompt="1"/>
          </p:nvPr>
        </p:nvSpPr>
        <p:spPr>
          <a:xfrm>
            <a:off x="3971631"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2" name="Text Placeholder 3">
            <a:extLst>
              <a:ext uri="{FF2B5EF4-FFF2-40B4-BE49-F238E27FC236}">
                <a16:creationId xmlns:a16="http://schemas.microsoft.com/office/drawing/2014/main" id="{6ABCCB85-6C37-D045-872B-DAA0CE4C57E9}"/>
              </a:ext>
            </a:extLst>
          </p:cNvPr>
          <p:cNvSpPr>
            <a:spLocks noGrp="1"/>
          </p:cNvSpPr>
          <p:nvPr>
            <p:ph type="body" sz="quarter" idx="34" hasCustomPrompt="1"/>
          </p:nvPr>
        </p:nvSpPr>
        <p:spPr>
          <a:xfrm>
            <a:off x="3971631" y="4290718"/>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23" name="Picture Placeholder 3">
            <a:extLst>
              <a:ext uri="{FF2B5EF4-FFF2-40B4-BE49-F238E27FC236}">
                <a16:creationId xmlns:a16="http://schemas.microsoft.com/office/drawing/2014/main" id="{AB1247DD-F3E8-A249-BF0B-F3B1345DD332}"/>
              </a:ext>
            </a:extLst>
          </p:cNvPr>
          <p:cNvSpPr>
            <a:spLocks noGrp="1"/>
          </p:cNvSpPr>
          <p:nvPr>
            <p:ph type="pic" sz="quarter" idx="35" hasCustomPrompt="1"/>
          </p:nvPr>
        </p:nvSpPr>
        <p:spPr>
          <a:xfrm>
            <a:off x="5973231"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4" name="Text Placeholder 14">
            <a:extLst>
              <a:ext uri="{FF2B5EF4-FFF2-40B4-BE49-F238E27FC236}">
                <a16:creationId xmlns:a16="http://schemas.microsoft.com/office/drawing/2014/main" id="{EE10E805-B69E-8847-BC30-17A127427479}"/>
              </a:ext>
            </a:extLst>
          </p:cNvPr>
          <p:cNvSpPr>
            <a:spLocks noGrp="1"/>
          </p:cNvSpPr>
          <p:nvPr>
            <p:ph type="body" sz="quarter" idx="36" hasCustomPrompt="1"/>
          </p:nvPr>
        </p:nvSpPr>
        <p:spPr>
          <a:xfrm>
            <a:off x="5973231"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5" name="Text Placeholder 3">
            <a:extLst>
              <a:ext uri="{FF2B5EF4-FFF2-40B4-BE49-F238E27FC236}">
                <a16:creationId xmlns:a16="http://schemas.microsoft.com/office/drawing/2014/main" id="{E35D9A35-F2C2-1647-8692-7D9FD2B2A120}"/>
              </a:ext>
            </a:extLst>
          </p:cNvPr>
          <p:cNvSpPr>
            <a:spLocks noGrp="1"/>
          </p:cNvSpPr>
          <p:nvPr>
            <p:ph type="body" sz="quarter" idx="37" hasCustomPrompt="1"/>
          </p:nvPr>
        </p:nvSpPr>
        <p:spPr>
          <a:xfrm>
            <a:off x="5973231" y="4290718"/>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26" name="Picture Placeholder 3">
            <a:extLst>
              <a:ext uri="{FF2B5EF4-FFF2-40B4-BE49-F238E27FC236}">
                <a16:creationId xmlns:a16="http://schemas.microsoft.com/office/drawing/2014/main" id="{CDEA8CB2-45E9-0040-9C04-3B6F35FBF357}"/>
              </a:ext>
            </a:extLst>
          </p:cNvPr>
          <p:cNvSpPr>
            <a:spLocks noGrp="1"/>
          </p:cNvSpPr>
          <p:nvPr>
            <p:ph type="pic" sz="quarter" idx="38" hasCustomPrompt="1"/>
          </p:nvPr>
        </p:nvSpPr>
        <p:spPr>
          <a:xfrm>
            <a:off x="7968912"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7" name="Text Placeholder 14">
            <a:extLst>
              <a:ext uri="{FF2B5EF4-FFF2-40B4-BE49-F238E27FC236}">
                <a16:creationId xmlns:a16="http://schemas.microsoft.com/office/drawing/2014/main" id="{2934CDCD-D8F3-4C49-9DD5-0C3A8A8F6DF8}"/>
              </a:ext>
            </a:extLst>
          </p:cNvPr>
          <p:cNvSpPr>
            <a:spLocks noGrp="1"/>
          </p:cNvSpPr>
          <p:nvPr>
            <p:ph type="body" sz="quarter" idx="39" hasCustomPrompt="1"/>
          </p:nvPr>
        </p:nvSpPr>
        <p:spPr>
          <a:xfrm>
            <a:off x="7968914"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28" name="Text Placeholder 3">
            <a:extLst>
              <a:ext uri="{FF2B5EF4-FFF2-40B4-BE49-F238E27FC236}">
                <a16:creationId xmlns:a16="http://schemas.microsoft.com/office/drawing/2014/main" id="{A3049C75-BB97-E24C-B1F3-1636C71FB216}"/>
              </a:ext>
            </a:extLst>
          </p:cNvPr>
          <p:cNvSpPr>
            <a:spLocks noGrp="1"/>
          </p:cNvSpPr>
          <p:nvPr>
            <p:ph type="body" sz="quarter" idx="40" hasCustomPrompt="1"/>
          </p:nvPr>
        </p:nvSpPr>
        <p:spPr>
          <a:xfrm>
            <a:off x="7968912" y="4290718"/>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p:nvSpPr>
        <p:spPr>
          <a:xfrm>
            <a:off x="337856" y="6515475"/>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Tree>
    <p:extLst>
      <p:ext uri="{BB962C8B-B14F-4D97-AF65-F5344CB8AC3E}">
        <p14:creationId xmlns:p14="http://schemas.microsoft.com/office/powerpoint/2010/main" val="1682053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table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4648" y="569919"/>
            <a:ext cx="328492"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887562" y="685800"/>
            <a:ext cx="8304438"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5"/>
            <a:ext cx="3144612"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4651" y="685800"/>
            <a:ext cx="3144611"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6" name="Slide Number Placeholder 11">
            <a:extLst>
              <a:ext uri="{FF2B5EF4-FFF2-40B4-BE49-F238E27FC236}">
                <a16:creationId xmlns:a16="http://schemas.microsoft.com/office/drawing/2014/main" id="{B775087B-6C0B-714D-8344-D3AB20198FC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6403347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3_Team slid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9" cy="9641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9690"/>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p:nvSpPr>
        <p:spPr>
          <a:xfrm>
            <a:off x="337856" y="6515475"/>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9" name="Picture Placeholder 3">
            <a:extLst>
              <a:ext uri="{FF2B5EF4-FFF2-40B4-BE49-F238E27FC236}">
                <a16:creationId xmlns:a16="http://schemas.microsoft.com/office/drawing/2014/main" id="{EEC3A828-A4F6-4045-9B91-90106AA3BA82}"/>
              </a:ext>
            </a:extLst>
          </p:cNvPr>
          <p:cNvSpPr>
            <a:spLocks noGrp="1"/>
          </p:cNvSpPr>
          <p:nvPr>
            <p:ph type="pic" sz="quarter" idx="59" hasCustomPrompt="1"/>
          </p:nvPr>
        </p:nvSpPr>
        <p:spPr>
          <a:xfrm>
            <a:off x="1970031" y="137825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0" name="Text Placeholder 14">
            <a:extLst>
              <a:ext uri="{FF2B5EF4-FFF2-40B4-BE49-F238E27FC236}">
                <a16:creationId xmlns:a16="http://schemas.microsoft.com/office/drawing/2014/main" id="{68F88301-3411-1347-A1C5-BD9DEF9CAE3F}"/>
              </a:ext>
            </a:extLst>
          </p:cNvPr>
          <p:cNvSpPr>
            <a:spLocks noGrp="1"/>
          </p:cNvSpPr>
          <p:nvPr>
            <p:ph type="body" sz="quarter" idx="60" hasCustomPrompt="1"/>
          </p:nvPr>
        </p:nvSpPr>
        <p:spPr>
          <a:xfrm>
            <a:off x="1970031" y="321458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1" name="Text Placeholder 3">
            <a:extLst>
              <a:ext uri="{FF2B5EF4-FFF2-40B4-BE49-F238E27FC236}">
                <a16:creationId xmlns:a16="http://schemas.microsoft.com/office/drawing/2014/main" id="{BACC5866-0F8B-CE46-B5E2-BC3F16169B0D}"/>
              </a:ext>
            </a:extLst>
          </p:cNvPr>
          <p:cNvSpPr>
            <a:spLocks noGrp="1"/>
          </p:cNvSpPr>
          <p:nvPr>
            <p:ph type="body" sz="quarter" idx="61" hasCustomPrompt="1"/>
          </p:nvPr>
        </p:nvSpPr>
        <p:spPr>
          <a:xfrm>
            <a:off x="1970031" y="325058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32" name="Picture Placeholder 3">
            <a:extLst>
              <a:ext uri="{FF2B5EF4-FFF2-40B4-BE49-F238E27FC236}">
                <a16:creationId xmlns:a16="http://schemas.microsoft.com/office/drawing/2014/main" id="{C6A88552-6E44-2841-A3F8-B7ACA792B93D}"/>
              </a:ext>
            </a:extLst>
          </p:cNvPr>
          <p:cNvSpPr>
            <a:spLocks noGrp="1"/>
          </p:cNvSpPr>
          <p:nvPr>
            <p:ph type="pic" sz="quarter" idx="62" hasCustomPrompt="1"/>
          </p:nvPr>
        </p:nvSpPr>
        <p:spPr>
          <a:xfrm>
            <a:off x="3971631" y="137825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3" name="Text Placeholder 14">
            <a:extLst>
              <a:ext uri="{FF2B5EF4-FFF2-40B4-BE49-F238E27FC236}">
                <a16:creationId xmlns:a16="http://schemas.microsoft.com/office/drawing/2014/main" id="{93D78BEC-5C41-8144-B4D9-C93BC39E7FB3}"/>
              </a:ext>
            </a:extLst>
          </p:cNvPr>
          <p:cNvSpPr>
            <a:spLocks noGrp="1"/>
          </p:cNvSpPr>
          <p:nvPr>
            <p:ph type="body" sz="quarter" idx="63" hasCustomPrompt="1"/>
          </p:nvPr>
        </p:nvSpPr>
        <p:spPr>
          <a:xfrm>
            <a:off x="3971631" y="321458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4" name="Text Placeholder 3">
            <a:extLst>
              <a:ext uri="{FF2B5EF4-FFF2-40B4-BE49-F238E27FC236}">
                <a16:creationId xmlns:a16="http://schemas.microsoft.com/office/drawing/2014/main" id="{2DF146CA-D7C5-A549-9EF8-7BECBDF3CF3A}"/>
              </a:ext>
            </a:extLst>
          </p:cNvPr>
          <p:cNvSpPr>
            <a:spLocks noGrp="1"/>
          </p:cNvSpPr>
          <p:nvPr>
            <p:ph type="body" sz="quarter" idx="64" hasCustomPrompt="1"/>
          </p:nvPr>
        </p:nvSpPr>
        <p:spPr>
          <a:xfrm>
            <a:off x="3971631" y="325058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35" name="Picture Placeholder 3">
            <a:extLst>
              <a:ext uri="{FF2B5EF4-FFF2-40B4-BE49-F238E27FC236}">
                <a16:creationId xmlns:a16="http://schemas.microsoft.com/office/drawing/2014/main" id="{A47949C3-93B3-9743-962D-1F33E9EB629D}"/>
              </a:ext>
            </a:extLst>
          </p:cNvPr>
          <p:cNvSpPr>
            <a:spLocks noGrp="1"/>
          </p:cNvSpPr>
          <p:nvPr>
            <p:ph type="pic" sz="quarter" idx="65" hasCustomPrompt="1"/>
          </p:nvPr>
        </p:nvSpPr>
        <p:spPr>
          <a:xfrm>
            <a:off x="5973231" y="137825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6" name="Text Placeholder 14">
            <a:extLst>
              <a:ext uri="{FF2B5EF4-FFF2-40B4-BE49-F238E27FC236}">
                <a16:creationId xmlns:a16="http://schemas.microsoft.com/office/drawing/2014/main" id="{4A975118-CFB4-5843-B1F0-CFCA8989AE4E}"/>
              </a:ext>
            </a:extLst>
          </p:cNvPr>
          <p:cNvSpPr>
            <a:spLocks noGrp="1"/>
          </p:cNvSpPr>
          <p:nvPr>
            <p:ph type="body" sz="quarter" idx="66" hasCustomPrompt="1"/>
          </p:nvPr>
        </p:nvSpPr>
        <p:spPr>
          <a:xfrm>
            <a:off x="5973231" y="321458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7" name="Text Placeholder 3">
            <a:extLst>
              <a:ext uri="{FF2B5EF4-FFF2-40B4-BE49-F238E27FC236}">
                <a16:creationId xmlns:a16="http://schemas.microsoft.com/office/drawing/2014/main" id="{6CB67CD8-59BB-9346-B180-B0D9BE38AF23}"/>
              </a:ext>
            </a:extLst>
          </p:cNvPr>
          <p:cNvSpPr>
            <a:spLocks noGrp="1"/>
          </p:cNvSpPr>
          <p:nvPr>
            <p:ph type="body" sz="quarter" idx="67" hasCustomPrompt="1"/>
          </p:nvPr>
        </p:nvSpPr>
        <p:spPr>
          <a:xfrm>
            <a:off x="5973231" y="325058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38" name="Picture Placeholder 3">
            <a:extLst>
              <a:ext uri="{FF2B5EF4-FFF2-40B4-BE49-F238E27FC236}">
                <a16:creationId xmlns:a16="http://schemas.microsoft.com/office/drawing/2014/main" id="{5CDA816C-224A-ED45-8C88-C8C78A7B66BC}"/>
              </a:ext>
            </a:extLst>
          </p:cNvPr>
          <p:cNvSpPr>
            <a:spLocks noGrp="1"/>
          </p:cNvSpPr>
          <p:nvPr>
            <p:ph type="pic" sz="quarter" idx="68" hasCustomPrompt="1"/>
          </p:nvPr>
        </p:nvSpPr>
        <p:spPr>
          <a:xfrm>
            <a:off x="7968912" y="137825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9" name="Text Placeholder 14">
            <a:extLst>
              <a:ext uri="{FF2B5EF4-FFF2-40B4-BE49-F238E27FC236}">
                <a16:creationId xmlns:a16="http://schemas.microsoft.com/office/drawing/2014/main" id="{4955F0FF-C34E-8C49-8AD9-9455E018EB8C}"/>
              </a:ext>
            </a:extLst>
          </p:cNvPr>
          <p:cNvSpPr>
            <a:spLocks noGrp="1"/>
          </p:cNvSpPr>
          <p:nvPr>
            <p:ph type="body" sz="quarter" idx="69" hasCustomPrompt="1"/>
          </p:nvPr>
        </p:nvSpPr>
        <p:spPr>
          <a:xfrm>
            <a:off x="7968914" y="321458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40" name="Text Placeholder 3">
            <a:extLst>
              <a:ext uri="{FF2B5EF4-FFF2-40B4-BE49-F238E27FC236}">
                <a16:creationId xmlns:a16="http://schemas.microsoft.com/office/drawing/2014/main" id="{1B6392BB-5776-D342-AE95-BCDCD7E85A0A}"/>
              </a:ext>
            </a:extLst>
          </p:cNvPr>
          <p:cNvSpPr>
            <a:spLocks noGrp="1"/>
          </p:cNvSpPr>
          <p:nvPr>
            <p:ph type="body" sz="quarter" idx="70" hasCustomPrompt="1"/>
          </p:nvPr>
        </p:nvSpPr>
        <p:spPr>
          <a:xfrm>
            <a:off x="7968912" y="325058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55" name="Picture Placeholder 3">
            <a:extLst>
              <a:ext uri="{FF2B5EF4-FFF2-40B4-BE49-F238E27FC236}">
                <a16:creationId xmlns:a16="http://schemas.microsoft.com/office/drawing/2014/main" id="{4DF2D9C0-748F-CB42-9886-66C6E3D9A04B}"/>
              </a:ext>
            </a:extLst>
          </p:cNvPr>
          <p:cNvSpPr>
            <a:spLocks noGrp="1"/>
          </p:cNvSpPr>
          <p:nvPr>
            <p:ph type="pic" sz="quarter" idx="71" hasCustomPrompt="1"/>
          </p:nvPr>
        </p:nvSpPr>
        <p:spPr>
          <a:xfrm>
            <a:off x="1970031" y="3954265"/>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56" name="Text Placeholder 14">
            <a:extLst>
              <a:ext uri="{FF2B5EF4-FFF2-40B4-BE49-F238E27FC236}">
                <a16:creationId xmlns:a16="http://schemas.microsoft.com/office/drawing/2014/main" id="{F90C0CDF-94CA-E04F-B10C-99D5476581F2}"/>
              </a:ext>
            </a:extLst>
          </p:cNvPr>
          <p:cNvSpPr>
            <a:spLocks noGrp="1"/>
          </p:cNvSpPr>
          <p:nvPr>
            <p:ph type="body" sz="quarter" idx="72" hasCustomPrompt="1"/>
          </p:nvPr>
        </p:nvSpPr>
        <p:spPr>
          <a:xfrm>
            <a:off x="1970031" y="5790599"/>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57" name="Text Placeholder 3">
            <a:extLst>
              <a:ext uri="{FF2B5EF4-FFF2-40B4-BE49-F238E27FC236}">
                <a16:creationId xmlns:a16="http://schemas.microsoft.com/office/drawing/2014/main" id="{5F63D271-2F6E-4345-9E02-637DAD67EBD4}"/>
              </a:ext>
            </a:extLst>
          </p:cNvPr>
          <p:cNvSpPr>
            <a:spLocks noGrp="1"/>
          </p:cNvSpPr>
          <p:nvPr>
            <p:ph type="body" sz="quarter" idx="73" hasCustomPrompt="1"/>
          </p:nvPr>
        </p:nvSpPr>
        <p:spPr>
          <a:xfrm>
            <a:off x="1970031" y="5826599"/>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58" name="Picture Placeholder 3">
            <a:extLst>
              <a:ext uri="{FF2B5EF4-FFF2-40B4-BE49-F238E27FC236}">
                <a16:creationId xmlns:a16="http://schemas.microsoft.com/office/drawing/2014/main" id="{3E64B03C-89A2-354D-8148-704B0EAB89B0}"/>
              </a:ext>
            </a:extLst>
          </p:cNvPr>
          <p:cNvSpPr>
            <a:spLocks noGrp="1"/>
          </p:cNvSpPr>
          <p:nvPr>
            <p:ph type="pic" sz="quarter" idx="74" hasCustomPrompt="1"/>
          </p:nvPr>
        </p:nvSpPr>
        <p:spPr>
          <a:xfrm>
            <a:off x="3971631" y="3954265"/>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59" name="Text Placeholder 14">
            <a:extLst>
              <a:ext uri="{FF2B5EF4-FFF2-40B4-BE49-F238E27FC236}">
                <a16:creationId xmlns:a16="http://schemas.microsoft.com/office/drawing/2014/main" id="{CE916A09-252A-6D4D-B635-164DB2E5DCD2}"/>
              </a:ext>
            </a:extLst>
          </p:cNvPr>
          <p:cNvSpPr>
            <a:spLocks noGrp="1"/>
          </p:cNvSpPr>
          <p:nvPr>
            <p:ph type="body" sz="quarter" idx="75" hasCustomPrompt="1"/>
          </p:nvPr>
        </p:nvSpPr>
        <p:spPr>
          <a:xfrm>
            <a:off x="3971631" y="5790599"/>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60" name="Text Placeholder 3">
            <a:extLst>
              <a:ext uri="{FF2B5EF4-FFF2-40B4-BE49-F238E27FC236}">
                <a16:creationId xmlns:a16="http://schemas.microsoft.com/office/drawing/2014/main" id="{87324EC5-8FBB-A543-A0A6-64BA74FAB1EA}"/>
              </a:ext>
            </a:extLst>
          </p:cNvPr>
          <p:cNvSpPr>
            <a:spLocks noGrp="1"/>
          </p:cNvSpPr>
          <p:nvPr>
            <p:ph type="body" sz="quarter" idx="76" hasCustomPrompt="1"/>
          </p:nvPr>
        </p:nvSpPr>
        <p:spPr>
          <a:xfrm>
            <a:off x="3971631" y="5826599"/>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61" name="Picture Placeholder 3">
            <a:extLst>
              <a:ext uri="{FF2B5EF4-FFF2-40B4-BE49-F238E27FC236}">
                <a16:creationId xmlns:a16="http://schemas.microsoft.com/office/drawing/2014/main" id="{464AFEBA-170D-734A-950F-C8BA9B1EB8C8}"/>
              </a:ext>
            </a:extLst>
          </p:cNvPr>
          <p:cNvSpPr>
            <a:spLocks noGrp="1"/>
          </p:cNvSpPr>
          <p:nvPr>
            <p:ph type="pic" sz="quarter" idx="77" hasCustomPrompt="1"/>
          </p:nvPr>
        </p:nvSpPr>
        <p:spPr>
          <a:xfrm>
            <a:off x="5973231" y="3954265"/>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62" name="Text Placeholder 14">
            <a:extLst>
              <a:ext uri="{FF2B5EF4-FFF2-40B4-BE49-F238E27FC236}">
                <a16:creationId xmlns:a16="http://schemas.microsoft.com/office/drawing/2014/main" id="{935ED605-DC4F-0842-A6DE-BEA62E3C3AA9}"/>
              </a:ext>
            </a:extLst>
          </p:cNvPr>
          <p:cNvSpPr>
            <a:spLocks noGrp="1"/>
          </p:cNvSpPr>
          <p:nvPr>
            <p:ph type="body" sz="quarter" idx="78" hasCustomPrompt="1"/>
          </p:nvPr>
        </p:nvSpPr>
        <p:spPr>
          <a:xfrm>
            <a:off x="5973231" y="5790599"/>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63" name="Text Placeholder 3">
            <a:extLst>
              <a:ext uri="{FF2B5EF4-FFF2-40B4-BE49-F238E27FC236}">
                <a16:creationId xmlns:a16="http://schemas.microsoft.com/office/drawing/2014/main" id="{EE47E3E7-E3D3-8B42-A215-C07904BD1A7D}"/>
              </a:ext>
            </a:extLst>
          </p:cNvPr>
          <p:cNvSpPr>
            <a:spLocks noGrp="1"/>
          </p:cNvSpPr>
          <p:nvPr>
            <p:ph type="body" sz="quarter" idx="79" hasCustomPrompt="1"/>
          </p:nvPr>
        </p:nvSpPr>
        <p:spPr>
          <a:xfrm>
            <a:off x="5973231" y="5826599"/>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
        <p:nvSpPr>
          <p:cNvPr id="64" name="Picture Placeholder 3">
            <a:extLst>
              <a:ext uri="{FF2B5EF4-FFF2-40B4-BE49-F238E27FC236}">
                <a16:creationId xmlns:a16="http://schemas.microsoft.com/office/drawing/2014/main" id="{817773DE-F699-1747-B8F3-7B0E9804C956}"/>
              </a:ext>
            </a:extLst>
          </p:cNvPr>
          <p:cNvSpPr>
            <a:spLocks noGrp="1"/>
          </p:cNvSpPr>
          <p:nvPr>
            <p:ph type="pic" sz="quarter" idx="80" hasCustomPrompt="1"/>
          </p:nvPr>
        </p:nvSpPr>
        <p:spPr>
          <a:xfrm>
            <a:off x="7968912" y="3954265"/>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65" name="Text Placeholder 14">
            <a:extLst>
              <a:ext uri="{FF2B5EF4-FFF2-40B4-BE49-F238E27FC236}">
                <a16:creationId xmlns:a16="http://schemas.microsoft.com/office/drawing/2014/main" id="{36F2B370-E586-FA47-BDB9-51266D9B60AA}"/>
              </a:ext>
            </a:extLst>
          </p:cNvPr>
          <p:cNvSpPr>
            <a:spLocks noGrp="1"/>
          </p:cNvSpPr>
          <p:nvPr>
            <p:ph type="body" sz="quarter" idx="81" hasCustomPrompt="1"/>
          </p:nvPr>
        </p:nvSpPr>
        <p:spPr>
          <a:xfrm>
            <a:off x="7968914" y="5790599"/>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66" name="Text Placeholder 3">
            <a:extLst>
              <a:ext uri="{FF2B5EF4-FFF2-40B4-BE49-F238E27FC236}">
                <a16:creationId xmlns:a16="http://schemas.microsoft.com/office/drawing/2014/main" id="{EFF85181-BDEB-E341-8519-E4EA8F2CD47B}"/>
              </a:ext>
            </a:extLst>
          </p:cNvPr>
          <p:cNvSpPr>
            <a:spLocks noGrp="1"/>
          </p:cNvSpPr>
          <p:nvPr>
            <p:ph type="body" sz="quarter" idx="82" hasCustomPrompt="1"/>
          </p:nvPr>
        </p:nvSpPr>
        <p:spPr>
          <a:xfrm>
            <a:off x="7968912" y="5826599"/>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First Name Last Name</a:t>
            </a:r>
          </a:p>
          <a:p>
            <a:pPr lvl="0"/>
            <a:r>
              <a:rPr lang="en-US" dirty="0"/>
              <a:t>Job Title</a:t>
            </a:r>
          </a:p>
        </p:txBody>
      </p:sp>
    </p:spTree>
    <p:extLst>
      <p:ext uri="{BB962C8B-B14F-4D97-AF65-F5344CB8AC3E}">
        <p14:creationId xmlns:p14="http://schemas.microsoft.com/office/powerpoint/2010/main" val="28025882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1_Graph/table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4649" y="569921"/>
            <a:ext cx="328492"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6"/>
            <a:ext cx="3144612" cy="4117975"/>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189" indent="0">
              <a:lnSpc>
                <a:spcPct val="100000"/>
              </a:lnSpc>
              <a:buNone/>
              <a:defRPr sz="1200">
                <a:solidFill>
                  <a:schemeClr val="tx1"/>
                </a:solidFill>
                <a:latin typeface="Century Gothic" charset="0"/>
                <a:ea typeface="Century Gothic" charset="0"/>
                <a:cs typeface="Century Gothic" charset="0"/>
              </a:defRPr>
            </a:lvl2pPr>
            <a:lvl3pPr marL="914377" indent="0">
              <a:lnSpc>
                <a:spcPct val="100000"/>
              </a:lnSpc>
              <a:buNone/>
              <a:defRPr sz="1100">
                <a:solidFill>
                  <a:schemeClr val="tx1"/>
                </a:solidFill>
                <a:latin typeface="Century Gothic" charset="0"/>
                <a:ea typeface="Century Gothic" charset="0"/>
                <a:cs typeface="Century Gothic" charset="0"/>
              </a:defRPr>
            </a:lvl3pPr>
            <a:lvl4pPr marL="1371566" indent="0">
              <a:lnSpc>
                <a:spcPct val="100000"/>
              </a:lnSpc>
              <a:buNone/>
              <a:defRPr sz="1051">
                <a:solidFill>
                  <a:schemeClr val="tx1"/>
                </a:solidFill>
                <a:latin typeface="Century Gothic" charset="0"/>
                <a:ea typeface="Century Gothic" charset="0"/>
                <a:cs typeface="Century Gothic" charset="0"/>
              </a:defRPr>
            </a:lvl4pPr>
            <a:lvl5pPr marL="1828754" indent="0">
              <a:lnSpc>
                <a:spcPct val="100000"/>
              </a:lnSpc>
              <a:buNone/>
              <a:defRPr sz="1051">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4652" y="685801"/>
            <a:ext cx="3144611"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6" name="Slide Number Placeholder 11">
            <a:extLst>
              <a:ext uri="{FF2B5EF4-FFF2-40B4-BE49-F238E27FC236}">
                <a16:creationId xmlns:a16="http://schemas.microsoft.com/office/drawing/2014/main" id="{B775087B-6C0B-714D-8344-D3AB20198FCE}"/>
              </a:ext>
            </a:extLst>
          </p:cNvPr>
          <p:cNvSpPr txBox="1">
            <a:spLocks/>
          </p:cNvSpPr>
          <p:nvPr/>
        </p:nvSpPr>
        <p:spPr>
          <a:xfrm>
            <a:off x="337856" y="6515475"/>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2" name="Text Placeholder 3">
            <a:extLst>
              <a:ext uri="{FF2B5EF4-FFF2-40B4-BE49-F238E27FC236}">
                <a16:creationId xmlns:a16="http://schemas.microsoft.com/office/drawing/2014/main" id="{087D573C-00CC-7E4C-A472-A581F4C4F07F}"/>
              </a:ext>
            </a:extLst>
          </p:cNvPr>
          <p:cNvSpPr>
            <a:spLocks noGrp="1"/>
          </p:cNvSpPr>
          <p:nvPr>
            <p:ph type="body" sz="quarter" idx="19" hasCustomPrompt="1"/>
          </p:nvPr>
        </p:nvSpPr>
        <p:spPr>
          <a:xfrm>
            <a:off x="3887789" y="685800"/>
            <a:ext cx="8304212" cy="5486400"/>
          </a:xfrm>
          <a:prstGeom prst="rect">
            <a:avLst/>
          </a:prstGeom>
          <a:solidFill>
            <a:schemeClr val="tx1"/>
          </a:solidFill>
        </p:spPr>
        <p:txBody>
          <a:bodyPr/>
          <a:lstStyle>
            <a:lvl1pPr marL="0" indent="0">
              <a:buNone/>
              <a:defRPr/>
            </a:lvl1pPr>
          </a:lstStyle>
          <a:p>
            <a:pPr lvl="0"/>
            <a:r>
              <a:rPr lang="en-US" dirty="0"/>
              <a:t> </a:t>
            </a:r>
            <a:endParaRPr lang="en-GB" dirty="0"/>
          </a:p>
        </p:txBody>
      </p:sp>
    </p:spTree>
    <p:extLst>
      <p:ext uri="{BB962C8B-B14F-4D97-AF65-F5344CB8AC3E}">
        <p14:creationId xmlns:p14="http://schemas.microsoft.com/office/powerpoint/2010/main" val="19989488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8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4590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74" name="TextBox 73">
            <a:extLst>
              <a:ext uri="{FF2B5EF4-FFF2-40B4-BE49-F238E27FC236}">
                <a16:creationId xmlns:a16="http://schemas.microsoft.com/office/drawing/2014/main" id="{2E3F91AD-9271-524F-BFD1-44024C1BD496}"/>
              </a:ext>
            </a:extLst>
          </p:cNvPr>
          <p:cNvSpPr txBox="1"/>
          <p:nvPr/>
        </p:nvSpPr>
        <p:spPr>
          <a:xfrm>
            <a:off x="158651" y="2186451"/>
            <a:ext cx="961480" cy="215444"/>
          </a:xfrm>
          <a:prstGeom prst="rect">
            <a:avLst/>
          </a:prstGeom>
          <a:noFill/>
        </p:spPr>
        <p:txBody>
          <a:bodyPr wrap="square" rtlCol="0">
            <a:spAutoFit/>
          </a:bodyPr>
          <a:lstStyle/>
          <a:p>
            <a:pPr algn="ctr"/>
            <a:r>
              <a:rPr lang="en-US" sz="800" dirty="0"/>
              <a:t>Haiti</a:t>
            </a:r>
          </a:p>
        </p:txBody>
      </p:sp>
      <p:sp>
        <p:nvSpPr>
          <p:cNvPr id="75" name="TextBox 74">
            <a:extLst>
              <a:ext uri="{FF2B5EF4-FFF2-40B4-BE49-F238E27FC236}">
                <a16:creationId xmlns:a16="http://schemas.microsoft.com/office/drawing/2014/main" id="{6F37CFEE-E5F7-2448-BF22-00EAD1BA6BC0}"/>
              </a:ext>
            </a:extLst>
          </p:cNvPr>
          <p:cNvSpPr txBox="1"/>
          <p:nvPr/>
        </p:nvSpPr>
        <p:spPr>
          <a:xfrm>
            <a:off x="1149420" y="2186451"/>
            <a:ext cx="961480" cy="215444"/>
          </a:xfrm>
          <a:prstGeom prst="rect">
            <a:avLst/>
          </a:prstGeom>
          <a:noFill/>
        </p:spPr>
        <p:txBody>
          <a:bodyPr wrap="square" rtlCol="0">
            <a:spAutoFit/>
          </a:bodyPr>
          <a:lstStyle/>
          <a:p>
            <a:pPr algn="ctr"/>
            <a:r>
              <a:rPr lang="en-US" sz="800" dirty="0"/>
              <a:t>Honduras</a:t>
            </a:r>
          </a:p>
        </p:txBody>
      </p:sp>
      <p:sp>
        <p:nvSpPr>
          <p:cNvPr id="76" name="TextBox 75">
            <a:extLst>
              <a:ext uri="{FF2B5EF4-FFF2-40B4-BE49-F238E27FC236}">
                <a16:creationId xmlns:a16="http://schemas.microsoft.com/office/drawing/2014/main" id="{35A9CDF9-2A44-4C4D-A2D7-8AFF55559915}"/>
              </a:ext>
            </a:extLst>
          </p:cNvPr>
          <p:cNvSpPr txBox="1"/>
          <p:nvPr/>
        </p:nvSpPr>
        <p:spPr>
          <a:xfrm>
            <a:off x="2142184" y="2186451"/>
            <a:ext cx="961480" cy="215444"/>
          </a:xfrm>
          <a:prstGeom prst="rect">
            <a:avLst/>
          </a:prstGeom>
          <a:noFill/>
        </p:spPr>
        <p:txBody>
          <a:bodyPr wrap="square" rtlCol="0">
            <a:spAutoFit/>
          </a:bodyPr>
          <a:lstStyle/>
          <a:p>
            <a:pPr algn="ctr"/>
            <a:r>
              <a:rPr lang="en-US" sz="800" dirty="0"/>
              <a:t>Hungary</a:t>
            </a:r>
          </a:p>
        </p:txBody>
      </p:sp>
      <p:sp>
        <p:nvSpPr>
          <p:cNvPr id="77" name="TextBox 76">
            <a:extLst>
              <a:ext uri="{FF2B5EF4-FFF2-40B4-BE49-F238E27FC236}">
                <a16:creationId xmlns:a16="http://schemas.microsoft.com/office/drawing/2014/main" id="{2C901877-41E8-9347-9DBD-34DEFDC77C02}"/>
              </a:ext>
            </a:extLst>
          </p:cNvPr>
          <p:cNvSpPr txBox="1"/>
          <p:nvPr/>
        </p:nvSpPr>
        <p:spPr>
          <a:xfrm>
            <a:off x="3125347" y="2186451"/>
            <a:ext cx="961480" cy="215444"/>
          </a:xfrm>
          <a:prstGeom prst="rect">
            <a:avLst/>
          </a:prstGeom>
          <a:noFill/>
        </p:spPr>
        <p:txBody>
          <a:bodyPr wrap="square" rtlCol="0">
            <a:spAutoFit/>
          </a:bodyPr>
          <a:lstStyle/>
          <a:p>
            <a:pPr algn="ctr"/>
            <a:r>
              <a:rPr lang="en-US" sz="800" dirty="0"/>
              <a:t>Iceland</a:t>
            </a:r>
          </a:p>
        </p:txBody>
      </p:sp>
      <p:sp>
        <p:nvSpPr>
          <p:cNvPr id="78" name="TextBox 77">
            <a:extLst>
              <a:ext uri="{FF2B5EF4-FFF2-40B4-BE49-F238E27FC236}">
                <a16:creationId xmlns:a16="http://schemas.microsoft.com/office/drawing/2014/main" id="{764B0A0B-1AB9-B848-8495-0736523213B8}"/>
              </a:ext>
            </a:extLst>
          </p:cNvPr>
          <p:cNvSpPr txBox="1"/>
          <p:nvPr/>
        </p:nvSpPr>
        <p:spPr>
          <a:xfrm>
            <a:off x="4116017" y="2186451"/>
            <a:ext cx="961480" cy="215444"/>
          </a:xfrm>
          <a:prstGeom prst="rect">
            <a:avLst/>
          </a:prstGeom>
          <a:noFill/>
        </p:spPr>
        <p:txBody>
          <a:bodyPr wrap="square" rtlCol="0">
            <a:spAutoFit/>
          </a:bodyPr>
          <a:lstStyle/>
          <a:p>
            <a:pPr algn="ctr"/>
            <a:r>
              <a:rPr lang="en-US" sz="800" dirty="0"/>
              <a:t>India</a:t>
            </a:r>
          </a:p>
        </p:txBody>
      </p:sp>
      <p:sp>
        <p:nvSpPr>
          <p:cNvPr id="79" name="TextBox 78">
            <a:extLst>
              <a:ext uri="{FF2B5EF4-FFF2-40B4-BE49-F238E27FC236}">
                <a16:creationId xmlns:a16="http://schemas.microsoft.com/office/drawing/2014/main" id="{491D7692-92DF-3544-9FB1-F1686484917B}"/>
              </a:ext>
            </a:extLst>
          </p:cNvPr>
          <p:cNvSpPr txBox="1"/>
          <p:nvPr/>
        </p:nvSpPr>
        <p:spPr>
          <a:xfrm>
            <a:off x="5104871" y="2191177"/>
            <a:ext cx="961480" cy="215444"/>
          </a:xfrm>
          <a:prstGeom prst="rect">
            <a:avLst/>
          </a:prstGeom>
          <a:noFill/>
        </p:spPr>
        <p:txBody>
          <a:bodyPr wrap="square" rtlCol="0">
            <a:spAutoFit/>
          </a:bodyPr>
          <a:lstStyle/>
          <a:p>
            <a:pPr algn="ctr"/>
            <a:r>
              <a:rPr lang="en-US" sz="800" dirty="0"/>
              <a:t>Indonesia</a:t>
            </a:r>
          </a:p>
        </p:txBody>
      </p:sp>
      <p:sp>
        <p:nvSpPr>
          <p:cNvPr id="80" name="TextBox 79">
            <a:extLst>
              <a:ext uri="{FF2B5EF4-FFF2-40B4-BE49-F238E27FC236}">
                <a16:creationId xmlns:a16="http://schemas.microsoft.com/office/drawing/2014/main" id="{B9E08773-A131-334C-B4B2-FDB851DEDD22}"/>
              </a:ext>
            </a:extLst>
          </p:cNvPr>
          <p:cNvSpPr txBox="1"/>
          <p:nvPr/>
        </p:nvSpPr>
        <p:spPr>
          <a:xfrm>
            <a:off x="6093725" y="2186451"/>
            <a:ext cx="961480" cy="215444"/>
          </a:xfrm>
          <a:prstGeom prst="rect">
            <a:avLst/>
          </a:prstGeom>
          <a:noFill/>
        </p:spPr>
        <p:txBody>
          <a:bodyPr wrap="square" rtlCol="0">
            <a:spAutoFit/>
          </a:bodyPr>
          <a:lstStyle/>
          <a:p>
            <a:pPr algn="ctr"/>
            <a:r>
              <a:rPr lang="en-US" sz="800" dirty="0"/>
              <a:t>Iran</a:t>
            </a:r>
          </a:p>
        </p:txBody>
      </p:sp>
      <p:sp>
        <p:nvSpPr>
          <p:cNvPr id="81" name="TextBox 80">
            <a:extLst>
              <a:ext uri="{FF2B5EF4-FFF2-40B4-BE49-F238E27FC236}">
                <a16:creationId xmlns:a16="http://schemas.microsoft.com/office/drawing/2014/main" id="{3EFEE2D5-3420-6C4B-A824-7EAC95EC5640}"/>
              </a:ext>
            </a:extLst>
          </p:cNvPr>
          <p:cNvSpPr txBox="1"/>
          <p:nvPr/>
        </p:nvSpPr>
        <p:spPr>
          <a:xfrm>
            <a:off x="7087215" y="2186451"/>
            <a:ext cx="961480" cy="215444"/>
          </a:xfrm>
          <a:prstGeom prst="rect">
            <a:avLst/>
          </a:prstGeom>
          <a:noFill/>
        </p:spPr>
        <p:txBody>
          <a:bodyPr wrap="square" rtlCol="0">
            <a:spAutoFit/>
          </a:bodyPr>
          <a:lstStyle/>
          <a:p>
            <a:pPr algn="ctr"/>
            <a:r>
              <a:rPr lang="en-US" sz="800" dirty="0"/>
              <a:t>Iraq</a:t>
            </a:r>
          </a:p>
        </p:txBody>
      </p:sp>
      <p:sp>
        <p:nvSpPr>
          <p:cNvPr id="82" name="TextBox 81">
            <a:extLst>
              <a:ext uri="{FF2B5EF4-FFF2-40B4-BE49-F238E27FC236}">
                <a16:creationId xmlns:a16="http://schemas.microsoft.com/office/drawing/2014/main" id="{F7179FFC-8B44-2E4E-BD0B-EFF9D6E1AFE1}"/>
              </a:ext>
            </a:extLst>
          </p:cNvPr>
          <p:cNvSpPr txBox="1"/>
          <p:nvPr/>
        </p:nvSpPr>
        <p:spPr>
          <a:xfrm>
            <a:off x="8080759" y="2186451"/>
            <a:ext cx="961480" cy="215444"/>
          </a:xfrm>
          <a:prstGeom prst="rect">
            <a:avLst/>
          </a:prstGeom>
          <a:noFill/>
        </p:spPr>
        <p:txBody>
          <a:bodyPr wrap="square" rtlCol="0">
            <a:spAutoFit/>
          </a:bodyPr>
          <a:lstStyle/>
          <a:p>
            <a:pPr algn="ctr"/>
            <a:r>
              <a:rPr lang="en-US" sz="800" dirty="0"/>
              <a:t>Ireland</a:t>
            </a:r>
          </a:p>
        </p:txBody>
      </p:sp>
      <p:sp>
        <p:nvSpPr>
          <p:cNvPr id="83" name="TextBox 82">
            <a:extLst>
              <a:ext uri="{FF2B5EF4-FFF2-40B4-BE49-F238E27FC236}">
                <a16:creationId xmlns:a16="http://schemas.microsoft.com/office/drawing/2014/main" id="{02EF87AC-2836-1D4C-9B9E-9257480E4F84}"/>
              </a:ext>
            </a:extLst>
          </p:cNvPr>
          <p:cNvSpPr txBox="1"/>
          <p:nvPr/>
        </p:nvSpPr>
        <p:spPr>
          <a:xfrm>
            <a:off x="9087203" y="2186451"/>
            <a:ext cx="961480" cy="215444"/>
          </a:xfrm>
          <a:prstGeom prst="rect">
            <a:avLst/>
          </a:prstGeom>
          <a:noFill/>
        </p:spPr>
        <p:txBody>
          <a:bodyPr wrap="square" rtlCol="0">
            <a:spAutoFit/>
          </a:bodyPr>
          <a:lstStyle/>
          <a:p>
            <a:pPr algn="ctr"/>
            <a:r>
              <a:rPr lang="en-US" sz="800" dirty="0"/>
              <a:t>Israel</a:t>
            </a:r>
          </a:p>
        </p:txBody>
      </p:sp>
      <p:sp>
        <p:nvSpPr>
          <p:cNvPr id="84" name="TextBox 83">
            <a:extLst>
              <a:ext uri="{FF2B5EF4-FFF2-40B4-BE49-F238E27FC236}">
                <a16:creationId xmlns:a16="http://schemas.microsoft.com/office/drawing/2014/main" id="{0B894103-3515-E340-B643-E5E51BF8C223}"/>
              </a:ext>
            </a:extLst>
          </p:cNvPr>
          <p:cNvSpPr txBox="1"/>
          <p:nvPr/>
        </p:nvSpPr>
        <p:spPr>
          <a:xfrm>
            <a:off x="10083597" y="2186451"/>
            <a:ext cx="961480" cy="215444"/>
          </a:xfrm>
          <a:prstGeom prst="rect">
            <a:avLst/>
          </a:prstGeom>
          <a:noFill/>
        </p:spPr>
        <p:txBody>
          <a:bodyPr wrap="square" rtlCol="0">
            <a:spAutoFit/>
          </a:bodyPr>
          <a:lstStyle/>
          <a:p>
            <a:pPr algn="ctr"/>
            <a:r>
              <a:rPr lang="en-US" sz="800" dirty="0"/>
              <a:t>Italy</a:t>
            </a:r>
          </a:p>
        </p:txBody>
      </p:sp>
      <p:sp>
        <p:nvSpPr>
          <p:cNvPr id="85" name="TextBox 84">
            <a:extLst>
              <a:ext uri="{FF2B5EF4-FFF2-40B4-BE49-F238E27FC236}">
                <a16:creationId xmlns:a16="http://schemas.microsoft.com/office/drawing/2014/main" id="{CB9F9BAB-44A7-8547-A77E-6D2FAB1E6CDD}"/>
              </a:ext>
            </a:extLst>
          </p:cNvPr>
          <p:cNvSpPr txBox="1"/>
          <p:nvPr/>
        </p:nvSpPr>
        <p:spPr>
          <a:xfrm>
            <a:off x="11069945" y="2186451"/>
            <a:ext cx="961480" cy="215444"/>
          </a:xfrm>
          <a:prstGeom prst="rect">
            <a:avLst/>
          </a:prstGeom>
          <a:noFill/>
        </p:spPr>
        <p:txBody>
          <a:bodyPr wrap="square" rtlCol="0">
            <a:spAutoFit/>
          </a:bodyPr>
          <a:lstStyle/>
          <a:p>
            <a:pPr algn="ctr"/>
            <a:r>
              <a:rPr lang="en-US" sz="800" dirty="0"/>
              <a:t>Jamaica</a:t>
            </a:r>
          </a:p>
        </p:txBody>
      </p:sp>
      <p:sp>
        <p:nvSpPr>
          <p:cNvPr id="86" name="TextBox 85">
            <a:extLst>
              <a:ext uri="{FF2B5EF4-FFF2-40B4-BE49-F238E27FC236}">
                <a16:creationId xmlns:a16="http://schemas.microsoft.com/office/drawing/2014/main" id="{62FCDB84-599A-924A-BF48-BF9FF13547AE}"/>
              </a:ext>
            </a:extLst>
          </p:cNvPr>
          <p:cNvSpPr txBox="1"/>
          <p:nvPr/>
        </p:nvSpPr>
        <p:spPr>
          <a:xfrm>
            <a:off x="160072" y="3174165"/>
            <a:ext cx="961480" cy="215444"/>
          </a:xfrm>
          <a:prstGeom prst="rect">
            <a:avLst/>
          </a:prstGeom>
          <a:noFill/>
        </p:spPr>
        <p:txBody>
          <a:bodyPr wrap="square" rtlCol="0">
            <a:spAutoFit/>
          </a:bodyPr>
          <a:lstStyle/>
          <a:p>
            <a:pPr algn="ctr"/>
            <a:r>
              <a:rPr lang="en-US" sz="800" dirty="0"/>
              <a:t>Japan</a:t>
            </a:r>
          </a:p>
        </p:txBody>
      </p:sp>
      <p:sp>
        <p:nvSpPr>
          <p:cNvPr id="87" name="TextBox 86">
            <a:extLst>
              <a:ext uri="{FF2B5EF4-FFF2-40B4-BE49-F238E27FC236}">
                <a16:creationId xmlns:a16="http://schemas.microsoft.com/office/drawing/2014/main" id="{E789CACD-DDBA-7F4E-A900-8FE7D7ED57A5}"/>
              </a:ext>
            </a:extLst>
          </p:cNvPr>
          <p:cNvSpPr txBox="1"/>
          <p:nvPr/>
        </p:nvSpPr>
        <p:spPr>
          <a:xfrm>
            <a:off x="1152595" y="3175339"/>
            <a:ext cx="961480" cy="215444"/>
          </a:xfrm>
          <a:prstGeom prst="rect">
            <a:avLst/>
          </a:prstGeom>
          <a:noFill/>
        </p:spPr>
        <p:txBody>
          <a:bodyPr wrap="square" rtlCol="0">
            <a:spAutoFit/>
          </a:bodyPr>
          <a:lstStyle/>
          <a:p>
            <a:pPr algn="ctr"/>
            <a:r>
              <a:rPr lang="en-US" sz="800" dirty="0"/>
              <a:t>Jordan</a:t>
            </a:r>
          </a:p>
        </p:txBody>
      </p:sp>
      <p:sp>
        <p:nvSpPr>
          <p:cNvPr id="88" name="TextBox 87">
            <a:extLst>
              <a:ext uri="{FF2B5EF4-FFF2-40B4-BE49-F238E27FC236}">
                <a16:creationId xmlns:a16="http://schemas.microsoft.com/office/drawing/2014/main" id="{854D7A66-074A-5844-9B39-DF0BA19A8D3A}"/>
              </a:ext>
            </a:extLst>
          </p:cNvPr>
          <p:cNvSpPr txBox="1"/>
          <p:nvPr/>
        </p:nvSpPr>
        <p:spPr>
          <a:xfrm>
            <a:off x="2145359" y="3175339"/>
            <a:ext cx="961480" cy="215444"/>
          </a:xfrm>
          <a:prstGeom prst="rect">
            <a:avLst/>
          </a:prstGeom>
          <a:noFill/>
        </p:spPr>
        <p:txBody>
          <a:bodyPr wrap="square" rtlCol="0">
            <a:spAutoFit/>
          </a:bodyPr>
          <a:lstStyle/>
          <a:p>
            <a:pPr algn="ctr"/>
            <a:r>
              <a:rPr lang="en-US" sz="800" dirty="0"/>
              <a:t>Kazakhstan</a:t>
            </a:r>
          </a:p>
        </p:txBody>
      </p:sp>
      <p:sp>
        <p:nvSpPr>
          <p:cNvPr id="89" name="TextBox 88">
            <a:extLst>
              <a:ext uri="{FF2B5EF4-FFF2-40B4-BE49-F238E27FC236}">
                <a16:creationId xmlns:a16="http://schemas.microsoft.com/office/drawing/2014/main" id="{DB79849D-1A60-084D-8A83-7BB70BF2BFA5}"/>
              </a:ext>
            </a:extLst>
          </p:cNvPr>
          <p:cNvSpPr txBox="1"/>
          <p:nvPr/>
        </p:nvSpPr>
        <p:spPr>
          <a:xfrm>
            <a:off x="3128523" y="3175339"/>
            <a:ext cx="961480" cy="215444"/>
          </a:xfrm>
          <a:prstGeom prst="rect">
            <a:avLst/>
          </a:prstGeom>
          <a:noFill/>
        </p:spPr>
        <p:txBody>
          <a:bodyPr wrap="square" rtlCol="0">
            <a:spAutoFit/>
          </a:bodyPr>
          <a:lstStyle/>
          <a:p>
            <a:pPr algn="ctr"/>
            <a:r>
              <a:rPr lang="en-US" sz="800" dirty="0"/>
              <a:t>Kenya</a:t>
            </a:r>
          </a:p>
        </p:txBody>
      </p:sp>
      <p:sp>
        <p:nvSpPr>
          <p:cNvPr id="90" name="TextBox 89">
            <a:extLst>
              <a:ext uri="{FF2B5EF4-FFF2-40B4-BE49-F238E27FC236}">
                <a16:creationId xmlns:a16="http://schemas.microsoft.com/office/drawing/2014/main" id="{592E6DB3-C7D1-4D4B-B17F-43C4269EDE92}"/>
              </a:ext>
            </a:extLst>
          </p:cNvPr>
          <p:cNvSpPr txBox="1"/>
          <p:nvPr/>
        </p:nvSpPr>
        <p:spPr>
          <a:xfrm>
            <a:off x="4119192" y="3175339"/>
            <a:ext cx="961480" cy="215444"/>
          </a:xfrm>
          <a:prstGeom prst="rect">
            <a:avLst/>
          </a:prstGeom>
          <a:noFill/>
        </p:spPr>
        <p:txBody>
          <a:bodyPr wrap="square" rtlCol="0">
            <a:spAutoFit/>
          </a:bodyPr>
          <a:lstStyle/>
          <a:p>
            <a:pPr algn="ctr"/>
            <a:r>
              <a:rPr lang="en-US" sz="800" dirty="0"/>
              <a:t>Kuwait</a:t>
            </a:r>
          </a:p>
        </p:txBody>
      </p:sp>
      <p:sp>
        <p:nvSpPr>
          <p:cNvPr id="91" name="TextBox 90">
            <a:extLst>
              <a:ext uri="{FF2B5EF4-FFF2-40B4-BE49-F238E27FC236}">
                <a16:creationId xmlns:a16="http://schemas.microsoft.com/office/drawing/2014/main" id="{EF441257-10B2-F446-AD27-2DC8BD23791B}"/>
              </a:ext>
            </a:extLst>
          </p:cNvPr>
          <p:cNvSpPr txBox="1"/>
          <p:nvPr/>
        </p:nvSpPr>
        <p:spPr>
          <a:xfrm>
            <a:off x="5108047" y="3180065"/>
            <a:ext cx="961480" cy="215444"/>
          </a:xfrm>
          <a:prstGeom prst="rect">
            <a:avLst/>
          </a:prstGeom>
          <a:noFill/>
        </p:spPr>
        <p:txBody>
          <a:bodyPr wrap="square" rtlCol="0">
            <a:spAutoFit/>
          </a:bodyPr>
          <a:lstStyle/>
          <a:p>
            <a:pPr algn="ctr"/>
            <a:r>
              <a:rPr lang="en-US" sz="800" dirty="0"/>
              <a:t>Laos</a:t>
            </a:r>
          </a:p>
        </p:txBody>
      </p:sp>
      <p:sp>
        <p:nvSpPr>
          <p:cNvPr id="92" name="TextBox 91">
            <a:extLst>
              <a:ext uri="{FF2B5EF4-FFF2-40B4-BE49-F238E27FC236}">
                <a16:creationId xmlns:a16="http://schemas.microsoft.com/office/drawing/2014/main" id="{5F73625C-1EBE-BF4D-BE35-3E1CCA16833F}"/>
              </a:ext>
            </a:extLst>
          </p:cNvPr>
          <p:cNvSpPr txBox="1"/>
          <p:nvPr/>
        </p:nvSpPr>
        <p:spPr>
          <a:xfrm>
            <a:off x="6096900" y="3175339"/>
            <a:ext cx="961480" cy="215444"/>
          </a:xfrm>
          <a:prstGeom prst="rect">
            <a:avLst/>
          </a:prstGeom>
          <a:noFill/>
        </p:spPr>
        <p:txBody>
          <a:bodyPr wrap="square" rtlCol="0">
            <a:spAutoFit/>
          </a:bodyPr>
          <a:lstStyle/>
          <a:p>
            <a:pPr algn="ctr"/>
            <a:r>
              <a:rPr lang="en-US" sz="800" dirty="0"/>
              <a:t>Latvia</a:t>
            </a:r>
          </a:p>
        </p:txBody>
      </p:sp>
      <p:sp>
        <p:nvSpPr>
          <p:cNvPr id="93" name="TextBox 92">
            <a:extLst>
              <a:ext uri="{FF2B5EF4-FFF2-40B4-BE49-F238E27FC236}">
                <a16:creationId xmlns:a16="http://schemas.microsoft.com/office/drawing/2014/main" id="{B69AE74E-39A2-D84E-BE9A-4E5F203FBA86}"/>
              </a:ext>
            </a:extLst>
          </p:cNvPr>
          <p:cNvSpPr txBox="1"/>
          <p:nvPr/>
        </p:nvSpPr>
        <p:spPr>
          <a:xfrm>
            <a:off x="7090389" y="3175339"/>
            <a:ext cx="961480" cy="215444"/>
          </a:xfrm>
          <a:prstGeom prst="rect">
            <a:avLst/>
          </a:prstGeom>
          <a:noFill/>
        </p:spPr>
        <p:txBody>
          <a:bodyPr wrap="square" rtlCol="0">
            <a:spAutoFit/>
          </a:bodyPr>
          <a:lstStyle/>
          <a:p>
            <a:pPr algn="ctr"/>
            <a:r>
              <a:rPr lang="en-US" sz="800" dirty="0"/>
              <a:t>Lebanon</a:t>
            </a:r>
          </a:p>
        </p:txBody>
      </p:sp>
      <p:sp>
        <p:nvSpPr>
          <p:cNvPr id="94" name="TextBox 93">
            <a:extLst>
              <a:ext uri="{FF2B5EF4-FFF2-40B4-BE49-F238E27FC236}">
                <a16:creationId xmlns:a16="http://schemas.microsoft.com/office/drawing/2014/main" id="{3CA48AD9-ED9F-5C42-B924-BFF2D694298A}"/>
              </a:ext>
            </a:extLst>
          </p:cNvPr>
          <p:cNvSpPr txBox="1"/>
          <p:nvPr/>
        </p:nvSpPr>
        <p:spPr>
          <a:xfrm>
            <a:off x="8083935" y="3175339"/>
            <a:ext cx="961480" cy="215444"/>
          </a:xfrm>
          <a:prstGeom prst="rect">
            <a:avLst/>
          </a:prstGeom>
          <a:noFill/>
        </p:spPr>
        <p:txBody>
          <a:bodyPr wrap="square" rtlCol="0">
            <a:spAutoFit/>
          </a:bodyPr>
          <a:lstStyle/>
          <a:p>
            <a:pPr algn="ctr"/>
            <a:r>
              <a:rPr lang="en-US" sz="800" dirty="0"/>
              <a:t>Liberia</a:t>
            </a:r>
          </a:p>
        </p:txBody>
      </p:sp>
      <p:sp>
        <p:nvSpPr>
          <p:cNvPr id="95" name="TextBox 94">
            <a:extLst>
              <a:ext uri="{FF2B5EF4-FFF2-40B4-BE49-F238E27FC236}">
                <a16:creationId xmlns:a16="http://schemas.microsoft.com/office/drawing/2014/main" id="{CC971469-F543-5E42-8D64-600186D45B6E}"/>
              </a:ext>
            </a:extLst>
          </p:cNvPr>
          <p:cNvSpPr txBox="1"/>
          <p:nvPr/>
        </p:nvSpPr>
        <p:spPr>
          <a:xfrm>
            <a:off x="9090377" y="3175339"/>
            <a:ext cx="961480" cy="215444"/>
          </a:xfrm>
          <a:prstGeom prst="rect">
            <a:avLst/>
          </a:prstGeom>
          <a:noFill/>
        </p:spPr>
        <p:txBody>
          <a:bodyPr wrap="square" rtlCol="0">
            <a:spAutoFit/>
          </a:bodyPr>
          <a:lstStyle/>
          <a:p>
            <a:pPr algn="ctr"/>
            <a:r>
              <a:rPr lang="en-US" sz="800" dirty="0"/>
              <a:t>Libya</a:t>
            </a:r>
          </a:p>
        </p:txBody>
      </p:sp>
      <p:sp>
        <p:nvSpPr>
          <p:cNvPr id="96" name="TextBox 95">
            <a:extLst>
              <a:ext uri="{FF2B5EF4-FFF2-40B4-BE49-F238E27FC236}">
                <a16:creationId xmlns:a16="http://schemas.microsoft.com/office/drawing/2014/main" id="{3371E182-C6FE-D344-8FEE-ADB60398D3FD}"/>
              </a:ext>
            </a:extLst>
          </p:cNvPr>
          <p:cNvSpPr txBox="1"/>
          <p:nvPr/>
        </p:nvSpPr>
        <p:spPr>
          <a:xfrm>
            <a:off x="10086772" y="3175339"/>
            <a:ext cx="961480" cy="215444"/>
          </a:xfrm>
          <a:prstGeom prst="rect">
            <a:avLst/>
          </a:prstGeom>
          <a:noFill/>
        </p:spPr>
        <p:txBody>
          <a:bodyPr wrap="square" rtlCol="0">
            <a:spAutoFit/>
          </a:bodyPr>
          <a:lstStyle/>
          <a:p>
            <a:pPr algn="ctr"/>
            <a:r>
              <a:rPr lang="en-US" sz="800" dirty="0"/>
              <a:t>Lithuania</a:t>
            </a:r>
          </a:p>
        </p:txBody>
      </p:sp>
      <p:sp>
        <p:nvSpPr>
          <p:cNvPr id="97" name="TextBox 96">
            <a:extLst>
              <a:ext uri="{FF2B5EF4-FFF2-40B4-BE49-F238E27FC236}">
                <a16:creationId xmlns:a16="http://schemas.microsoft.com/office/drawing/2014/main" id="{1AECB002-F11B-9C42-8A30-0E5FB4AD6C56}"/>
              </a:ext>
            </a:extLst>
          </p:cNvPr>
          <p:cNvSpPr txBox="1"/>
          <p:nvPr/>
        </p:nvSpPr>
        <p:spPr>
          <a:xfrm>
            <a:off x="11073120" y="3175339"/>
            <a:ext cx="961480" cy="215444"/>
          </a:xfrm>
          <a:prstGeom prst="rect">
            <a:avLst/>
          </a:prstGeom>
          <a:noFill/>
        </p:spPr>
        <p:txBody>
          <a:bodyPr wrap="square" rtlCol="0">
            <a:spAutoFit/>
          </a:bodyPr>
          <a:lstStyle/>
          <a:p>
            <a:pPr algn="ctr"/>
            <a:r>
              <a:rPr lang="en-US" sz="800" dirty="0"/>
              <a:t>Luxembourg</a:t>
            </a:r>
          </a:p>
        </p:txBody>
      </p:sp>
      <p:sp>
        <p:nvSpPr>
          <p:cNvPr id="98" name="TextBox 97">
            <a:extLst>
              <a:ext uri="{FF2B5EF4-FFF2-40B4-BE49-F238E27FC236}">
                <a16:creationId xmlns:a16="http://schemas.microsoft.com/office/drawing/2014/main" id="{56FCB89E-180E-AD42-8E0C-3F5CFA0CF0D1}"/>
              </a:ext>
            </a:extLst>
          </p:cNvPr>
          <p:cNvSpPr txBox="1"/>
          <p:nvPr/>
        </p:nvSpPr>
        <p:spPr>
          <a:xfrm>
            <a:off x="158231" y="4160675"/>
            <a:ext cx="961480" cy="215444"/>
          </a:xfrm>
          <a:prstGeom prst="rect">
            <a:avLst/>
          </a:prstGeom>
          <a:noFill/>
        </p:spPr>
        <p:txBody>
          <a:bodyPr wrap="square" rtlCol="0">
            <a:spAutoFit/>
          </a:bodyPr>
          <a:lstStyle/>
          <a:p>
            <a:pPr algn="ctr"/>
            <a:r>
              <a:rPr lang="en-US" sz="800" dirty="0"/>
              <a:t>Macau</a:t>
            </a:r>
          </a:p>
        </p:txBody>
      </p:sp>
      <p:sp>
        <p:nvSpPr>
          <p:cNvPr id="99" name="TextBox 98">
            <a:extLst>
              <a:ext uri="{FF2B5EF4-FFF2-40B4-BE49-F238E27FC236}">
                <a16:creationId xmlns:a16="http://schemas.microsoft.com/office/drawing/2014/main" id="{F84BFACC-F999-D24E-B548-FBAD66D0F91F}"/>
              </a:ext>
            </a:extLst>
          </p:cNvPr>
          <p:cNvSpPr txBox="1"/>
          <p:nvPr/>
        </p:nvSpPr>
        <p:spPr>
          <a:xfrm>
            <a:off x="1150753" y="4161848"/>
            <a:ext cx="961480" cy="215444"/>
          </a:xfrm>
          <a:prstGeom prst="rect">
            <a:avLst/>
          </a:prstGeom>
          <a:noFill/>
        </p:spPr>
        <p:txBody>
          <a:bodyPr wrap="square" rtlCol="0">
            <a:spAutoFit/>
          </a:bodyPr>
          <a:lstStyle/>
          <a:p>
            <a:pPr algn="ctr"/>
            <a:r>
              <a:rPr lang="en-US" sz="800" dirty="0"/>
              <a:t>Macedonia</a:t>
            </a:r>
          </a:p>
        </p:txBody>
      </p:sp>
      <p:sp>
        <p:nvSpPr>
          <p:cNvPr id="100" name="TextBox 99">
            <a:extLst>
              <a:ext uri="{FF2B5EF4-FFF2-40B4-BE49-F238E27FC236}">
                <a16:creationId xmlns:a16="http://schemas.microsoft.com/office/drawing/2014/main" id="{F0EB24B4-5A22-FC4E-A272-B24EBCAA06DB}"/>
              </a:ext>
            </a:extLst>
          </p:cNvPr>
          <p:cNvSpPr txBox="1"/>
          <p:nvPr/>
        </p:nvSpPr>
        <p:spPr>
          <a:xfrm>
            <a:off x="2143517" y="4161848"/>
            <a:ext cx="961480" cy="215444"/>
          </a:xfrm>
          <a:prstGeom prst="rect">
            <a:avLst/>
          </a:prstGeom>
          <a:noFill/>
        </p:spPr>
        <p:txBody>
          <a:bodyPr wrap="square" rtlCol="0">
            <a:spAutoFit/>
          </a:bodyPr>
          <a:lstStyle/>
          <a:p>
            <a:pPr algn="ctr"/>
            <a:r>
              <a:rPr lang="en-US" sz="800" dirty="0"/>
              <a:t>Madagascar</a:t>
            </a:r>
          </a:p>
        </p:txBody>
      </p:sp>
      <p:sp>
        <p:nvSpPr>
          <p:cNvPr id="101" name="TextBox 100">
            <a:extLst>
              <a:ext uri="{FF2B5EF4-FFF2-40B4-BE49-F238E27FC236}">
                <a16:creationId xmlns:a16="http://schemas.microsoft.com/office/drawing/2014/main" id="{C07A6182-1898-814A-9785-A00570433D0D}"/>
              </a:ext>
            </a:extLst>
          </p:cNvPr>
          <p:cNvSpPr txBox="1"/>
          <p:nvPr/>
        </p:nvSpPr>
        <p:spPr>
          <a:xfrm>
            <a:off x="3126680" y="4161848"/>
            <a:ext cx="961480" cy="215444"/>
          </a:xfrm>
          <a:prstGeom prst="rect">
            <a:avLst/>
          </a:prstGeom>
          <a:noFill/>
        </p:spPr>
        <p:txBody>
          <a:bodyPr wrap="square" rtlCol="0">
            <a:spAutoFit/>
          </a:bodyPr>
          <a:lstStyle/>
          <a:p>
            <a:pPr algn="ctr"/>
            <a:r>
              <a:rPr lang="en-US" sz="800" dirty="0"/>
              <a:t>Malawi</a:t>
            </a:r>
          </a:p>
        </p:txBody>
      </p:sp>
      <p:sp>
        <p:nvSpPr>
          <p:cNvPr id="102" name="TextBox 101">
            <a:extLst>
              <a:ext uri="{FF2B5EF4-FFF2-40B4-BE49-F238E27FC236}">
                <a16:creationId xmlns:a16="http://schemas.microsoft.com/office/drawing/2014/main" id="{B2749CC9-E2B1-CD41-9D82-FEE6F94F34F4}"/>
              </a:ext>
            </a:extLst>
          </p:cNvPr>
          <p:cNvSpPr txBox="1"/>
          <p:nvPr/>
        </p:nvSpPr>
        <p:spPr>
          <a:xfrm>
            <a:off x="4117351" y="4161848"/>
            <a:ext cx="961480" cy="215444"/>
          </a:xfrm>
          <a:prstGeom prst="rect">
            <a:avLst/>
          </a:prstGeom>
          <a:noFill/>
        </p:spPr>
        <p:txBody>
          <a:bodyPr wrap="square" rtlCol="0">
            <a:spAutoFit/>
          </a:bodyPr>
          <a:lstStyle/>
          <a:p>
            <a:pPr algn="ctr"/>
            <a:r>
              <a:rPr lang="en-US" sz="800" dirty="0"/>
              <a:t>Malaysia</a:t>
            </a:r>
          </a:p>
        </p:txBody>
      </p:sp>
      <p:sp>
        <p:nvSpPr>
          <p:cNvPr id="103" name="TextBox 102">
            <a:extLst>
              <a:ext uri="{FF2B5EF4-FFF2-40B4-BE49-F238E27FC236}">
                <a16:creationId xmlns:a16="http://schemas.microsoft.com/office/drawing/2014/main" id="{30410FEC-E002-6F4E-BB69-D769C2263273}"/>
              </a:ext>
            </a:extLst>
          </p:cNvPr>
          <p:cNvSpPr txBox="1"/>
          <p:nvPr/>
        </p:nvSpPr>
        <p:spPr>
          <a:xfrm>
            <a:off x="5106204" y="4166573"/>
            <a:ext cx="961480" cy="215444"/>
          </a:xfrm>
          <a:prstGeom prst="rect">
            <a:avLst/>
          </a:prstGeom>
          <a:noFill/>
        </p:spPr>
        <p:txBody>
          <a:bodyPr wrap="square" rtlCol="0">
            <a:spAutoFit/>
          </a:bodyPr>
          <a:lstStyle/>
          <a:p>
            <a:pPr algn="ctr"/>
            <a:r>
              <a:rPr lang="en-US" sz="800" dirty="0"/>
              <a:t>Maldives</a:t>
            </a:r>
          </a:p>
        </p:txBody>
      </p:sp>
      <p:sp>
        <p:nvSpPr>
          <p:cNvPr id="104" name="TextBox 103">
            <a:extLst>
              <a:ext uri="{FF2B5EF4-FFF2-40B4-BE49-F238E27FC236}">
                <a16:creationId xmlns:a16="http://schemas.microsoft.com/office/drawing/2014/main" id="{6A42052A-B253-0C4D-AFA9-D26694E05C47}"/>
              </a:ext>
            </a:extLst>
          </p:cNvPr>
          <p:cNvSpPr txBox="1"/>
          <p:nvPr/>
        </p:nvSpPr>
        <p:spPr>
          <a:xfrm>
            <a:off x="6095059" y="4161848"/>
            <a:ext cx="961480" cy="215444"/>
          </a:xfrm>
          <a:prstGeom prst="rect">
            <a:avLst/>
          </a:prstGeom>
          <a:noFill/>
        </p:spPr>
        <p:txBody>
          <a:bodyPr wrap="square" rtlCol="0">
            <a:spAutoFit/>
          </a:bodyPr>
          <a:lstStyle/>
          <a:p>
            <a:pPr algn="ctr"/>
            <a:r>
              <a:rPr lang="en-US" sz="800" dirty="0"/>
              <a:t>Mali</a:t>
            </a:r>
          </a:p>
        </p:txBody>
      </p:sp>
      <p:sp>
        <p:nvSpPr>
          <p:cNvPr id="105" name="TextBox 104">
            <a:extLst>
              <a:ext uri="{FF2B5EF4-FFF2-40B4-BE49-F238E27FC236}">
                <a16:creationId xmlns:a16="http://schemas.microsoft.com/office/drawing/2014/main" id="{49CF3930-BCBE-E94D-985D-7D3E2D2ED91D}"/>
              </a:ext>
            </a:extLst>
          </p:cNvPr>
          <p:cNvSpPr txBox="1"/>
          <p:nvPr/>
        </p:nvSpPr>
        <p:spPr>
          <a:xfrm>
            <a:off x="7088547" y="4161848"/>
            <a:ext cx="961480" cy="215444"/>
          </a:xfrm>
          <a:prstGeom prst="rect">
            <a:avLst/>
          </a:prstGeom>
          <a:noFill/>
        </p:spPr>
        <p:txBody>
          <a:bodyPr wrap="square" rtlCol="0">
            <a:spAutoFit/>
          </a:bodyPr>
          <a:lstStyle/>
          <a:p>
            <a:pPr algn="ctr"/>
            <a:r>
              <a:rPr lang="en-US" sz="800" dirty="0"/>
              <a:t>Malta</a:t>
            </a:r>
          </a:p>
        </p:txBody>
      </p:sp>
      <p:sp>
        <p:nvSpPr>
          <p:cNvPr id="106" name="TextBox 105">
            <a:extLst>
              <a:ext uri="{FF2B5EF4-FFF2-40B4-BE49-F238E27FC236}">
                <a16:creationId xmlns:a16="http://schemas.microsoft.com/office/drawing/2014/main" id="{4412E76B-5789-C547-9858-B39B8B077FC5}"/>
              </a:ext>
            </a:extLst>
          </p:cNvPr>
          <p:cNvSpPr txBox="1"/>
          <p:nvPr/>
        </p:nvSpPr>
        <p:spPr>
          <a:xfrm>
            <a:off x="8082092" y="4161848"/>
            <a:ext cx="961480" cy="215444"/>
          </a:xfrm>
          <a:prstGeom prst="rect">
            <a:avLst/>
          </a:prstGeom>
          <a:noFill/>
        </p:spPr>
        <p:txBody>
          <a:bodyPr wrap="square" rtlCol="0">
            <a:spAutoFit/>
          </a:bodyPr>
          <a:lstStyle/>
          <a:p>
            <a:pPr algn="ctr"/>
            <a:r>
              <a:rPr lang="en-US" sz="800" dirty="0"/>
              <a:t>Martinique</a:t>
            </a:r>
          </a:p>
        </p:txBody>
      </p:sp>
      <p:sp>
        <p:nvSpPr>
          <p:cNvPr id="107" name="TextBox 106">
            <a:extLst>
              <a:ext uri="{FF2B5EF4-FFF2-40B4-BE49-F238E27FC236}">
                <a16:creationId xmlns:a16="http://schemas.microsoft.com/office/drawing/2014/main" id="{CC6976A4-AB0C-4F40-B6E1-9B050EB672E7}"/>
              </a:ext>
            </a:extLst>
          </p:cNvPr>
          <p:cNvSpPr txBox="1"/>
          <p:nvPr/>
        </p:nvSpPr>
        <p:spPr>
          <a:xfrm>
            <a:off x="9088535" y="4161848"/>
            <a:ext cx="961480" cy="215444"/>
          </a:xfrm>
          <a:prstGeom prst="rect">
            <a:avLst/>
          </a:prstGeom>
          <a:noFill/>
        </p:spPr>
        <p:txBody>
          <a:bodyPr wrap="square" rtlCol="0">
            <a:spAutoFit/>
          </a:bodyPr>
          <a:lstStyle/>
          <a:p>
            <a:pPr algn="ctr"/>
            <a:r>
              <a:rPr lang="en-US" sz="800" dirty="0"/>
              <a:t>Mauritania</a:t>
            </a:r>
          </a:p>
        </p:txBody>
      </p:sp>
      <p:sp>
        <p:nvSpPr>
          <p:cNvPr id="108" name="TextBox 107">
            <a:extLst>
              <a:ext uri="{FF2B5EF4-FFF2-40B4-BE49-F238E27FC236}">
                <a16:creationId xmlns:a16="http://schemas.microsoft.com/office/drawing/2014/main" id="{A0646DDF-6BF6-A443-A758-4DAF94B5EC5F}"/>
              </a:ext>
            </a:extLst>
          </p:cNvPr>
          <p:cNvSpPr txBox="1"/>
          <p:nvPr/>
        </p:nvSpPr>
        <p:spPr>
          <a:xfrm>
            <a:off x="10084931" y="4161848"/>
            <a:ext cx="961480" cy="215444"/>
          </a:xfrm>
          <a:prstGeom prst="rect">
            <a:avLst/>
          </a:prstGeom>
          <a:noFill/>
        </p:spPr>
        <p:txBody>
          <a:bodyPr wrap="square" rtlCol="0">
            <a:spAutoFit/>
          </a:bodyPr>
          <a:lstStyle/>
          <a:p>
            <a:pPr algn="ctr"/>
            <a:r>
              <a:rPr lang="en-US" sz="800" dirty="0"/>
              <a:t>Mauritius</a:t>
            </a:r>
          </a:p>
        </p:txBody>
      </p:sp>
      <p:sp>
        <p:nvSpPr>
          <p:cNvPr id="109" name="TextBox 108">
            <a:extLst>
              <a:ext uri="{FF2B5EF4-FFF2-40B4-BE49-F238E27FC236}">
                <a16:creationId xmlns:a16="http://schemas.microsoft.com/office/drawing/2014/main" id="{288116C0-22F5-FB49-A982-5FA527FEA679}"/>
              </a:ext>
            </a:extLst>
          </p:cNvPr>
          <p:cNvSpPr txBox="1"/>
          <p:nvPr/>
        </p:nvSpPr>
        <p:spPr>
          <a:xfrm>
            <a:off x="11071279" y="4161848"/>
            <a:ext cx="961480" cy="215444"/>
          </a:xfrm>
          <a:prstGeom prst="rect">
            <a:avLst/>
          </a:prstGeom>
          <a:noFill/>
        </p:spPr>
        <p:txBody>
          <a:bodyPr wrap="square" rtlCol="0">
            <a:spAutoFit/>
          </a:bodyPr>
          <a:lstStyle/>
          <a:p>
            <a:pPr algn="ctr"/>
            <a:r>
              <a:rPr lang="en-US" sz="800" dirty="0"/>
              <a:t>Mexico</a:t>
            </a:r>
          </a:p>
        </p:txBody>
      </p:sp>
      <p:sp>
        <p:nvSpPr>
          <p:cNvPr id="110" name="TextBox 109">
            <a:extLst>
              <a:ext uri="{FF2B5EF4-FFF2-40B4-BE49-F238E27FC236}">
                <a16:creationId xmlns:a16="http://schemas.microsoft.com/office/drawing/2014/main" id="{900B43E5-B933-684E-BBA3-A1E6F9222B40}"/>
              </a:ext>
            </a:extLst>
          </p:cNvPr>
          <p:cNvSpPr txBox="1"/>
          <p:nvPr/>
        </p:nvSpPr>
        <p:spPr>
          <a:xfrm>
            <a:off x="161899" y="5143413"/>
            <a:ext cx="961480" cy="215444"/>
          </a:xfrm>
          <a:prstGeom prst="rect">
            <a:avLst/>
          </a:prstGeom>
          <a:noFill/>
        </p:spPr>
        <p:txBody>
          <a:bodyPr wrap="square" rtlCol="0">
            <a:spAutoFit/>
          </a:bodyPr>
          <a:lstStyle/>
          <a:p>
            <a:pPr algn="ctr"/>
            <a:r>
              <a:rPr lang="en-US" sz="800" dirty="0"/>
              <a:t>Moldova</a:t>
            </a:r>
          </a:p>
        </p:txBody>
      </p:sp>
      <p:sp>
        <p:nvSpPr>
          <p:cNvPr id="111" name="TextBox 110">
            <a:extLst>
              <a:ext uri="{FF2B5EF4-FFF2-40B4-BE49-F238E27FC236}">
                <a16:creationId xmlns:a16="http://schemas.microsoft.com/office/drawing/2014/main" id="{24F5CA49-73A0-DB4E-A69B-EF2AC10D9489}"/>
              </a:ext>
            </a:extLst>
          </p:cNvPr>
          <p:cNvSpPr txBox="1"/>
          <p:nvPr/>
        </p:nvSpPr>
        <p:spPr>
          <a:xfrm>
            <a:off x="1154423" y="5144587"/>
            <a:ext cx="961480" cy="215444"/>
          </a:xfrm>
          <a:prstGeom prst="rect">
            <a:avLst/>
          </a:prstGeom>
          <a:noFill/>
        </p:spPr>
        <p:txBody>
          <a:bodyPr wrap="square" rtlCol="0">
            <a:spAutoFit/>
          </a:bodyPr>
          <a:lstStyle/>
          <a:p>
            <a:pPr algn="ctr"/>
            <a:r>
              <a:rPr lang="en-US" sz="800" dirty="0"/>
              <a:t>Mongolia</a:t>
            </a:r>
          </a:p>
        </p:txBody>
      </p:sp>
      <p:sp>
        <p:nvSpPr>
          <p:cNvPr id="112" name="TextBox 111">
            <a:extLst>
              <a:ext uri="{FF2B5EF4-FFF2-40B4-BE49-F238E27FC236}">
                <a16:creationId xmlns:a16="http://schemas.microsoft.com/office/drawing/2014/main" id="{580D8B80-7CE7-354F-842E-FCF6C9CDFD89}"/>
              </a:ext>
            </a:extLst>
          </p:cNvPr>
          <p:cNvSpPr txBox="1"/>
          <p:nvPr/>
        </p:nvSpPr>
        <p:spPr>
          <a:xfrm>
            <a:off x="2147187" y="5144587"/>
            <a:ext cx="961480" cy="215444"/>
          </a:xfrm>
          <a:prstGeom prst="rect">
            <a:avLst/>
          </a:prstGeom>
          <a:noFill/>
        </p:spPr>
        <p:txBody>
          <a:bodyPr wrap="square" rtlCol="0">
            <a:spAutoFit/>
          </a:bodyPr>
          <a:lstStyle/>
          <a:p>
            <a:pPr algn="ctr"/>
            <a:r>
              <a:rPr lang="en-US" sz="800" dirty="0"/>
              <a:t>Montenegro</a:t>
            </a:r>
          </a:p>
        </p:txBody>
      </p:sp>
      <p:sp>
        <p:nvSpPr>
          <p:cNvPr id="113" name="TextBox 112">
            <a:extLst>
              <a:ext uri="{FF2B5EF4-FFF2-40B4-BE49-F238E27FC236}">
                <a16:creationId xmlns:a16="http://schemas.microsoft.com/office/drawing/2014/main" id="{83D11EA2-798A-DE4B-A63D-9758C5EB852B}"/>
              </a:ext>
            </a:extLst>
          </p:cNvPr>
          <p:cNvSpPr txBox="1"/>
          <p:nvPr/>
        </p:nvSpPr>
        <p:spPr>
          <a:xfrm>
            <a:off x="3130349" y="5144587"/>
            <a:ext cx="961480" cy="215444"/>
          </a:xfrm>
          <a:prstGeom prst="rect">
            <a:avLst/>
          </a:prstGeom>
          <a:noFill/>
        </p:spPr>
        <p:txBody>
          <a:bodyPr wrap="square" rtlCol="0">
            <a:spAutoFit/>
          </a:bodyPr>
          <a:lstStyle/>
          <a:p>
            <a:pPr algn="ctr"/>
            <a:r>
              <a:rPr lang="en-US" sz="800" dirty="0"/>
              <a:t>Morocco</a:t>
            </a:r>
          </a:p>
        </p:txBody>
      </p:sp>
      <p:sp>
        <p:nvSpPr>
          <p:cNvPr id="114" name="TextBox 113">
            <a:extLst>
              <a:ext uri="{FF2B5EF4-FFF2-40B4-BE49-F238E27FC236}">
                <a16:creationId xmlns:a16="http://schemas.microsoft.com/office/drawing/2014/main" id="{16494BC1-1EF6-484A-AE08-0C3E589668DA}"/>
              </a:ext>
            </a:extLst>
          </p:cNvPr>
          <p:cNvSpPr txBox="1"/>
          <p:nvPr/>
        </p:nvSpPr>
        <p:spPr>
          <a:xfrm>
            <a:off x="4121019" y="5144587"/>
            <a:ext cx="961480" cy="215444"/>
          </a:xfrm>
          <a:prstGeom prst="rect">
            <a:avLst/>
          </a:prstGeom>
          <a:noFill/>
        </p:spPr>
        <p:txBody>
          <a:bodyPr wrap="square" rtlCol="0">
            <a:spAutoFit/>
          </a:bodyPr>
          <a:lstStyle/>
          <a:p>
            <a:pPr algn="ctr"/>
            <a:r>
              <a:rPr lang="en-US" sz="800" dirty="0"/>
              <a:t>Mozambique</a:t>
            </a:r>
          </a:p>
        </p:txBody>
      </p:sp>
      <p:sp>
        <p:nvSpPr>
          <p:cNvPr id="115" name="TextBox 114">
            <a:extLst>
              <a:ext uri="{FF2B5EF4-FFF2-40B4-BE49-F238E27FC236}">
                <a16:creationId xmlns:a16="http://schemas.microsoft.com/office/drawing/2014/main" id="{C7E6D734-BA77-6643-9B1B-AC9F1810650D}"/>
              </a:ext>
            </a:extLst>
          </p:cNvPr>
          <p:cNvSpPr txBox="1"/>
          <p:nvPr/>
        </p:nvSpPr>
        <p:spPr>
          <a:xfrm>
            <a:off x="5109873" y="5149313"/>
            <a:ext cx="961480" cy="215444"/>
          </a:xfrm>
          <a:prstGeom prst="rect">
            <a:avLst/>
          </a:prstGeom>
          <a:noFill/>
        </p:spPr>
        <p:txBody>
          <a:bodyPr wrap="square" rtlCol="0">
            <a:spAutoFit/>
          </a:bodyPr>
          <a:lstStyle/>
          <a:p>
            <a:pPr algn="ctr"/>
            <a:r>
              <a:rPr lang="en-US" sz="800" dirty="0"/>
              <a:t>Myanmar</a:t>
            </a:r>
          </a:p>
        </p:txBody>
      </p:sp>
      <p:sp>
        <p:nvSpPr>
          <p:cNvPr id="116" name="TextBox 115">
            <a:extLst>
              <a:ext uri="{FF2B5EF4-FFF2-40B4-BE49-F238E27FC236}">
                <a16:creationId xmlns:a16="http://schemas.microsoft.com/office/drawing/2014/main" id="{266290C6-DD0E-A84F-ACD7-7C254787950B}"/>
              </a:ext>
            </a:extLst>
          </p:cNvPr>
          <p:cNvSpPr txBox="1"/>
          <p:nvPr/>
        </p:nvSpPr>
        <p:spPr>
          <a:xfrm>
            <a:off x="6098727" y="5144587"/>
            <a:ext cx="961480" cy="215444"/>
          </a:xfrm>
          <a:prstGeom prst="rect">
            <a:avLst/>
          </a:prstGeom>
          <a:noFill/>
        </p:spPr>
        <p:txBody>
          <a:bodyPr wrap="square" rtlCol="0">
            <a:spAutoFit/>
          </a:bodyPr>
          <a:lstStyle/>
          <a:p>
            <a:pPr algn="ctr"/>
            <a:r>
              <a:rPr lang="en-US" sz="800" dirty="0"/>
              <a:t>Namibia</a:t>
            </a:r>
          </a:p>
        </p:txBody>
      </p:sp>
      <p:sp>
        <p:nvSpPr>
          <p:cNvPr id="117" name="TextBox 116">
            <a:extLst>
              <a:ext uri="{FF2B5EF4-FFF2-40B4-BE49-F238E27FC236}">
                <a16:creationId xmlns:a16="http://schemas.microsoft.com/office/drawing/2014/main" id="{DB889A9D-F541-0D43-9A7E-006BDC902CA9}"/>
              </a:ext>
            </a:extLst>
          </p:cNvPr>
          <p:cNvSpPr txBox="1"/>
          <p:nvPr/>
        </p:nvSpPr>
        <p:spPr>
          <a:xfrm>
            <a:off x="7092216" y="5144587"/>
            <a:ext cx="961480" cy="215444"/>
          </a:xfrm>
          <a:prstGeom prst="rect">
            <a:avLst/>
          </a:prstGeom>
          <a:noFill/>
        </p:spPr>
        <p:txBody>
          <a:bodyPr wrap="square" rtlCol="0">
            <a:spAutoFit/>
          </a:bodyPr>
          <a:lstStyle/>
          <a:p>
            <a:pPr algn="ctr"/>
            <a:r>
              <a:rPr lang="en-US" sz="800" dirty="0"/>
              <a:t>Nepal</a:t>
            </a:r>
          </a:p>
        </p:txBody>
      </p:sp>
      <p:sp>
        <p:nvSpPr>
          <p:cNvPr id="118" name="TextBox 117">
            <a:extLst>
              <a:ext uri="{FF2B5EF4-FFF2-40B4-BE49-F238E27FC236}">
                <a16:creationId xmlns:a16="http://schemas.microsoft.com/office/drawing/2014/main" id="{453F8C8F-77AD-A24D-82DF-EC520552EADC}"/>
              </a:ext>
            </a:extLst>
          </p:cNvPr>
          <p:cNvSpPr txBox="1"/>
          <p:nvPr/>
        </p:nvSpPr>
        <p:spPr>
          <a:xfrm>
            <a:off x="8085761" y="5144587"/>
            <a:ext cx="961480" cy="215444"/>
          </a:xfrm>
          <a:prstGeom prst="rect">
            <a:avLst/>
          </a:prstGeom>
          <a:noFill/>
        </p:spPr>
        <p:txBody>
          <a:bodyPr wrap="square" rtlCol="0">
            <a:spAutoFit/>
          </a:bodyPr>
          <a:lstStyle/>
          <a:p>
            <a:pPr algn="ctr"/>
            <a:r>
              <a:rPr lang="en-US" sz="800" dirty="0"/>
              <a:t>Netherlands</a:t>
            </a:r>
          </a:p>
        </p:txBody>
      </p:sp>
      <p:sp>
        <p:nvSpPr>
          <p:cNvPr id="119" name="TextBox 118">
            <a:extLst>
              <a:ext uri="{FF2B5EF4-FFF2-40B4-BE49-F238E27FC236}">
                <a16:creationId xmlns:a16="http://schemas.microsoft.com/office/drawing/2014/main" id="{4EC16A10-97E6-D04C-8E48-C499E915D8A2}"/>
              </a:ext>
            </a:extLst>
          </p:cNvPr>
          <p:cNvSpPr txBox="1"/>
          <p:nvPr/>
        </p:nvSpPr>
        <p:spPr>
          <a:xfrm>
            <a:off x="9092204" y="5144587"/>
            <a:ext cx="961480" cy="215444"/>
          </a:xfrm>
          <a:prstGeom prst="rect">
            <a:avLst/>
          </a:prstGeom>
          <a:noFill/>
        </p:spPr>
        <p:txBody>
          <a:bodyPr wrap="square" rtlCol="0">
            <a:spAutoFit/>
          </a:bodyPr>
          <a:lstStyle/>
          <a:p>
            <a:pPr algn="ctr"/>
            <a:r>
              <a:rPr lang="en-US" sz="800" dirty="0"/>
              <a:t>New Zealand</a:t>
            </a:r>
          </a:p>
        </p:txBody>
      </p:sp>
      <p:sp>
        <p:nvSpPr>
          <p:cNvPr id="120" name="TextBox 119">
            <a:extLst>
              <a:ext uri="{FF2B5EF4-FFF2-40B4-BE49-F238E27FC236}">
                <a16:creationId xmlns:a16="http://schemas.microsoft.com/office/drawing/2014/main" id="{84432877-524D-234D-B2CE-6A2FD3AA8B59}"/>
              </a:ext>
            </a:extLst>
          </p:cNvPr>
          <p:cNvSpPr txBox="1"/>
          <p:nvPr/>
        </p:nvSpPr>
        <p:spPr>
          <a:xfrm>
            <a:off x="10088599" y="5144587"/>
            <a:ext cx="961480" cy="215444"/>
          </a:xfrm>
          <a:prstGeom prst="rect">
            <a:avLst/>
          </a:prstGeom>
          <a:noFill/>
        </p:spPr>
        <p:txBody>
          <a:bodyPr wrap="square" rtlCol="0">
            <a:spAutoFit/>
          </a:bodyPr>
          <a:lstStyle/>
          <a:p>
            <a:pPr algn="ctr"/>
            <a:r>
              <a:rPr lang="en-US" sz="800" dirty="0"/>
              <a:t>Nicaragua</a:t>
            </a:r>
          </a:p>
        </p:txBody>
      </p:sp>
      <p:sp>
        <p:nvSpPr>
          <p:cNvPr id="121" name="TextBox 120">
            <a:extLst>
              <a:ext uri="{FF2B5EF4-FFF2-40B4-BE49-F238E27FC236}">
                <a16:creationId xmlns:a16="http://schemas.microsoft.com/office/drawing/2014/main" id="{C778E5F5-7EB4-0946-8042-DACD214D6A9D}"/>
              </a:ext>
            </a:extLst>
          </p:cNvPr>
          <p:cNvSpPr txBox="1"/>
          <p:nvPr/>
        </p:nvSpPr>
        <p:spPr>
          <a:xfrm>
            <a:off x="11074947" y="5144587"/>
            <a:ext cx="961480" cy="215444"/>
          </a:xfrm>
          <a:prstGeom prst="rect">
            <a:avLst/>
          </a:prstGeom>
          <a:noFill/>
        </p:spPr>
        <p:txBody>
          <a:bodyPr wrap="square" rtlCol="0">
            <a:spAutoFit/>
          </a:bodyPr>
          <a:lstStyle/>
          <a:p>
            <a:pPr algn="ctr"/>
            <a:r>
              <a:rPr lang="en-US" sz="800" dirty="0"/>
              <a:t>Niger</a:t>
            </a:r>
          </a:p>
        </p:txBody>
      </p:sp>
      <p:sp>
        <p:nvSpPr>
          <p:cNvPr id="122" name="TextBox 121">
            <a:extLst>
              <a:ext uri="{FF2B5EF4-FFF2-40B4-BE49-F238E27FC236}">
                <a16:creationId xmlns:a16="http://schemas.microsoft.com/office/drawing/2014/main" id="{27F61F5E-2B28-FB4B-A135-CB3144406609}"/>
              </a:ext>
            </a:extLst>
          </p:cNvPr>
          <p:cNvSpPr txBox="1"/>
          <p:nvPr/>
        </p:nvSpPr>
        <p:spPr>
          <a:xfrm>
            <a:off x="156125" y="6125849"/>
            <a:ext cx="961480" cy="215444"/>
          </a:xfrm>
          <a:prstGeom prst="rect">
            <a:avLst/>
          </a:prstGeom>
          <a:noFill/>
        </p:spPr>
        <p:txBody>
          <a:bodyPr wrap="square" rtlCol="0">
            <a:spAutoFit/>
          </a:bodyPr>
          <a:lstStyle/>
          <a:p>
            <a:pPr algn="ctr"/>
            <a:r>
              <a:rPr lang="en-US" sz="800" dirty="0"/>
              <a:t>Nigeria</a:t>
            </a:r>
          </a:p>
        </p:txBody>
      </p:sp>
      <p:sp>
        <p:nvSpPr>
          <p:cNvPr id="123" name="TextBox 122">
            <a:extLst>
              <a:ext uri="{FF2B5EF4-FFF2-40B4-BE49-F238E27FC236}">
                <a16:creationId xmlns:a16="http://schemas.microsoft.com/office/drawing/2014/main" id="{FDC0144F-A815-6947-AB0F-0584F1636747}"/>
              </a:ext>
            </a:extLst>
          </p:cNvPr>
          <p:cNvSpPr txBox="1"/>
          <p:nvPr/>
        </p:nvSpPr>
        <p:spPr>
          <a:xfrm>
            <a:off x="1148649" y="6127022"/>
            <a:ext cx="961480" cy="215444"/>
          </a:xfrm>
          <a:prstGeom prst="rect">
            <a:avLst/>
          </a:prstGeom>
          <a:noFill/>
        </p:spPr>
        <p:txBody>
          <a:bodyPr wrap="square" rtlCol="0">
            <a:spAutoFit/>
          </a:bodyPr>
          <a:lstStyle/>
          <a:p>
            <a:pPr algn="ctr"/>
            <a:r>
              <a:rPr lang="en-US" sz="800" dirty="0"/>
              <a:t>North Korea</a:t>
            </a:r>
          </a:p>
        </p:txBody>
      </p:sp>
      <p:sp>
        <p:nvSpPr>
          <p:cNvPr id="124" name="TextBox 123">
            <a:extLst>
              <a:ext uri="{FF2B5EF4-FFF2-40B4-BE49-F238E27FC236}">
                <a16:creationId xmlns:a16="http://schemas.microsoft.com/office/drawing/2014/main" id="{14487DBF-D1EC-4E41-8E23-813065038DAB}"/>
              </a:ext>
            </a:extLst>
          </p:cNvPr>
          <p:cNvSpPr txBox="1"/>
          <p:nvPr/>
        </p:nvSpPr>
        <p:spPr>
          <a:xfrm>
            <a:off x="2141413" y="6127021"/>
            <a:ext cx="961480" cy="215444"/>
          </a:xfrm>
          <a:prstGeom prst="rect">
            <a:avLst/>
          </a:prstGeom>
          <a:noFill/>
        </p:spPr>
        <p:txBody>
          <a:bodyPr wrap="square" rtlCol="0">
            <a:spAutoFit/>
          </a:bodyPr>
          <a:lstStyle/>
          <a:p>
            <a:pPr algn="ctr"/>
            <a:r>
              <a:rPr lang="en-US" sz="800" dirty="0"/>
              <a:t>Norway</a:t>
            </a:r>
          </a:p>
        </p:txBody>
      </p:sp>
      <p:sp>
        <p:nvSpPr>
          <p:cNvPr id="125" name="TextBox 124">
            <a:extLst>
              <a:ext uri="{FF2B5EF4-FFF2-40B4-BE49-F238E27FC236}">
                <a16:creationId xmlns:a16="http://schemas.microsoft.com/office/drawing/2014/main" id="{EC1767BE-769A-6341-B579-51FB02D1D7FF}"/>
              </a:ext>
            </a:extLst>
          </p:cNvPr>
          <p:cNvSpPr txBox="1"/>
          <p:nvPr/>
        </p:nvSpPr>
        <p:spPr>
          <a:xfrm>
            <a:off x="3124576" y="6127021"/>
            <a:ext cx="961480" cy="215444"/>
          </a:xfrm>
          <a:prstGeom prst="rect">
            <a:avLst/>
          </a:prstGeom>
          <a:noFill/>
        </p:spPr>
        <p:txBody>
          <a:bodyPr wrap="square" rtlCol="0">
            <a:spAutoFit/>
          </a:bodyPr>
          <a:lstStyle/>
          <a:p>
            <a:pPr algn="ctr"/>
            <a:r>
              <a:rPr lang="en-US" sz="800" dirty="0"/>
              <a:t>Oman</a:t>
            </a:r>
          </a:p>
        </p:txBody>
      </p:sp>
      <p:sp>
        <p:nvSpPr>
          <p:cNvPr id="126" name="TextBox 125">
            <a:extLst>
              <a:ext uri="{FF2B5EF4-FFF2-40B4-BE49-F238E27FC236}">
                <a16:creationId xmlns:a16="http://schemas.microsoft.com/office/drawing/2014/main" id="{83F7A2C3-9793-8D45-8503-5E385065C93F}"/>
              </a:ext>
            </a:extLst>
          </p:cNvPr>
          <p:cNvSpPr txBox="1"/>
          <p:nvPr/>
        </p:nvSpPr>
        <p:spPr>
          <a:xfrm>
            <a:off x="4115247" y="6127021"/>
            <a:ext cx="961480" cy="215444"/>
          </a:xfrm>
          <a:prstGeom prst="rect">
            <a:avLst/>
          </a:prstGeom>
          <a:noFill/>
        </p:spPr>
        <p:txBody>
          <a:bodyPr wrap="square" rtlCol="0">
            <a:spAutoFit/>
          </a:bodyPr>
          <a:lstStyle/>
          <a:p>
            <a:pPr algn="ctr"/>
            <a:r>
              <a:rPr lang="en-US" sz="800" dirty="0"/>
              <a:t>Pakistan</a:t>
            </a:r>
          </a:p>
        </p:txBody>
      </p:sp>
      <p:sp>
        <p:nvSpPr>
          <p:cNvPr id="127" name="TextBox 126">
            <a:extLst>
              <a:ext uri="{FF2B5EF4-FFF2-40B4-BE49-F238E27FC236}">
                <a16:creationId xmlns:a16="http://schemas.microsoft.com/office/drawing/2014/main" id="{7227B017-EC62-8040-A310-03639C352A85}"/>
              </a:ext>
            </a:extLst>
          </p:cNvPr>
          <p:cNvSpPr txBox="1"/>
          <p:nvPr/>
        </p:nvSpPr>
        <p:spPr>
          <a:xfrm>
            <a:off x="5104100" y="6131748"/>
            <a:ext cx="961480" cy="215444"/>
          </a:xfrm>
          <a:prstGeom prst="rect">
            <a:avLst/>
          </a:prstGeom>
          <a:noFill/>
        </p:spPr>
        <p:txBody>
          <a:bodyPr wrap="square" rtlCol="0">
            <a:spAutoFit/>
          </a:bodyPr>
          <a:lstStyle/>
          <a:p>
            <a:pPr algn="ctr"/>
            <a:r>
              <a:rPr lang="en-US" sz="800" dirty="0"/>
              <a:t>Paraguay</a:t>
            </a:r>
          </a:p>
        </p:txBody>
      </p:sp>
      <p:sp>
        <p:nvSpPr>
          <p:cNvPr id="128" name="TextBox 127">
            <a:extLst>
              <a:ext uri="{FF2B5EF4-FFF2-40B4-BE49-F238E27FC236}">
                <a16:creationId xmlns:a16="http://schemas.microsoft.com/office/drawing/2014/main" id="{2D332A24-BA73-D444-AD60-DA60A5105EF8}"/>
              </a:ext>
            </a:extLst>
          </p:cNvPr>
          <p:cNvSpPr txBox="1"/>
          <p:nvPr/>
        </p:nvSpPr>
        <p:spPr>
          <a:xfrm>
            <a:off x="6092955" y="6127021"/>
            <a:ext cx="961480" cy="215444"/>
          </a:xfrm>
          <a:prstGeom prst="rect">
            <a:avLst/>
          </a:prstGeom>
          <a:noFill/>
        </p:spPr>
        <p:txBody>
          <a:bodyPr wrap="square" rtlCol="0">
            <a:spAutoFit/>
          </a:bodyPr>
          <a:lstStyle/>
          <a:p>
            <a:pPr algn="ctr"/>
            <a:r>
              <a:rPr lang="en-US" sz="800" dirty="0"/>
              <a:t>Peru</a:t>
            </a:r>
          </a:p>
        </p:txBody>
      </p:sp>
      <p:sp>
        <p:nvSpPr>
          <p:cNvPr id="129" name="TextBox 128">
            <a:extLst>
              <a:ext uri="{FF2B5EF4-FFF2-40B4-BE49-F238E27FC236}">
                <a16:creationId xmlns:a16="http://schemas.microsoft.com/office/drawing/2014/main" id="{FBD4FA9E-D32B-0C45-878A-CDA2AAEA16B1}"/>
              </a:ext>
            </a:extLst>
          </p:cNvPr>
          <p:cNvSpPr txBox="1"/>
          <p:nvPr/>
        </p:nvSpPr>
        <p:spPr>
          <a:xfrm>
            <a:off x="7086443" y="6127021"/>
            <a:ext cx="961480" cy="215444"/>
          </a:xfrm>
          <a:prstGeom prst="rect">
            <a:avLst/>
          </a:prstGeom>
          <a:noFill/>
        </p:spPr>
        <p:txBody>
          <a:bodyPr wrap="square" rtlCol="0">
            <a:spAutoFit/>
          </a:bodyPr>
          <a:lstStyle/>
          <a:p>
            <a:pPr algn="ctr"/>
            <a:r>
              <a:rPr lang="en-US" sz="800" dirty="0"/>
              <a:t>Philippines</a:t>
            </a:r>
          </a:p>
        </p:txBody>
      </p:sp>
      <p:sp>
        <p:nvSpPr>
          <p:cNvPr id="130" name="TextBox 129">
            <a:extLst>
              <a:ext uri="{FF2B5EF4-FFF2-40B4-BE49-F238E27FC236}">
                <a16:creationId xmlns:a16="http://schemas.microsoft.com/office/drawing/2014/main" id="{C0B665DB-4B7F-274C-97E7-72E61C2FE04F}"/>
              </a:ext>
            </a:extLst>
          </p:cNvPr>
          <p:cNvSpPr txBox="1"/>
          <p:nvPr/>
        </p:nvSpPr>
        <p:spPr>
          <a:xfrm>
            <a:off x="8079988" y="6127021"/>
            <a:ext cx="961480" cy="215444"/>
          </a:xfrm>
          <a:prstGeom prst="rect">
            <a:avLst/>
          </a:prstGeom>
          <a:noFill/>
        </p:spPr>
        <p:txBody>
          <a:bodyPr wrap="square" rtlCol="0">
            <a:spAutoFit/>
          </a:bodyPr>
          <a:lstStyle/>
          <a:p>
            <a:pPr algn="ctr"/>
            <a:r>
              <a:rPr lang="en-US" sz="800" dirty="0"/>
              <a:t>Poland</a:t>
            </a:r>
          </a:p>
        </p:txBody>
      </p:sp>
      <p:sp>
        <p:nvSpPr>
          <p:cNvPr id="131" name="TextBox 130">
            <a:extLst>
              <a:ext uri="{FF2B5EF4-FFF2-40B4-BE49-F238E27FC236}">
                <a16:creationId xmlns:a16="http://schemas.microsoft.com/office/drawing/2014/main" id="{ED3C524A-BA1C-D641-94F7-E478A42904B1}"/>
              </a:ext>
            </a:extLst>
          </p:cNvPr>
          <p:cNvSpPr txBox="1"/>
          <p:nvPr/>
        </p:nvSpPr>
        <p:spPr>
          <a:xfrm>
            <a:off x="9086431" y="6127021"/>
            <a:ext cx="961480" cy="215444"/>
          </a:xfrm>
          <a:prstGeom prst="rect">
            <a:avLst/>
          </a:prstGeom>
          <a:noFill/>
        </p:spPr>
        <p:txBody>
          <a:bodyPr wrap="square" rtlCol="0">
            <a:spAutoFit/>
          </a:bodyPr>
          <a:lstStyle/>
          <a:p>
            <a:pPr algn="ctr"/>
            <a:r>
              <a:rPr lang="en-US" sz="800" dirty="0"/>
              <a:t>Portugal</a:t>
            </a:r>
          </a:p>
        </p:txBody>
      </p:sp>
      <p:sp>
        <p:nvSpPr>
          <p:cNvPr id="132" name="TextBox 131">
            <a:extLst>
              <a:ext uri="{FF2B5EF4-FFF2-40B4-BE49-F238E27FC236}">
                <a16:creationId xmlns:a16="http://schemas.microsoft.com/office/drawing/2014/main" id="{8CFE8D00-8529-2E43-9B2A-C5427F04B87C}"/>
              </a:ext>
            </a:extLst>
          </p:cNvPr>
          <p:cNvSpPr txBox="1"/>
          <p:nvPr/>
        </p:nvSpPr>
        <p:spPr>
          <a:xfrm>
            <a:off x="10082827" y="6127022"/>
            <a:ext cx="961480" cy="215444"/>
          </a:xfrm>
          <a:prstGeom prst="rect">
            <a:avLst/>
          </a:prstGeom>
          <a:noFill/>
        </p:spPr>
        <p:txBody>
          <a:bodyPr wrap="square" rtlCol="0">
            <a:spAutoFit/>
          </a:bodyPr>
          <a:lstStyle/>
          <a:p>
            <a:pPr algn="ctr"/>
            <a:r>
              <a:rPr lang="en-US" sz="800" dirty="0"/>
              <a:t>Puerto Rico</a:t>
            </a:r>
          </a:p>
        </p:txBody>
      </p:sp>
      <p:sp>
        <p:nvSpPr>
          <p:cNvPr id="133" name="TextBox 132">
            <a:extLst>
              <a:ext uri="{FF2B5EF4-FFF2-40B4-BE49-F238E27FC236}">
                <a16:creationId xmlns:a16="http://schemas.microsoft.com/office/drawing/2014/main" id="{C434CD96-10FE-D248-B833-D7B0072119D9}"/>
              </a:ext>
            </a:extLst>
          </p:cNvPr>
          <p:cNvSpPr txBox="1"/>
          <p:nvPr/>
        </p:nvSpPr>
        <p:spPr>
          <a:xfrm>
            <a:off x="11069175" y="6127021"/>
            <a:ext cx="961480" cy="215444"/>
          </a:xfrm>
          <a:prstGeom prst="rect">
            <a:avLst/>
          </a:prstGeom>
          <a:noFill/>
        </p:spPr>
        <p:txBody>
          <a:bodyPr wrap="square" rtlCol="0">
            <a:spAutoFit/>
          </a:bodyPr>
          <a:lstStyle/>
          <a:p>
            <a:pPr algn="ctr"/>
            <a:r>
              <a:rPr lang="en-US" sz="800" dirty="0"/>
              <a:t>Qatar</a:t>
            </a:r>
          </a:p>
        </p:txBody>
      </p:sp>
    </p:spTree>
    <p:extLst>
      <p:ext uri="{BB962C8B-B14F-4D97-AF65-F5344CB8AC3E}">
        <p14:creationId xmlns:p14="http://schemas.microsoft.com/office/powerpoint/2010/main" val="17320821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9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4590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68" name="TextBox 67">
            <a:extLst>
              <a:ext uri="{FF2B5EF4-FFF2-40B4-BE49-F238E27FC236}">
                <a16:creationId xmlns:a16="http://schemas.microsoft.com/office/drawing/2014/main" id="{1AB80B85-EC60-324D-B624-76C7A1A95A7D}"/>
              </a:ext>
            </a:extLst>
          </p:cNvPr>
          <p:cNvSpPr txBox="1"/>
          <p:nvPr/>
        </p:nvSpPr>
        <p:spPr>
          <a:xfrm>
            <a:off x="158651" y="2186451"/>
            <a:ext cx="961480" cy="215444"/>
          </a:xfrm>
          <a:prstGeom prst="rect">
            <a:avLst/>
          </a:prstGeom>
          <a:noFill/>
        </p:spPr>
        <p:txBody>
          <a:bodyPr wrap="square" rtlCol="0">
            <a:spAutoFit/>
          </a:bodyPr>
          <a:lstStyle/>
          <a:p>
            <a:pPr algn="ctr"/>
            <a:r>
              <a:rPr lang="en-US" sz="800" dirty="0"/>
              <a:t>Reunion</a:t>
            </a:r>
          </a:p>
        </p:txBody>
      </p:sp>
      <p:sp>
        <p:nvSpPr>
          <p:cNvPr id="69" name="TextBox 68">
            <a:extLst>
              <a:ext uri="{FF2B5EF4-FFF2-40B4-BE49-F238E27FC236}">
                <a16:creationId xmlns:a16="http://schemas.microsoft.com/office/drawing/2014/main" id="{7E1840C3-E575-4A49-9DD3-8C654AAC29E9}"/>
              </a:ext>
            </a:extLst>
          </p:cNvPr>
          <p:cNvSpPr txBox="1"/>
          <p:nvPr/>
        </p:nvSpPr>
        <p:spPr>
          <a:xfrm>
            <a:off x="1149420" y="2186451"/>
            <a:ext cx="961480" cy="215444"/>
          </a:xfrm>
          <a:prstGeom prst="rect">
            <a:avLst/>
          </a:prstGeom>
          <a:noFill/>
        </p:spPr>
        <p:txBody>
          <a:bodyPr wrap="square" rtlCol="0">
            <a:spAutoFit/>
          </a:bodyPr>
          <a:lstStyle/>
          <a:p>
            <a:pPr algn="ctr"/>
            <a:r>
              <a:rPr lang="en-US" sz="800" dirty="0"/>
              <a:t>Romania</a:t>
            </a:r>
          </a:p>
        </p:txBody>
      </p:sp>
      <p:sp>
        <p:nvSpPr>
          <p:cNvPr id="70" name="TextBox 69">
            <a:extLst>
              <a:ext uri="{FF2B5EF4-FFF2-40B4-BE49-F238E27FC236}">
                <a16:creationId xmlns:a16="http://schemas.microsoft.com/office/drawing/2014/main" id="{818C35C4-CD22-C047-A421-9FAD1E6ED760}"/>
              </a:ext>
            </a:extLst>
          </p:cNvPr>
          <p:cNvSpPr txBox="1"/>
          <p:nvPr/>
        </p:nvSpPr>
        <p:spPr>
          <a:xfrm>
            <a:off x="2142184" y="2186451"/>
            <a:ext cx="961480" cy="215444"/>
          </a:xfrm>
          <a:prstGeom prst="rect">
            <a:avLst/>
          </a:prstGeom>
          <a:noFill/>
        </p:spPr>
        <p:txBody>
          <a:bodyPr wrap="square" rtlCol="0">
            <a:spAutoFit/>
          </a:bodyPr>
          <a:lstStyle/>
          <a:p>
            <a:pPr algn="ctr"/>
            <a:r>
              <a:rPr lang="en-US" sz="800" dirty="0"/>
              <a:t>Russia</a:t>
            </a:r>
          </a:p>
        </p:txBody>
      </p:sp>
      <p:sp>
        <p:nvSpPr>
          <p:cNvPr id="71" name="TextBox 70">
            <a:extLst>
              <a:ext uri="{FF2B5EF4-FFF2-40B4-BE49-F238E27FC236}">
                <a16:creationId xmlns:a16="http://schemas.microsoft.com/office/drawing/2014/main" id="{48FEE530-68F9-8C4A-8D82-663DCE9A3324}"/>
              </a:ext>
            </a:extLst>
          </p:cNvPr>
          <p:cNvSpPr txBox="1"/>
          <p:nvPr/>
        </p:nvSpPr>
        <p:spPr>
          <a:xfrm>
            <a:off x="3125347" y="2186451"/>
            <a:ext cx="961480" cy="215444"/>
          </a:xfrm>
          <a:prstGeom prst="rect">
            <a:avLst/>
          </a:prstGeom>
          <a:noFill/>
        </p:spPr>
        <p:txBody>
          <a:bodyPr wrap="square" rtlCol="0">
            <a:spAutoFit/>
          </a:bodyPr>
          <a:lstStyle/>
          <a:p>
            <a:pPr algn="ctr"/>
            <a:r>
              <a:rPr lang="en-US" sz="800" dirty="0"/>
              <a:t>Rwanda</a:t>
            </a:r>
          </a:p>
        </p:txBody>
      </p:sp>
      <p:sp>
        <p:nvSpPr>
          <p:cNvPr id="72" name="TextBox 71">
            <a:extLst>
              <a:ext uri="{FF2B5EF4-FFF2-40B4-BE49-F238E27FC236}">
                <a16:creationId xmlns:a16="http://schemas.microsoft.com/office/drawing/2014/main" id="{B3642C68-2CAA-CB4D-AAB0-DDBD6B49F8DA}"/>
              </a:ext>
            </a:extLst>
          </p:cNvPr>
          <p:cNvSpPr txBox="1"/>
          <p:nvPr/>
        </p:nvSpPr>
        <p:spPr>
          <a:xfrm>
            <a:off x="4116017" y="2186452"/>
            <a:ext cx="961480" cy="215444"/>
          </a:xfrm>
          <a:prstGeom prst="rect">
            <a:avLst/>
          </a:prstGeom>
          <a:noFill/>
        </p:spPr>
        <p:txBody>
          <a:bodyPr wrap="square" rtlCol="0">
            <a:spAutoFit/>
          </a:bodyPr>
          <a:lstStyle/>
          <a:p>
            <a:pPr algn="ctr"/>
            <a:r>
              <a:rPr lang="en-US" sz="800" dirty="0"/>
              <a:t>St. Barthelemy</a:t>
            </a:r>
          </a:p>
        </p:txBody>
      </p:sp>
      <p:sp>
        <p:nvSpPr>
          <p:cNvPr id="73" name="TextBox 72">
            <a:extLst>
              <a:ext uri="{FF2B5EF4-FFF2-40B4-BE49-F238E27FC236}">
                <a16:creationId xmlns:a16="http://schemas.microsoft.com/office/drawing/2014/main" id="{FFA7DD5F-7D8C-6C40-9AD9-F0F82BA47263}"/>
              </a:ext>
            </a:extLst>
          </p:cNvPr>
          <p:cNvSpPr txBox="1"/>
          <p:nvPr/>
        </p:nvSpPr>
        <p:spPr>
          <a:xfrm>
            <a:off x="5104871" y="2191178"/>
            <a:ext cx="961480" cy="215444"/>
          </a:xfrm>
          <a:prstGeom prst="rect">
            <a:avLst/>
          </a:prstGeom>
          <a:noFill/>
        </p:spPr>
        <p:txBody>
          <a:bodyPr wrap="square" rtlCol="0">
            <a:spAutoFit/>
          </a:bodyPr>
          <a:lstStyle/>
          <a:p>
            <a:pPr algn="ctr"/>
            <a:r>
              <a:rPr lang="en-US" sz="800" dirty="0"/>
              <a:t>St. Kits + Nevis</a:t>
            </a:r>
          </a:p>
        </p:txBody>
      </p:sp>
      <p:sp>
        <p:nvSpPr>
          <p:cNvPr id="134" name="TextBox 133">
            <a:extLst>
              <a:ext uri="{FF2B5EF4-FFF2-40B4-BE49-F238E27FC236}">
                <a16:creationId xmlns:a16="http://schemas.microsoft.com/office/drawing/2014/main" id="{217DAD4C-9E2B-AD4C-B099-8BAAFD77A520}"/>
              </a:ext>
            </a:extLst>
          </p:cNvPr>
          <p:cNvSpPr txBox="1"/>
          <p:nvPr/>
        </p:nvSpPr>
        <p:spPr>
          <a:xfrm>
            <a:off x="6093725" y="2186451"/>
            <a:ext cx="961480" cy="215444"/>
          </a:xfrm>
          <a:prstGeom prst="rect">
            <a:avLst/>
          </a:prstGeom>
          <a:noFill/>
        </p:spPr>
        <p:txBody>
          <a:bodyPr wrap="square" rtlCol="0">
            <a:spAutoFit/>
          </a:bodyPr>
          <a:lstStyle/>
          <a:p>
            <a:pPr algn="ctr"/>
            <a:r>
              <a:rPr lang="en-US" sz="800" dirty="0"/>
              <a:t>St. Lucia</a:t>
            </a:r>
          </a:p>
        </p:txBody>
      </p:sp>
      <p:sp>
        <p:nvSpPr>
          <p:cNvPr id="135" name="TextBox 134">
            <a:extLst>
              <a:ext uri="{FF2B5EF4-FFF2-40B4-BE49-F238E27FC236}">
                <a16:creationId xmlns:a16="http://schemas.microsoft.com/office/drawing/2014/main" id="{226BF996-DC76-C447-BC19-145FEE5176A5}"/>
              </a:ext>
            </a:extLst>
          </p:cNvPr>
          <p:cNvSpPr txBox="1"/>
          <p:nvPr/>
        </p:nvSpPr>
        <p:spPr>
          <a:xfrm>
            <a:off x="7087215" y="2186451"/>
            <a:ext cx="961480" cy="215444"/>
          </a:xfrm>
          <a:prstGeom prst="rect">
            <a:avLst/>
          </a:prstGeom>
          <a:noFill/>
        </p:spPr>
        <p:txBody>
          <a:bodyPr wrap="square" rtlCol="0">
            <a:spAutoFit/>
          </a:bodyPr>
          <a:lstStyle/>
          <a:p>
            <a:pPr algn="ctr"/>
            <a:r>
              <a:rPr lang="en-US" sz="800" dirty="0"/>
              <a:t>St. Vincent</a:t>
            </a:r>
          </a:p>
        </p:txBody>
      </p:sp>
      <p:sp>
        <p:nvSpPr>
          <p:cNvPr id="136" name="TextBox 135">
            <a:extLst>
              <a:ext uri="{FF2B5EF4-FFF2-40B4-BE49-F238E27FC236}">
                <a16:creationId xmlns:a16="http://schemas.microsoft.com/office/drawing/2014/main" id="{B1DF612F-9659-D743-8D9C-C61FA35BA616}"/>
              </a:ext>
            </a:extLst>
          </p:cNvPr>
          <p:cNvSpPr txBox="1"/>
          <p:nvPr/>
        </p:nvSpPr>
        <p:spPr>
          <a:xfrm>
            <a:off x="8080759" y="2186451"/>
            <a:ext cx="961480" cy="215444"/>
          </a:xfrm>
          <a:prstGeom prst="rect">
            <a:avLst/>
          </a:prstGeom>
          <a:noFill/>
        </p:spPr>
        <p:txBody>
          <a:bodyPr wrap="square" rtlCol="0">
            <a:spAutoFit/>
          </a:bodyPr>
          <a:lstStyle/>
          <a:p>
            <a:pPr algn="ctr"/>
            <a:r>
              <a:rPr lang="en-US" sz="800" dirty="0"/>
              <a:t>Samoa</a:t>
            </a:r>
          </a:p>
        </p:txBody>
      </p:sp>
      <p:sp>
        <p:nvSpPr>
          <p:cNvPr id="137" name="TextBox 136">
            <a:extLst>
              <a:ext uri="{FF2B5EF4-FFF2-40B4-BE49-F238E27FC236}">
                <a16:creationId xmlns:a16="http://schemas.microsoft.com/office/drawing/2014/main" id="{305FCBCC-53A8-D647-99D3-7CFEFC21A015}"/>
              </a:ext>
            </a:extLst>
          </p:cNvPr>
          <p:cNvSpPr txBox="1"/>
          <p:nvPr/>
        </p:nvSpPr>
        <p:spPr>
          <a:xfrm>
            <a:off x="9087203" y="2186451"/>
            <a:ext cx="961480" cy="215444"/>
          </a:xfrm>
          <a:prstGeom prst="rect">
            <a:avLst/>
          </a:prstGeom>
          <a:noFill/>
        </p:spPr>
        <p:txBody>
          <a:bodyPr wrap="square" rtlCol="0">
            <a:spAutoFit/>
          </a:bodyPr>
          <a:lstStyle/>
          <a:p>
            <a:pPr algn="ctr"/>
            <a:r>
              <a:rPr lang="en-US" sz="800" dirty="0"/>
              <a:t>Saudi Arabia</a:t>
            </a:r>
          </a:p>
        </p:txBody>
      </p:sp>
      <p:sp>
        <p:nvSpPr>
          <p:cNvPr id="138" name="TextBox 137">
            <a:extLst>
              <a:ext uri="{FF2B5EF4-FFF2-40B4-BE49-F238E27FC236}">
                <a16:creationId xmlns:a16="http://schemas.microsoft.com/office/drawing/2014/main" id="{5E3C176A-3497-764E-B33A-128C787CD459}"/>
              </a:ext>
            </a:extLst>
          </p:cNvPr>
          <p:cNvSpPr txBox="1"/>
          <p:nvPr/>
        </p:nvSpPr>
        <p:spPr>
          <a:xfrm>
            <a:off x="10083597" y="2186451"/>
            <a:ext cx="961480" cy="215444"/>
          </a:xfrm>
          <a:prstGeom prst="rect">
            <a:avLst/>
          </a:prstGeom>
          <a:noFill/>
        </p:spPr>
        <p:txBody>
          <a:bodyPr wrap="square" rtlCol="0">
            <a:spAutoFit/>
          </a:bodyPr>
          <a:lstStyle/>
          <a:p>
            <a:pPr algn="ctr"/>
            <a:r>
              <a:rPr lang="en-US" sz="800" dirty="0"/>
              <a:t>Scotland</a:t>
            </a:r>
          </a:p>
        </p:txBody>
      </p:sp>
      <p:sp>
        <p:nvSpPr>
          <p:cNvPr id="139" name="TextBox 138">
            <a:extLst>
              <a:ext uri="{FF2B5EF4-FFF2-40B4-BE49-F238E27FC236}">
                <a16:creationId xmlns:a16="http://schemas.microsoft.com/office/drawing/2014/main" id="{C02DE25A-953A-964D-B230-92C3409A074E}"/>
              </a:ext>
            </a:extLst>
          </p:cNvPr>
          <p:cNvSpPr txBox="1"/>
          <p:nvPr/>
        </p:nvSpPr>
        <p:spPr>
          <a:xfrm>
            <a:off x="11069945" y="2186451"/>
            <a:ext cx="961480" cy="215444"/>
          </a:xfrm>
          <a:prstGeom prst="rect">
            <a:avLst/>
          </a:prstGeom>
          <a:noFill/>
        </p:spPr>
        <p:txBody>
          <a:bodyPr wrap="square" rtlCol="0">
            <a:spAutoFit/>
          </a:bodyPr>
          <a:lstStyle/>
          <a:p>
            <a:pPr algn="ctr"/>
            <a:r>
              <a:rPr lang="en-US" sz="800" dirty="0"/>
              <a:t>Senegal</a:t>
            </a:r>
          </a:p>
        </p:txBody>
      </p:sp>
      <p:sp>
        <p:nvSpPr>
          <p:cNvPr id="140" name="TextBox 139">
            <a:extLst>
              <a:ext uri="{FF2B5EF4-FFF2-40B4-BE49-F238E27FC236}">
                <a16:creationId xmlns:a16="http://schemas.microsoft.com/office/drawing/2014/main" id="{958514FD-7B2C-AD48-9AF5-07C7C4DDE285}"/>
              </a:ext>
            </a:extLst>
          </p:cNvPr>
          <p:cNvSpPr txBox="1"/>
          <p:nvPr/>
        </p:nvSpPr>
        <p:spPr>
          <a:xfrm>
            <a:off x="160072" y="3174165"/>
            <a:ext cx="961480" cy="215444"/>
          </a:xfrm>
          <a:prstGeom prst="rect">
            <a:avLst/>
          </a:prstGeom>
          <a:noFill/>
        </p:spPr>
        <p:txBody>
          <a:bodyPr wrap="square" rtlCol="0">
            <a:spAutoFit/>
          </a:bodyPr>
          <a:lstStyle/>
          <a:p>
            <a:pPr algn="ctr"/>
            <a:r>
              <a:rPr lang="en-US" sz="800" dirty="0"/>
              <a:t>Serbia</a:t>
            </a:r>
          </a:p>
        </p:txBody>
      </p:sp>
      <p:sp>
        <p:nvSpPr>
          <p:cNvPr id="141" name="TextBox 140">
            <a:extLst>
              <a:ext uri="{FF2B5EF4-FFF2-40B4-BE49-F238E27FC236}">
                <a16:creationId xmlns:a16="http://schemas.microsoft.com/office/drawing/2014/main" id="{47311075-8D13-D44A-9FD5-E4D2A58C581B}"/>
              </a:ext>
            </a:extLst>
          </p:cNvPr>
          <p:cNvSpPr txBox="1"/>
          <p:nvPr/>
        </p:nvSpPr>
        <p:spPr>
          <a:xfrm>
            <a:off x="1152595" y="3175339"/>
            <a:ext cx="961480" cy="215444"/>
          </a:xfrm>
          <a:prstGeom prst="rect">
            <a:avLst/>
          </a:prstGeom>
          <a:noFill/>
        </p:spPr>
        <p:txBody>
          <a:bodyPr wrap="square" rtlCol="0">
            <a:spAutoFit/>
          </a:bodyPr>
          <a:lstStyle/>
          <a:p>
            <a:pPr algn="ctr"/>
            <a:r>
              <a:rPr lang="en-US" sz="800" dirty="0"/>
              <a:t>Seychelles</a:t>
            </a:r>
          </a:p>
        </p:txBody>
      </p:sp>
      <p:sp>
        <p:nvSpPr>
          <p:cNvPr id="142" name="TextBox 141">
            <a:extLst>
              <a:ext uri="{FF2B5EF4-FFF2-40B4-BE49-F238E27FC236}">
                <a16:creationId xmlns:a16="http://schemas.microsoft.com/office/drawing/2014/main" id="{8CF4B3F5-76F7-304C-B767-E609EF1F422A}"/>
              </a:ext>
            </a:extLst>
          </p:cNvPr>
          <p:cNvSpPr txBox="1"/>
          <p:nvPr/>
        </p:nvSpPr>
        <p:spPr>
          <a:xfrm>
            <a:off x="2145359" y="3175339"/>
            <a:ext cx="961480" cy="215444"/>
          </a:xfrm>
          <a:prstGeom prst="rect">
            <a:avLst/>
          </a:prstGeom>
          <a:noFill/>
        </p:spPr>
        <p:txBody>
          <a:bodyPr wrap="square" rtlCol="0">
            <a:spAutoFit/>
          </a:bodyPr>
          <a:lstStyle/>
          <a:p>
            <a:pPr algn="ctr"/>
            <a:r>
              <a:rPr lang="en-US" sz="800" dirty="0"/>
              <a:t>Sierra Leone</a:t>
            </a:r>
          </a:p>
        </p:txBody>
      </p:sp>
      <p:sp>
        <p:nvSpPr>
          <p:cNvPr id="143" name="TextBox 142">
            <a:extLst>
              <a:ext uri="{FF2B5EF4-FFF2-40B4-BE49-F238E27FC236}">
                <a16:creationId xmlns:a16="http://schemas.microsoft.com/office/drawing/2014/main" id="{7740197F-7E81-DF4C-83EC-C4D2D73A0B76}"/>
              </a:ext>
            </a:extLst>
          </p:cNvPr>
          <p:cNvSpPr txBox="1"/>
          <p:nvPr/>
        </p:nvSpPr>
        <p:spPr>
          <a:xfrm>
            <a:off x="3128523" y="3175339"/>
            <a:ext cx="961480" cy="215444"/>
          </a:xfrm>
          <a:prstGeom prst="rect">
            <a:avLst/>
          </a:prstGeom>
          <a:noFill/>
        </p:spPr>
        <p:txBody>
          <a:bodyPr wrap="square" rtlCol="0">
            <a:spAutoFit/>
          </a:bodyPr>
          <a:lstStyle/>
          <a:p>
            <a:pPr algn="ctr"/>
            <a:r>
              <a:rPr lang="en-US" sz="800" dirty="0"/>
              <a:t>Singapore</a:t>
            </a:r>
          </a:p>
        </p:txBody>
      </p:sp>
      <p:sp>
        <p:nvSpPr>
          <p:cNvPr id="144" name="TextBox 143">
            <a:extLst>
              <a:ext uri="{FF2B5EF4-FFF2-40B4-BE49-F238E27FC236}">
                <a16:creationId xmlns:a16="http://schemas.microsoft.com/office/drawing/2014/main" id="{E99DEEC7-7522-8741-AD5A-D5852BB52728}"/>
              </a:ext>
            </a:extLst>
          </p:cNvPr>
          <p:cNvSpPr txBox="1"/>
          <p:nvPr/>
        </p:nvSpPr>
        <p:spPr>
          <a:xfrm>
            <a:off x="4119192" y="3175339"/>
            <a:ext cx="961480" cy="215444"/>
          </a:xfrm>
          <a:prstGeom prst="rect">
            <a:avLst/>
          </a:prstGeom>
          <a:noFill/>
        </p:spPr>
        <p:txBody>
          <a:bodyPr wrap="square" rtlCol="0">
            <a:spAutoFit/>
          </a:bodyPr>
          <a:lstStyle/>
          <a:p>
            <a:pPr algn="ctr"/>
            <a:r>
              <a:rPr lang="en-US" sz="800" dirty="0"/>
              <a:t>St. Maarten</a:t>
            </a:r>
          </a:p>
        </p:txBody>
      </p:sp>
      <p:sp>
        <p:nvSpPr>
          <p:cNvPr id="145" name="TextBox 144">
            <a:extLst>
              <a:ext uri="{FF2B5EF4-FFF2-40B4-BE49-F238E27FC236}">
                <a16:creationId xmlns:a16="http://schemas.microsoft.com/office/drawing/2014/main" id="{08AEA6F6-7500-E344-8550-206A88805FB5}"/>
              </a:ext>
            </a:extLst>
          </p:cNvPr>
          <p:cNvSpPr txBox="1"/>
          <p:nvPr/>
        </p:nvSpPr>
        <p:spPr>
          <a:xfrm>
            <a:off x="5108047" y="3180065"/>
            <a:ext cx="961480" cy="215444"/>
          </a:xfrm>
          <a:prstGeom prst="rect">
            <a:avLst/>
          </a:prstGeom>
          <a:noFill/>
        </p:spPr>
        <p:txBody>
          <a:bodyPr wrap="square" rtlCol="0">
            <a:spAutoFit/>
          </a:bodyPr>
          <a:lstStyle/>
          <a:p>
            <a:pPr algn="ctr"/>
            <a:r>
              <a:rPr lang="en-US" sz="800" dirty="0"/>
              <a:t>Slovakia</a:t>
            </a:r>
          </a:p>
        </p:txBody>
      </p:sp>
      <p:sp>
        <p:nvSpPr>
          <p:cNvPr id="146" name="TextBox 145">
            <a:extLst>
              <a:ext uri="{FF2B5EF4-FFF2-40B4-BE49-F238E27FC236}">
                <a16:creationId xmlns:a16="http://schemas.microsoft.com/office/drawing/2014/main" id="{2256A4E0-417D-CF40-B56C-98840EF7F596}"/>
              </a:ext>
            </a:extLst>
          </p:cNvPr>
          <p:cNvSpPr txBox="1"/>
          <p:nvPr/>
        </p:nvSpPr>
        <p:spPr>
          <a:xfrm>
            <a:off x="6096900" y="3175339"/>
            <a:ext cx="961480" cy="215444"/>
          </a:xfrm>
          <a:prstGeom prst="rect">
            <a:avLst/>
          </a:prstGeom>
          <a:noFill/>
        </p:spPr>
        <p:txBody>
          <a:bodyPr wrap="square" rtlCol="0">
            <a:spAutoFit/>
          </a:bodyPr>
          <a:lstStyle/>
          <a:p>
            <a:pPr algn="ctr"/>
            <a:r>
              <a:rPr lang="en-US" sz="800" dirty="0"/>
              <a:t>Slovenia</a:t>
            </a:r>
          </a:p>
        </p:txBody>
      </p:sp>
      <p:sp>
        <p:nvSpPr>
          <p:cNvPr id="147" name="TextBox 146">
            <a:extLst>
              <a:ext uri="{FF2B5EF4-FFF2-40B4-BE49-F238E27FC236}">
                <a16:creationId xmlns:a16="http://schemas.microsoft.com/office/drawing/2014/main" id="{BAA665B0-9044-4A41-876C-567CBC735055}"/>
              </a:ext>
            </a:extLst>
          </p:cNvPr>
          <p:cNvSpPr txBox="1"/>
          <p:nvPr/>
        </p:nvSpPr>
        <p:spPr>
          <a:xfrm>
            <a:off x="7090389" y="3175339"/>
            <a:ext cx="961480" cy="215444"/>
          </a:xfrm>
          <a:prstGeom prst="rect">
            <a:avLst/>
          </a:prstGeom>
          <a:noFill/>
        </p:spPr>
        <p:txBody>
          <a:bodyPr wrap="square" rtlCol="0">
            <a:spAutoFit/>
          </a:bodyPr>
          <a:lstStyle/>
          <a:p>
            <a:pPr algn="ctr"/>
            <a:r>
              <a:rPr lang="en-US" sz="800" dirty="0"/>
              <a:t>Somalia</a:t>
            </a:r>
          </a:p>
        </p:txBody>
      </p:sp>
      <p:sp>
        <p:nvSpPr>
          <p:cNvPr id="148" name="TextBox 147">
            <a:extLst>
              <a:ext uri="{FF2B5EF4-FFF2-40B4-BE49-F238E27FC236}">
                <a16:creationId xmlns:a16="http://schemas.microsoft.com/office/drawing/2014/main" id="{08B88465-1560-2B44-AB44-1481DAC54FCE}"/>
              </a:ext>
            </a:extLst>
          </p:cNvPr>
          <p:cNvSpPr txBox="1"/>
          <p:nvPr/>
        </p:nvSpPr>
        <p:spPr>
          <a:xfrm>
            <a:off x="8083935" y="3175339"/>
            <a:ext cx="961480" cy="215444"/>
          </a:xfrm>
          <a:prstGeom prst="rect">
            <a:avLst/>
          </a:prstGeom>
          <a:noFill/>
        </p:spPr>
        <p:txBody>
          <a:bodyPr wrap="square" rtlCol="0">
            <a:spAutoFit/>
          </a:bodyPr>
          <a:lstStyle/>
          <a:p>
            <a:pPr algn="ctr"/>
            <a:r>
              <a:rPr lang="en-US" sz="800" dirty="0"/>
              <a:t>South Africa</a:t>
            </a:r>
          </a:p>
        </p:txBody>
      </p:sp>
      <p:sp>
        <p:nvSpPr>
          <p:cNvPr id="149" name="TextBox 148">
            <a:extLst>
              <a:ext uri="{FF2B5EF4-FFF2-40B4-BE49-F238E27FC236}">
                <a16:creationId xmlns:a16="http://schemas.microsoft.com/office/drawing/2014/main" id="{29099CC2-5FD8-C74E-884F-CD9CAF334325}"/>
              </a:ext>
            </a:extLst>
          </p:cNvPr>
          <p:cNvSpPr txBox="1"/>
          <p:nvPr/>
        </p:nvSpPr>
        <p:spPr>
          <a:xfrm>
            <a:off x="9090377" y="3175339"/>
            <a:ext cx="961480" cy="215444"/>
          </a:xfrm>
          <a:prstGeom prst="rect">
            <a:avLst/>
          </a:prstGeom>
          <a:noFill/>
        </p:spPr>
        <p:txBody>
          <a:bodyPr wrap="square" rtlCol="0">
            <a:spAutoFit/>
          </a:bodyPr>
          <a:lstStyle/>
          <a:p>
            <a:pPr algn="ctr"/>
            <a:r>
              <a:rPr lang="en-US" sz="800" dirty="0"/>
              <a:t>South Korea</a:t>
            </a:r>
          </a:p>
        </p:txBody>
      </p:sp>
      <p:sp>
        <p:nvSpPr>
          <p:cNvPr id="150" name="TextBox 149">
            <a:extLst>
              <a:ext uri="{FF2B5EF4-FFF2-40B4-BE49-F238E27FC236}">
                <a16:creationId xmlns:a16="http://schemas.microsoft.com/office/drawing/2014/main" id="{E55D5C66-CAF5-DD44-8892-685C9D13813A}"/>
              </a:ext>
            </a:extLst>
          </p:cNvPr>
          <p:cNvSpPr txBox="1"/>
          <p:nvPr/>
        </p:nvSpPr>
        <p:spPr>
          <a:xfrm>
            <a:off x="10086772" y="3175339"/>
            <a:ext cx="961480" cy="215444"/>
          </a:xfrm>
          <a:prstGeom prst="rect">
            <a:avLst/>
          </a:prstGeom>
          <a:noFill/>
        </p:spPr>
        <p:txBody>
          <a:bodyPr wrap="square" rtlCol="0">
            <a:spAutoFit/>
          </a:bodyPr>
          <a:lstStyle/>
          <a:p>
            <a:pPr algn="ctr"/>
            <a:r>
              <a:rPr lang="en-US" sz="800" dirty="0"/>
              <a:t>Spain</a:t>
            </a:r>
          </a:p>
        </p:txBody>
      </p:sp>
      <p:sp>
        <p:nvSpPr>
          <p:cNvPr id="151" name="TextBox 150">
            <a:extLst>
              <a:ext uri="{FF2B5EF4-FFF2-40B4-BE49-F238E27FC236}">
                <a16:creationId xmlns:a16="http://schemas.microsoft.com/office/drawing/2014/main" id="{A67E83F5-F22E-1148-9F6F-867148473C66}"/>
              </a:ext>
            </a:extLst>
          </p:cNvPr>
          <p:cNvSpPr txBox="1"/>
          <p:nvPr/>
        </p:nvSpPr>
        <p:spPr>
          <a:xfrm>
            <a:off x="11073120" y="3175339"/>
            <a:ext cx="961480" cy="215444"/>
          </a:xfrm>
          <a:prstGeom prst="rect">
            <a:avLst/>
          </a:prstGeom>
          <a:noFill/>
        </p:spPr>
        <p:txBody>
          <a:bodyPr wrap="square" rtlCol="0">
            <a:spAutoFit/>
          </a:bodyPr>
          <a:lstStyle/>
          <a:p>
            <a:pPr algn="ctr"/>
            <a:r>
              <a:rPr lang="en-US" sz="800" dirty="0"/>
              <a:t>Sri Lanka</a:t>
            </a:r>
          </a:p>
        </p:txBody>
      </p:sp>
      <p:sp>
        <p:nvSpPr>
          <p:cNvPr id="152" name="TextBox 151">
            <a:extLst>
              <a:ext uri="{FF2B5EF4-FFF2-40B4-BE49-F238E27FC236}">
                <a16:creationId xmlns:a16="http://schemas.microsoft.com/office/drawing/2014/main" id="{43A4D529-060F-0742-AF59-04B522E1D697}"/>
              </a:ext>
            </a:extLst>
          </p:cNvPr>
          <p:cNvSpPr txBox="1"/>
          <p:nvPr/>
        </p:nvSpPr>
        <p:spPr>
          <a:xfrm>
            <a:off x="158231" y="4160675"/>
            <a:ext cx="961480" cy="215444"/>
          </a:xfrm>
          <a:prstGeom prst="rect">
            <a:avLst/>
          </a:prstGeom>
          <a:noFill/>
        </p:spPr>
        <p:txBody>
          <a:bodyPr wrap="square" rtlCol="0">
            <a:spAutoFit/>
          </a:bodyPr>
          <a:lstStyle/>
          <a:p>
            <a:pPr algn="ctr"/>
            <a:r>
              <a:rPr lang="en-US" sz="800" dirty="0"/>
              <a:t>Sudan</a:t>
            </a:r>
          </a:p>
        </p:txBody>
      </p:sp>
      <p:sp>
        <p:nvSpPr>
          <p:cNvPr id="153" name="TextBox 152">
            <a:extLst>
              <a:ext uri="{FF2B5EF4-FFF2-40B4-BE49-F238E27FC236}">
                <a16:creationId xmlns:a16="http://schemas.microsoft.com/office/drawing/2014/main" id="{B929BD09-C222-4947-9553-CB7E1C827D2A}"/>
              </a:ext>
            </a:extLst>
          </p:cNvPr>
          <p:cNvSpPr txBox="1"/>
          <p:nvPr/>
        </p:nvSpPr>
        <p:spPr>
          <a:xfrm>
            <a:off x="1150753" y="4161848"/>
            <a:ext cx="961480" cy="215444"/>
          </a:xfrm>
          <a:prstGeom prst="rect">
            <a:avLst/>
          </a:prstGeom>
          <a:noFill/>
        </p:spPr>
        <p:txBody>
          <a:bodyPr wrap="square" rtlCol="0">
            <a:spAutoFit/>
          </a:bodyPr>
          <a:lstStyle/>
          <a:p>
            <a:pPr algn="ctr"/>
            <a:r>
              <a:rPr lang="en-US" sz="800" dirty="0"/>
              <a:t>Suriname</a:t>
            </a:r>
          </a:p>
        </p:txBody>
      </p:sp>
      <p:sp>
        <p:nvSpPr>
          <p:cNvPr id="154" name="TextBox 153">
            <a:extLst>
              <a:ext uri="{FF2B5EF4-FFF2-40B4-BE49-F238E27FC236}">
                <a16:creationId xmlns:a16="http://schemas.microsoft.com/office/drawing/2014/main" id="{E7BF02DB-9AEA-0F4F-A234-21A0EE0AF71E}"/>
              </a:ext>
            </a:extLst>
          </p:cNvPr>
          <p:cNvSpPr txBox="1"/>
          <p:nvPr/>
        </p:nvSpPr>
        <p:spPr>
          <a:xfrm>
            <a:off x="2143517" y="4161848"/>
            <a:ext cx="961480" cy="215444"/>
          </a:xfrm>
          <a:prstGeom prst="rect">
            <a:avLst/>
          </a:prstGeom>
          <a:noFill/>
        </p:spPr>
        <p:txBody>
          <a:bodyPr wrap="square" rtlCol="0">
            <a:spAutoFit/>
          </a:bodyPr>
          <a:lstStyle/>
          <a:p>
            <a:pPr algn="ctr"/>
            <a:r>
              <a:rPr lang="en-US" sz="800" dirty="0"/>
              <a:t>Swaziland</a:t>
            </a:r>
          </a:p>
        </p:txBody>
      </p:sp>
      <p:sp>
        <p:nvSpPr>
          <p:cNvPr id="155" name="TextBox 154">
            <a:extLst>
              <a:ext uri="{FF2B5EF4-FFF2-40B4-BE49-F238E27FC236}">
                <a16:creationId xmlns:a16="http://schemas.microsoft.com/office/drawing/2014/main" id="{107AEE18-00C4-6649-908E-C01577531883}"/>
              </a:ext>
            </a:extLst>
          </p:cNvPr>
          <p:cNvSpPr txBox="1"/>
          <p:nvPr/>
        </p:nvSpPr>
        <p:spPr>
          <a:xfrm>
            <a:off x="3126680" y="4161848"/>
            <a:ext cx="961480" cy="215444"/>
          </a:xfrm>
          <a:prstGeom prst="rect">
            <a:avLst/>
          </a:prstGeom>
          <a:noFill/>
        </p:spPr>
        <p:txBody>
          <a:bodyPr wrap="square" rtlCol="0">
            <a:spAutoFit/>
          </a:bodyPr>
          <a:lstStyle/>
          <a:p>
            <a:pPr algn="ctr"/>
            <a:r>
              <a:rPr lang="en-US" sz="800" dirty="0"/>
              <a:t>Sweden</a:t>
            </a:r>
          </a:p>
        </p:txBody>
      </p:sp>
      <p:sp>
        <p:nvSpPr>
          <p:cNvPr id="156" name="TextBox 155">
            <a:extLst>
              <a:ext uri="{FF2B5EF4-FFF2-40B4-BE49-F238E27FC236}">
                <a16:creationId xmlns:a16="http://schemas.microsoft.com/office/drawing/2014/main" id="{57890F93-1432-E343-91D4-0FEC3E0CD7BD}"/>
              </a:ext>
            </a:extLst>
          </p:cNvPr>
          <p:cNvSpPr txBox="1"/>
          <p:nvPr/>
        </p:nvSpPr>
        <p:spPr>
          <a:xfrm>
            <a:off x="4117351" y="4161848"/>
            <a:ext cx="961480" cy="215444"/>
          </a:xfrm>
          <a:prstGeom prst="rect">
            <a:avLst/>
          </a:prstGeom>
          <a:noFill/>
        </p:spPr>
        <p:txBody>
          <a:bodyPr wrap="square" rtlCol="0">
            <a:spAutoFit/>
          </a:bodyPr>
          <a:lstStyle/>
          <a:p>
            <a:pPr algn="ctr"/>
            <a:r>
              <a:rPr lang="en-US" sz="800" dirty="0"/>
              <a:t>Switzerland</a:t>
            </a:r>
          </a:p>
        </p:txBody>
      </p:sp>
      <p:sp>
        <p:nvSpPr>
          <p:cNvPr id="157" name="TextBox 156">
            <a:extLst>
              <a:ext uri="{FF2B5EF4-FFF2-40B4-BE49-F238E27FC236}">
                <a16:creationId xmlns:a16="http://schemas.microsoft.com/office/drawing/2014/main" id="{6FCF62AD-02BE-5345-B661-48B3BF204953}"/>
              </a:ext>
            </a:extLst>
          </p:cNvPr>
          <p:cNvSpPr txBox="1"/>
          <p:nvPr/>
        </p:nvSpPr>
        <p:spPr>
          <a:xfrm>
            <a:off x="5106204" y="4166573"/>
            <a:ext cx="961480" cy="215444"/>
          </a:xfrm>
          <a:prstGeom prst="rect">
            <a:avLst/>
          </a:prstGeom>
          <a:noFill/>
        </p:spPr>
        <p:txBody>
          <a:bodyPr wrap="square" rtlCol="0">
            <a:spAutoFit/>
          </a:bodyPr>
          <a:lstStyle/>
          <a:p>
            <a:pPr algn="ctr"/>
            <a:r>
              <a:rPr lang="en-US" sz="800" dirty="0"/>
              <a:t>Syria</a:t>
            </a:r>
          </a:p>
        </p:txBody>
      </p:sp>
      <p:sp>
        <p:nvSpPr>
          <p:cNvPr id="158" name="TextBox 157">
            <a:extLst>
              <a:ext uri="{FF2B5EF4-FFF2-40B4-BE49-F238E27FC236}">
                <a16:creationId xmlns:a16="http://schemas.microsoft.com/office/drawing/2014/main" id="{681A1476-2C18-1140-81F7-0452CDEC800F}"/>
              </a:ext>
            </a:extLst>
          </p:cNvPr>
          <p:cNvSpPr txBox="1"/>
          <p:nvPr/>
        </p:nvSpPr>
        <p:spPr>
          <a:xfrm>
            <a:off x="6095059" y="4161848"/>
            <a:ext cx="961480" cy="215444"/>
          </a:xfrm>
          <a:prstGeom prst="rect">
            <a:avLst/>
          </a:prstGeom>
          <a:noFill/>
        </p:spPr>
        <p:txBody>
          <a:bodyPr wrap="square" rtlCol="0">
            <a:spAutoFit/>
          </a:bodyPr>
          <a:lstStyle/>
          <a:p>
            <a:pPr algn="ctr"/>
            <a:r>
              <a:rPr lang="en-US" sz="800" dirty="0"/>
              <a:t>Tahiti</a:t>
            </a:r>
          </a:p>
        </p:txBody>
      </p:sp>
      <p:sp>
        <p:nvSpPr>
          <p:cNvPr id="159" name="TextBox 158">
            <a:extLst>
              <a:ext uri="{FF2B5EF4-FFF2-40B4-BE49-F238E27FC236}">
                <a16:creationId xmlns:a16="http://schemas.microsoft.com/office/drawing/2014/main" id="{9D1C6C6F-2104-6244-A681-145F93D89351}"/>
              </a:ext>
            </a:extLst>
          </p:cNvPr>
          <p:cNvSpPr txBox="1"/>
          <p:nvPr/>
        </p:nvSpPr>
        <p:spPr>
          <a:xfrm>
            <a:off x="7088547" y="4161848"/>
            <a:ext cx="961480" cy="215444"/>
          </a:xfrm>
          <a:prstGeom prst="rect">
            <a:avLst/>
          </a:prstGeom>
          <a:noFill/>
        </p:spPr>
        <p:txBody>
          <a:bodyPr wrap="square" rtlCol="0">
            <a:spAutoFit/>
          </a:bodyPr>
          <a:lstStyle/>
          <a:p>
            <a:pPr algn="ctr"/>
            <a:r>
              <a:rPr lang="en-US" sz="800" dirty="0"/>
              <a:t>Taiwan</a:t>
            </a:r>
          </a:p>
        </p:txBody>
      </p:sp>
      <p:sp>
        <p:nvSpPr>
          <p:cNvPr id="160" name="TextBox 159">
            <a:extLst>
              <a:ext uri="{FF2B5EF4-FFF2-40B4-BE49-F238E27FC236}">
                <a16:creationId xmlns:a16="http://schemas.microsoft.com/office/drawing/2014/main" id="{C1391A3B-9959-4E44-9CB7-FA2B5150440E}"/>
              </a:ext>
            </a:extLst>
          </p:cNvPr>
          <p:cNvSpPr txBox="1"/>
          <p:nvPr/>
        </p:nvSpPr>
        <p:spPr>
          <a:xfrm>
            <a:off x="8082092" y="4161848"/>
            <a:ext cx="961480" cy="215444"/>
          </a:xfrm>
          <a:prstGeom prst="rect">
            <a:avLst/>
          </a:prstGeom>
          <a:noFill/>
        </p:spPr>
        <p:txBody>
          <a:bodyPr wrap="square" rtlCol="0">
            <a:spAutoFit/>
          </a:bodyPr>
          <a:lstStyle/>
          <a:p>
            <a:pPr algn="ctr"/>
            <a:r>
              <a:rPr lang="en-US" sz="800" dirty="0"/>
              <a:t>Tajikistan</a:t>
            </a:r>
          </a:p>
        </p:txBody>
      </p:sp>
      <p:sp>
        <p:nvSpPr>
          <p:cNvPr id="161" name="TextBox 160">
            <a:extLst>
              <a:ext uri="{FF2B5EF4-FFF2-40B4-BE49-F238E27FC236}">
                <a16:creationId xmlns:a16="http://schemas.microsoft.com/office/drawing/2014/main" id="{1E33A3D6-DF8F-624F-BA6A-F958E4FCD21A}"/>
              </a:ext>
            </a:extLst>
          </p:cNvPr>
          <p:cNvSpPr txBox="1"/>
          <p:nvPr/>
        </p:nvSpPr>
        <p:spPr>
          <a:xfrm>
            <a:off x="9088535" y="4161848"/>
            <a:ext cx="961480" cy="215444"/>
          </a:xfrm>
          <a:prstGeom prst="rect">
            <a:avLst/>
          </a:prstGeom>
          <a:noFill/>
        </p:spPr>
        <p:txBody>
          <a:bodyPr wrap="square" rtlCol="0">
            <a:spAutoFit/>
          </a:bodyPr>
          <a:lstStyle/>
          <a:p>
            <a:pPr algn="ctr"/>
            <a:r>
              <a:rPr lang="en-US" sz="800" dirty="0"/>
              <a:t>Tanzania</a:t>
            </a:r>
          </a:p>
        </p:txBody>
      </p:sp>
      <p:sp>
        <p:nvSpPr>
          <p:cNvPr id="162" name="TextBox 161">
            <a:extLst>
              <a:ext uri="{FF2B5EF4-FFF2-40B4-BE49-F238E27FC236}">
                <a16:creationId xmlns:a16="http://schemas.microsoft.com/office/drawing/2014/main" id="{23D4FA9A-DF5C-1146-9A55-81CBB6805499}"/>
              </a:ext>
            </a:extLst>
          </p:cNvPr>
          <p:cNvSpPr txBox="1"/>
          <p:nvPr/>
        </p:nvSpPr>
        <p:spPr>
          <a:xfrm>
            <a:off x="10084931" y="4161848"/>
            <a:ext cx="961480" cy="215444"/>
          </a:xfrm>
          <a:prstGeom prst="rect">
            <a:avLst/>
          </a:prstGeom>
          <a:noFill/>
        </p:spPr>
        <p:txBody>
          <a:bodyPr wrap="square" rtlCol="0">
            <a:spAutoFit/>
          </a:bodyPr>
          <a:lstStyle/>
          <a:p>
            <a:pPr algn="ctr"/>
            <a:r>
              <a:rPr lang="en-US" sz="800" dirty="0"/>
              <a:t>Thailand</a:t>
            </a:r>
          </a:p>
        </p:txBody>
      </p:sp>
      <p:sp>
        <p:nvSpPr>
          <p:cNvPr id="163" name="TextBox 162">
            <a:extLst>
              <a:ext uri="{FF2B5EF4-FFF2-40B4-BE49-F238E27FC236}">
                <a16:creationId xmlns:a16="http://schemas.microsoft.com/office/drawing/2014/main" id="{FA971945-0BD5-9441-8169-86F42D6CB23D}"/>
              </a:ext>
            </a:extLst>
          </p:cNvPr>
          <p:cNvSpPr txBox="1"/>
          <p:nvPr/>
        </p:nvSpPr>
        <p:spPr>
          <a:xfrm>
            <a:off x="11071279" y="4161848"/>
            <a:ext cx="961480" cy="215444"/>
          </a:xfrm>
          <a:prstGeom prst="rect">
            <a:avLst/>
          </a:prstGeom>
          <a:noFill/>
        </p:spPr>
        <p:txBody>
          <a:bodyPr wrap="square" rtlCol="0">
            <a:spAutoFit/>
          </a:bodyPr>
          <a:lstStyle/>
          <a:p>
            <a:pPr algn="ctr"/>
            <a:r>
              <a:rPr lang="en-US" sz="800" dirty="0"/>
              <a:t>Togo</a:t>
            </a:r>
          </a:p>
        </p:txBody>
      </p:sp>
      <p:sp>
        <p:nvSpPr>
          <p:cNvPr id="164" name="TextBox 163">
            <a:extLst>
              <a:ext uri="{FF2B5EF4-FFF2-40B4-BE49-F238E27FC236}">
                <a16:creationId xmlns:a16="http://schemas.microsoft.com/office/drawing/2014/main" id="{E97116E0-5F17-2240-8052-3FEFA112C131}"/>
              </a:ext>
            </a:extLst>
          </p:cNvPr>
          <p:cNvSpPr txBox="1"/>
          <p:nvPr/>
        </p:nvSpPr>
        <p:spPr>
          <a:xfrm>
            <a:off x="161899" y="5143413"/>
            <a:ext cx="961480" cy="215444"/>
          </a:xfrm>
          <a:prstGeom prst="rect">
            <a:avLst/>
          </a:prstGeom>
          <a:noFill/>
        </p:spPr>
        <p:txBody>
          <a:bodyPr wrap="square" rtlCol="0">
            <a:spAutoFit/>
          </a:bodyPr>
          <a:lstStyle/>
          <a:p>
            <a:pPr algn="ctr"/>
            <a:r>
              <a:rPr lang="en-US" sz="800" dirty="0"/>
              <a:t>Tunisia</a:t>
            </a:r>
          </a:p>
        </p:txBody>
      </p:sp>
      <p:sp>
        <p:nvSpPr>
          <p:cNvPr id="165" name="TextBox 164">
            <a:extLst>
              <a:ext uri="{FF2B5EF4-FFF2-40B4-BE49-F238E27FC236}">
                <a16:creationId xmlns:a16="http://schemas.microsoft.com/office/drawing/2014/main" id="{FD3DF4CB-BCBA-6946-A562-2EEE64E349B4}"/>
              </a:ext>
            </a:extLst>
          </p:cNvPr>
          <p:cNvSpPr txBox="1"/>
          <p:nvPr/>
        </p:nvSpPr>
        <p:spPr>
          <a:xfrm>
            <a:off x="1154423" y="5144587"/>
            <a:ext cx="961480" cy="215444"/>
          </a:xfrm>
          <a:prstGeom prst="rect">
            <a:avLst/>
          </a:prstGeom>
          <a:noFill/>
        </p:spPr>
        <p:txBody>
          <a:bodyPr wrap="square" rtlCol="0">
            <a:spAutoFit/>
          </a:bodyPr>
          <a:lstStyle/>
          <a:p>
            <a:pPr algn="ctr"/>
            <a:r>
              <a:rPr lang="en-US" sz="800" dirty="0"/>
              <a:t>Turkey</a:t>
            </a:r>
          </a:p>
        </p:txBody>
      </p:sp>
      <p:sp>
        <p:nvSpPr>
          <p:cNvPr id="166" name="TextBox 165">
            <a:extLst>
              <a:ext uri="{FF2B5EF4-FFF2-40B4-BE49-F238E27FC236}">
                <a16:creationId xmlns:a16="http://schemas.microsoft.com/office/drawing/2014/main" id="{91431286-8934-CC45-A8E3-8F9A9AE069BD}"/>
              </a:ext>
            </a:extLst>
          </p:cNvPr>
          <p:cNvSpPr txBox="1"/>
          <p:nvPr/>
        </p:nvSpPr>
        <p:spPr>
          <a:xfrm>
            <a:off x="2147187" y="5144587"/>
            <a:ext cx="961480" cy="215444"/>
          </a:xfrm>
          <a:prstGeom prst="rect">
            <a:avLst/>
          </a:prstGeom>
          <a:noFill/>
        </p:spPr>
        <p:txBody>
          <a:bodyPr wrap="square" rtlCol="0">
            <a:spAutoFit/>
          </a:bodyPr>
          <a:lstStyle/>
          <a:p>
            <a:pPr algn="ctr"/>
            <a:r>
              <a:rPr lang="en-US" sz="800" dirty="0"/>
              <a:t>Turks + Caicos</a:t>
            </a:r>
          </a:p>
        </p:txBody>
      </p:sp>
      <p:sp>
        <p:nvSpPr>
          <p:cNvPr id="167" name="TextBox 166">
            <a:extLst>
              <a:ext uri="{FF2B5EF4-FFF2-40B4-BE49-F238E27FC236}">
                <a16:creationId xmlns:a16="http://schemas.microsoft.com/office/drawing/2014/main" id="{04878D0B-8886-A74B-B78B-402E2A66DC7C}"/>
              </a:ext>
            </a:extLst>
          </p:cNvPr>
          <p:cNvSpPr txBox="1"/>
          <p:nvPr/>
        </p:nvSpPr>
        <p:spPr>
          <a:xfrm>
            <a:off x="3130349" y="5144587"/>
            <a:ext cx="961480" cy="215444"/>
          </a:xfrm>
          <a:prstGeom prst="rect">
            <a:avLst/>
          </a:prstGeom>
          <a:noFill/>
        </p:spPr>
        <p:txBody>
          <a:bodyPr wrap="square" rtlCol="0">
            <a:spAutoFit/>
          </a:bodyPr>
          <a:lstStyle/>
          <a:p>
            <a:pPr algn="ctr"/>
            <a:r>
              <a:rPr lang="en-US" sz="800" dirty="0"/>
              <a:t>Uganda</a:t>
            </a:r>
          </a:p>
        </p:txBody>
      </p:sp>
      <p:sp>
        <p:nvSpPr>
          <p:cNvPr id="168" name="TextBox 167">
            <a:extLst>
              <a:ext uri="{FF2B5EF4-FFF2-40B4-BE49-F238E27FC236}">
                <a16:creationId xmlns:a16="http://schemas.microsoft.com/office/drawing/2014/main" id="{5BEF7C2E-1DF9-0C4F-9B12-6B64FF6DD02B}"/>
              </a:ext>
            </a:extLst>
          </p:cNvPr>
          <p:cNvSpPr txBox="1"/>
          <p:nvPr/>
        </p:nvSpPr>
        <p:spPr>
          <a:xfrm>
            <a:off x="4121019" y="5144587"/>
            <a:ext cx="961480" cy="215444"/>
          </a:xfrm>
          <a:prstGeom prst="rect">
            <a:avLst/>
          </a:prstGeom>
          <a:noFill/>
        </p:spPr>
        <p:txBody>
          <a:bodyPr wrap="square" rtlCol="0">
            <a:spAutoFit/>
          </a:bodyPr>
          <a:lstStyle/>
          <a:p>
            <a:pPr algn="ctr"/>
            <a:r>
              <a:rPr lang="en-US" sz="800" dirty="0"/>
              <a:t>Ukraine</a:t>
            </a:r>
          </a:p>
        </p:txBody>
      </p:sp>
      <p:sp>
        <p:nvSpPr>
          <p:cNvPr id="169" name="TextBox 168">
            <a:extLst>
              <a:ext uri="{FF2B5EF4-FFF2-40B4-BE49-F238E27FC236}">
                <a16:creationId xmlns:a16="http://schemas.microsoft.com/office/drawing/2014/main" id="{3BA42E6B-05C2-6E40-88B6-6891974C5218}"/>
              </a:ext>
            </a:extLst>
          </p:cNvPr>
          <p:cNvSpPr txBox="1"/>
          <p:nvPr/>
        </p:nvSpPr>
        <p:spPr>
          <a:xfrm>
            <a:off x="5109873" y="5149313"/>
            <a:ext cx="961480" cy="215444"/>
          </a:xfrm>
          <a:prstGeom prst="rect">
            <a:avLst/>
          </a:prstGeom>
          <a:noFill/>
        </p:spPr>
        <p:txBody>
          <a:bodyPr wrap="square" rtlCol="0">
            <a:spAutoFit/>
          </a:bodyPr>
          <a:lstStyle/>
          <a:p>
            <a:pPr algn="ctr"/>
            <a:r>
              <a:rPr lang="en-US" sz="800" dirty="0"/>
              <a:t>UAE</a:t>
            </a:r>
          </a:p>
        </p:txBody>
      </p:sp>
      <p:sp>
        <p:nvSpPr>
          <p:cNvPr id="170" name="TextBox 169">
            <a:extLst>
              <a:ext uri="{FF2B5EF4-FFF2-40B4-BE49-F238E27FC236}">
                <a16:creationId xmlns:a16="http://schemas.microsoft.com/office/drawing/2014/main" id="{C619C5CC-7687-2344-AF7A-CA3CD0615866}"/>
              </a:ext>
            </a:extLst>
          </p:cNvPr>
          <p:cNvSpPr txBox="1"/>
          <p:nvPr/>
        </p:nvSpPr>
        <p:spPr>
          <a:xfrm>
            <a:off x="6098727" y="5144587"/>
            <a:ext cx="961480" cy="215444"/>
          </a:xfrm>
          <a:prstGeom prst="rect">
            <a:avLst/>
          </a:prstGeom>
          <a:noFill/>
        </p:spPr>
        <p:txBody>
          <a:bodyPr wrap="square" rtlCol="0">
            <a:spAutoFit/>
          </a:bodyPr>
          <a:lstStyle/>
          <a:p>
            <a:pPr algn="ctr"/>
            <a:r>
              <a:rPr lang="en-US" sz="800" dirty="0"/>
              <a:t>UK</a:t>
            </a:r>
          </a:p>
        </p:txBody>
      </p:sp>
      <p:sp>
        <p:nvSpPr>
          <p:cNvPr id="171" name="TextBox 170">
            <a:extLst>
              <a:ext uri="{FF2B5EF4-FFF2-40B4-BE49-F238E27FC236}">
                <a16:creationId xmlns:a16="http://schemas.microsoft.com/office/drawing/2014/main" id="{330A5BD5-53C9-1841-8579-44313C0099AA}"/>
              </a:ext>
            </a:extLst>
          </p:cNvPr>
          <p:cNvSpPr txBox="1"/>
          <p:nvPr/>
        </p:nvSpPr>
        <p:spPr>
          <a:xfrm>
            <a:off x="7092216" y="5144587"/>
            <a:ext cx="961480" cy="215444"/>
          </a:xfrm>
          <a:prstGeom prst="rect">
            <a:avLst/>
          </a:prstGeom>
          <a:noFill/>
        </p:spPr>
        <p:txBody>
          <a:bodyPr wrap="square" rtlCol="0">
            <a:spAutoFit/>
          </a:bodyPr>
          <a:lstStyle/>
          <a:p>
            <a:pPr algn="ctr"/>
            <a:r>
              <a:rPr lang="en-US" sz="800" dirty="0"/>
              <a:t>USVI</a:t>
            </a:r>
          </a:p>
        </p:txBody>
      </p:sp>
      <p:sp>
        <p:nvSpPr>
          <p:cNvPr id="172" name="TextBox 171">
            <a:extLst>
              <a:ext uri="{FF2B5EF4-FFF2-40B4-BE49-F238E27FC236}">
                <a16:creationId xmlns:a16="http://schemas.microsoft.com/office/drawing/2014/main" id="{DD13E7D2-F310-8F4F-B658-0E73F36E6273}"/>
              </a:ext>
            </a:extLst>
          </p:cNvPr>
          <p:cNvSpPr txBox="1"/>
          <p:nvPr/>
        </p:nvSpPr>
        <p:spPr>
          <a:xfrm>
            <a:off x="8085761" y="5144587"/>
            <a:ext cx="961480" cy="215444"/>
          </a:xfrm>
          <a:prstGeom prst="rect">
            <a:avLst/>
          </a:prstGeom>
          <a:noFill/>
        </p:spPr>
        <p:txBody>
          <a:bodyPr wrap="square" rtlCol="0">
            <a:spAutoFit/>
          </a:bodyPr>
          <a:lstStyle/>
          <a:p>
            <a:pPr algn="ctr"/>
            <a:r>
              <a:rPr lang="en-US" sz="800" dirty="0"/>
              <a:t>USA</a:t>
            </a:r>
          </a:p>
        </p:txBody>
      </p:sp>
      <p:sp>
        <p:nvSpPr>
          <p:cNvPr id="173" name="TextBox 172">
            <a:extLst>
              <a:ext uri="{FF2B5EF4-FFF2-40B4-BE49-F238E27FC236}">
                <a16:creationId xmlns:a16="http://schemas.microsoft.com/office/drawing/2014/main" id="{80EAF5FB-FB33-8B4F-A15F-4CCA0CA65A98}"/>
              </a:ext>
            </a:extLst>
          </p:cNvPr>
          <p:cNvSpPr txBox="1"/>
          <p:nvPr/>
        </p:nvSpPr>
        <p:spPr>
          <a:xfrm>
            <a:off x="9092204" y="5144587"/>
            <a:ext cx="961480" cy="215444"/>
          </a:xfrm>
          <a:prstGeom prst="rect">
            <a:avLst/>
          </a:prstGeom>
          <a:noFill/>
        </p:spPr>
        <p:txBody>
          <a:bodyPr wrap="square" rtlCol="0">
            <a:spAutoFit/>
          </a:bodyPr>
          <a:lstStyle/>
          <a:p>
            <a:pPr algn="ctr"/>
            <a:r>
              <a:rPr lang="en-US" sz="800" dirty="0"/>
              <a:t>Uruguay</a:t>
            </a:r>
          </a:p>
        </p:txBody>
      </p:sp>
      <p:sp>
        <p:nvSpPr>
          <p:cNvPr id="174" name="TextBox 173">
            <a:extLst>
              <a:ext uri="{FF2B5EF4-FFF2-40B4-BE49-F238E27FC236}">
                <a16:creationId xmlns:a16="http://schemas.microsoft.com/office/drawing/2014/main" id="{A6616526-B9E9-6441-A8DA-232309C1C6D0}"/>
              </a:ext>
            </a:extLst>
          </p:cNvPr>
          <p:cNvSpPr txBox="1"/>
          <p:nvPr/>
        </p:nvSpPr>
        <p:spPr>
          <a:xfrm>
            <a:off x="10088599" y="5144587"/>
            <a:ext cx="961480" cy="215444"/>
          </a:xfrm>
          <a:prstGeom prst="rect">
            <a:avLst/>
          </a:prstGeom>
          <a:noFill/>
        </p:spPr>
        <p:txBody>
          <a:bodyPr wrap="square" rtlCol="0">
            <a:spAutoFit/>
          </a:bodyPr>
          <a:lstStyle/>
          <a:p>
            <a:pPr algn="ctr"/>
            <a:r>
              <a:rPr lang="en-US" sz="800" dirty="0"/>
              <a:t>Uzbekistan</a:t>
            </a:r>
          </a:p>
        </p:txBody>
      </p:sp>
      <p:sp>
        <p:nvSpPr>
          <p:cNvPr id="175" name="TextBox 174">
            <a:extLst>
              <a:ext uri="{FF2B5EF4-FFF2-40B4-BE49-F238E27FC236}">
                <a16:creationId xmlns:a16="http://schemas.microsoft.com/office/drawing/2014/main" id="{E229FA9E-CB28-F24C-8700-4A2467AB4715}"/>
              </a:ext>
            </a:extLst>
          </p:cNvPr>
          <p:cNvSpPr txBox="1"/>
          <p:nvPr/>
        </p:nvSpPr>
        <p:spPr>
          <a:xfrm>
            <a:off x="11074947" y="5144587"/>
            <a:ext cx="961480" cy="215444"/>
          </a:xfrm>
          <a:prstGeom prst="rect">
            <a:avLst/>
          </a:prstGeom>
          <a:noFill/>
        </p:spPr>
        <p:txBody>
          <a:bodyPr wrap="square" rtlCol="0">
            <a:spAutoFit/>
          </a:bodyPr>
          <a:lstStyle/>
          <a:p>
            <a:pPr algn="ctr"/>
            <a:r>
              <a:rPr lang="en-US" sz="800" dirty="0"/>
              <a:t>Venezuela</a:t>
            </a:r>
          </a:p>
        </p:txBody>
      </p:sp>
      <p:sp>
        <p:nvSpPr>
          <p:cNvPr id="176" name="TextBox 175">
            <a:extLst>
              <a:ext uri="{FF2B5EF4-FFF2-40B4-BE49-F238E27FC236}">
                <a16:creationId xmlns:a16="http://schemas.microsoft.com/office/drawing/2014/main" id="{D126D9E6-1127-EE4B-9764-D4664CD42AFE}"/>
              </a:ext>
            </a:extLst>
          </p:cNvPr>
          <p:cNvSpPr txBox="1"/>
          <p:nvPr/>
        </p:nvSpPr>
        <p:spPr>
          <a:xfrm>
            <a:off x="156125" y="6125849"/>
            <a:ext cx="961480" cy="215444"/>
          </a:xfrm>
          <a:prstGeom prst="rect">
            <a:avLst/>
          </a:prstGeom>
          <a:noFill/>
        </p:spPr>
        <p:txBody>
          <a:bodyPr wrap="square" rtlCol="0">
            <a:spAutoFit/>
          </a:bodyPr>
          <a:lstStyle/>
          <a:p>
            <a:pPr algn="ctr"/>
            <a:r>
              <a:rPr lang="en-US" sz="800" dirty="0"/>
              <a:t>Vietnam</a:t>
            </a:r>
          </a:p>
        </p:txBody>
      </p:sp>
      <p:sp>
        <p:nvSpPr>
          <p:cNvPr id="177" name="TextBox 176">
            <a:extLst>
              <a:ext uri="{FF2B5EF4-FFF2-40B4-BE49-F238E27FC236}">
                <a16:creationId xmlns:a16="http://schemas.microsoft.com/office/drawing/2014/main" id="{ED3C03FB-58E6-2F47-BD1D-F421EBAD45D6}"/>
              </a:ext>
            </a:extLst>
          </p:cNvPr>
          <p:cNvSpPr txBox="1"/>
          <p:nvPr/>
        </p:nvSpPr>
        <p:spPr>
          <a:xfrm>
            <a:off x="1148649" y="6127021"/>
            <a:ext cx="961480" cy="215444"/>
          </a:xfrm>
          <a:prstGeom prst="rect">
            <a:avLst/>
          </a:prstGeom>
          <a:noFill/>
        </p:spPr>
        <p:txBody>
          <a:bodyPr wrap="square" rtlCol="0">
            <a:spAutoFit/>
          </a:bodyPr>
          <a:lstStyle/>
          <a:p>
            <a:pPr algn="ctr"/>
            <a:r>
              <a:rPr lang="en-US" sz="800" dirty="0"/>
              <a:t>Wales</a:t>
            </a:r>
          </a:p>
        </p:txBody>
      </p:sp>
      <p:sp>
        <p:nvSpPr>
          <p:cNvPr id="178" name="TextBox 177">
            <a:extLst>
              <a:ext uri="{FF2B5EF4-FFF2-40B4-BE49-F238E27FC236}">
                <a16:creationId xmlns:a16="http://schemas.microsoft.com/office/drawing/2014/main" id="{917BF860-2930-1A4A-A0A2-C78799F5F53A}"/>
              </a:ext>
            </a:extLst>
          </p:cNvPr>
          <p:cNvSpPr txBox="1"/>
          <p:nvPr/>
        </p:nvSpPr>
        <p:spPr>
          <a:xfrm>
            <a:off x="2141413" y="6127021"/>
            <a:ext cx="961480" cy="215444"/>
          </a:xfrm>
          <a:prstGeom prst="rect">
            <a:avLst/>
          </a:prstGeom>
          <a:noFill/>
        </p:spPr>
        <p:txBody>
          <a:bodyPr wrap="square" rtlCol="0">
            <a:spAutoFit/>
          </a:bodyPr>
          <a:lstStyle/>
          <a:p>
            <a:pPr algn="ctr"/>
            <a:r>
              <a:rPr lang="en-US" sz="800" dirty="0"/>
              <a:t>Yemen</a:t>
            </a:r>
          </a:p>
        </p:txBody>
      </p:sp>
      <p:sp>
        <p:nvSpPr>
          <p:cNvPr id="179" name="TextBox 178">
            <a:extLst>
              <a:ext uri="{FF2B5EF4-FFF2-40B4-BE49-F238E27FC236}">
                <a16:creationId xmlns:a16="http://schemas.microsoft.com/office/drawing/2014/main" id="{C19DCFB7-CC67-B242-861E-358CBDB6853C}"/>
              </a:ext>
            </a:extLst>
          </p:cNvPr>
          <p:cNvSpPr txBox="1"/>
          <p:nvPr/>
        </p:nvSpPr>
        <p:spPr>
          <a:xfrm>
            <a:off x="3124576" y="6127021"/>
            <a:ext cx="961480" cy="215444"/>
          </a:xfrm>
          <a:prstGeom prst="rect">
            <a:avLst/>
          </a:prstGeom>
          <a:noFill/>
        </p:spPr>
        <p:txBody>
          <a:bodyPr wrap="square" rtlCol="0">
            <a:spAutoFit/>
          </a:bodyPr>
          <a:lstStyle/>
          <a:p>
            <a:pPr algn="ctr"/>
            <a:r>
              <a:rPr lang="en-US" sz="800" dirty="0"/>
              <a:t>Zambia</a:t>
            </a:r>
          </a:p>
        </p:txBody>
      </p:sp>
      <p:sp>
        <p:nvSpPr>
          <p:cNvPr id="180" name="TextBox 179">
            <a:extLst>
              <a:ext uri="{FF2B5EF4-FFF2-40B4-BE49-F238E27FC236}">
                <a16:creationId xmlns:a16="http://schemas.microsoft.com/office/drawing/2014/main" id="{F0EBAB59-E3E6-9846-B811-7E54FA22A3A3}"/>
              </a:ext>
            </a:extLst>
          </p:cNvPr>
          <p:cNvSpPr txBox="1"/>
          <p:nvPr/>
        </p:nvSpPr>
        <p:spPr>
          <a:xfrm>
            <a:off x="4115247" y="6127021"/>
            <a:ext cx="961480" cy="215444"/>
          </a:xfrm>
          <a:prstGeom prst="rect">
            <a:avLst/>
          </a:prstGeom>
          <a:noFill/>
        </p:spPr>
        <p:txBody>
          <a:bodyPr wrap="square" rtlCol="0">
            <a:spAutoFit/>
          </a:bodyPr>
          <a:lstStyle/>
          <a:p>
            <a:pPr algn="ctr"/>
            <a:r>
              <a:rPr lang="en-US" sz="800" dirty="0"/>
              <a:t>Zimbabwe</a:t>
            </a:r>
          </a:p>
        </p:txBody>
      </p:sp>
    </p:spTree>
    <p:extLst>
      <p:ext uri="{BB962C8B-B14F-4D97-AF65-F5344CB8AC3E}">
        <p14:creationId xmlns:p14="http://schemas.microsoft.com/office/powerpoint/2010/main" val="37394720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3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CC871D7C-6444-214A-9A5A-E8FE1A6011C9}"/>
              </a:ext>
            </a:extLst>
          </p:cNvPr>
          <p:cNvSpPr/>
          <p:nvPr/>
        </p:nvSpPr>
        <p:spPr>
          <a:xfrm>
            <a:off x="0" y="346075"/>
            <a:ext cx="12192000"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4590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0" name="TextBox 9">
            <a:extLst>
              <a:ext uri="{FF2B5EF4-FFF2-40B4-BE49-F238E27FC236}">
                <a16:creationId xmlns:a16="http://schemas.microsoft.com/office/drawing/2014/main" id="{8E2D056E-8DC9-A548-877F-52FB6FB9A292}"/>
              </a:ext>
            </a:extLst>
          </p:cNvPr>
          <p:cNvSpPr txBox="1"/>
          <p:nvPr/>
        </p:nvSpPr>
        <p:spPr>
          <a:xfrm>
            <a:off x="158651" y="2186451"/>
            <a:ext cx="961480" cy="215444"/>
          </a:xfrm>
          <a:prstGeom prst="rect">
            <a:avLst/>
          </a:prstGeom>
          <a:noFill/>
        </p:spPr>
        <p:txBody>
          <a:bodyPr wrap="square" rtlCol="0">
            <a:spAutoFit/>
          </a:bodyPr>
          <a:lstStyle/>
          <a:p>
            <a:pPr algn="ctr"/>
            <a:r>
              <a:rPr lang="en-US" sz="800" dirty="0"/>
              <a:t>Afghanistan</a:t>
            </a:r>
          </a:p>
        </p:txBody>
      </p:sp>
      <p:sp>
        <p:nvSpPr>
          <p:cNvPr id="12" name="TextBox 11">
            <a:extLst>
              <a:ext uri="{FF2B5EF4-FFF2-40B4-BE49-F238E27FC236}">
                <a16:creationId xmlns:a16="http://schemas.microsoft.com/office/drawing/2014/main" id="{3A647777-DBE9-F643-A1C8-160E9A652886}"/>
              </a:ext>
            </a:extLst>
          </p:cNvPr>
          <p:cNvSpPr txBox="1"/>
          <p:nvPr/>
        </p:nvSpPr>
        <p:spPr>
          <a:xfrm>
            <a:off x="1149420" y="2186451"/>
            <a:ext cx="961480" cy="215444"/>
          </a:xfrm>
          <a:prstGeom prst="rect">
            <a:avLst/>
          </a:prstGeom>
          <a:noFill/>
        </p:spPr>
        <p:txBody>
          <a:bodyPr wrap="square" rtlCol="0">
            <a:spAutoFit/>
          </a:bodyPr>
          <a:lstStyle/>
          <a:p>
            <a:pPr algn="ctr"/>
            <a:r>
              <a:rPr lang="en-US" sz="800" dirty="0"/>
              <a:t>Albania</a:t>
            </a:r>
          </a:p>
        </p:txBody>
      </p:sp>
      <p:sp>
        <p:nvSpPr>
          <p:cNvPr id="14" name="TextBox 13">
            <a:extLst>
              <a:ext uri="{FF2B5EF4-FFF2-40B4-BE49-F238E27FC236}">
                <a16:creationId xmlns:a16="http://schemas.microsoft.com/office/drawing/2014/main" id="{F2C4E174-3D9C-8E4A-BB05-4A11BB286B1D}"/>
              </a:ext>
            </a:extLst>
          </p:cNvPr>
          <p:cNvSpPr txBox="1"/>
          <p:nvPr/>
        </p:nvSpPr>
        <p:spPr>
          <a:xfrm>
            <a:off x="2142184" y="2186451"/>
            <a:ext cx="961480" cy="215444"/>
          </a:xfrm>
          <a:prstGeom prst="rect">
            <a:avLst/>
          </a:prstGeom>
          <a:noFill/>
        </p:spPr>
        <p:txBody>
          <a:bodyPr wrap="square" rtlCol="0">
            <a:spAutoFit/>
          </a:bodyPr>
          <a:lstStyle/>
          <a:p>
            <a:pPr algn="ctr"/>
            <a:r>
              <a:rPr lang="en-US" sz="800" dirty="0"/>
              <a:t>Algeria</a:t>
            </a:r>
          </a:p>
        </p:txBody>
      </p:sp>
      <p:sp>
        <p:nvSpPr>
          <p:cNvPr id="16" name="TextBox 15">
            <a:extLst>
              <a:ext uri="{FF2B5EF4-FFF2-40B4-BE49-F238E27FC236}">
                <a16:creationId xmlns:a16="http://schemas.microsoft.com/office/drawing/2014/main" id="{F2D7A85C-784E-4A4A-B823-3046A942DE8F}"/>
              </a:ext>
            </a:extLst>
          </p:cNvPr>
          <p:cNvSpPr txBox="1"/>
          <p:nvPr/>
        </p:nvSpPr>
        <p:spPr>
          <a:xfrm>
            <a:off x="3125347" y="2186451"/>
            <a:ext cx="961480" cy="215444"/>
          </a:xfrm>
          <a:prstGeom prst="rect">
            <a:avLst/>
          </a:prstGeom>
          <a:noFill/>
        </p:spPr>
        <p:txBody>
          <a:bodyPr wrap="square" rtlCol="0">
            <a:spAutoFit/>
          </a:bodyPr>
          <a:lstStyle/>
          <a:p>
            <a:pPr algn="ctr"/>
            <a:r>
              <a:rPr lang="en-US" sz="800" dirty="0"/>
              <a:t>Angola</a:t>
            </a:r>
          </a:p>
        </p:txBody>
      </p:sp>
      <p:sp>
        <p:nvSpPr>
          <p:cNvPr id="18" name="TextBox 17">
            <a:extLst>
              <a:ext uri="{FF2B5EF4-FFF2-40B4-BE49-F238E27FC236}">
                <a16:creationId xmlns:a16="http://schemas.microsoft.com/office/drawing/2014/main" id="{4B82D73A-5FCB-EC4F-B60E-B64B6B28B417}"/>
              </a:ext>
            </a:extLst>
          </p:cNvPr>
          <p:cNvSpPr txBox="1"/>
          <p:nvPr/>
        </p:nvSpPr>
        <p:spPr>
          <a:xfrm>
            <a:off x="4116017" y="2186451"/>
            <a:ext cx="961480" cy="215444"/>
          </a:xfrm>
          <a:prstGeom prst="rect">
            <a:avLst/>
          </a:prstGeom>
          <a:noFill/>
        </p:spPr>
        <p:txBody>
          <a:bodyPr wrap="square" rtlCol="0">
            <a:spAutoFit/>
          </a:bodyPr>
          <a:lstStyle/>
          <a:p>
            <a:pPr algn="ctr"/>
            <a:r>
              <a:rPr lang="en-US" sz="800" dirty="0"/>
              <a:t>Anguilla</a:t>
            </a:r>
          </a:p>
        </p:txBody>
      </p:sp>
      <p:sp>
        <p:nvSpPr>
          <p:cNvPr id="19" name="TextBox 18">
            <a:extLst>
              <a:ext uri="{FF2B5EF4-FFF2-40B4-BE49-F238E27FC236}">
                <a16:creationId xmlns:a16="http://schemas.microsoft.com/office/drawing/2014/main" id="{E1741DD5-39A7-F547-B62F-ED6507ABC5FF}"/>
              </a:ext>
            </a:extLst>
          </p:cNvPr>
          <p:cNvSpPr txBox="1"/>
          <p:nvPr/>
        </p:nvSpPr>
        <p:spPr>
          <a:xfrm>
            <a:off x="5104871" y="2191177"/>
            <a:ext cx="961480" cy="215444"/>
          </a:xfrm>
          <a:prstGeom prst="rect">
            <a:avLst/>
          </a:prstGeom>
          <a:noFill/>
        </p:spPr>
        <p:txBody>
          <a:bodyPr wrap="square" rtlCol="0">
            <a:spAutoFit/>
          </a:bodyPr>
          <a:lstStyle/>
          <a:p>
            <a:pPr algn="ctr"/>
            <a:r>
              <a:rPr lang="en-US" sz="800" dirty="0"/>
              <a:t>Antarctica</a:t>
            </a:r>
          </a:p>
        </p:txBody>
      </p:sp>
      <p:sp>
        <p:nvSpPr>
          <p:cNvPr id="20" name="TextBox 19">
            <a:extLst>
              <a:ext uri="{FF2B5EF4-FFF2-40B4-BE49-F238E27FC236}">
                <a16:creationId xmlns:a16="http://schemas.microsoft.com/office/drawing/2014/main" id="{4DA8EAE2-2907-BC4F-B1C8-767D6B6B2DB1}"/>
              </a:ext>
            </a:extLst>
          </p:cNvPr>
          <p:cNvSpPr txBox="1"/>
          <p:nvPr/>
        </p:nvSpPr>
        <p:spPr>
          <a:xfrm>
            <a:off x="6093725" y="2186451"/>
            <a:ext cx="961480" cy="215444"/>
          </a:xfrm>
          <a:prstGeom prst="rect">
            <a:avLst/>
          </a:prstGeom>
          <a:noFill/>
        </p:spPr>
        <p:txBody>
          <a:bodyPr wrap="square" rtlCol="0">
            <a:spAutoFit/>
          </a:bodyPr>
          <a:lstStyle/>
          <a:p>
            <a:pPr algn="ctr"/>
            <a:r>
              <a:rPr lang="en-US" sz="800" dirty="0"/>
              <a:t>Antigua</a:t>
            </a:r>
          </a:p>
        </p:txBody>
      </p:sp>
      <p:sp>
        <p:nvSpPr>
          <p:cNvPr id="21" name="TextBox 20">
            <a:extLst>
              <a:ext uri="{FF2B5EF4-FFF2-40B4-BE49-F238E27FC236}">
                <a16:creationId xmlns:a16="http://schemas.microsoft.com/office/drawing/2014/main" id="{CD0F3E28-2218-D741-A95C-958F7B9AE91E}"/>
              </a:ext>
            </a:extLst>
          </p:cNvPr>
          <p:cNvSpPr txBox="1"/>
          <p:nvPr/>
        </p:nvSpPr>
        <p:spPr>
          <a:xfrm>
            <a:off x="7087215" y="2186451"/>
            <a:ext cx="961480" cy="215444"/>
          </a:xfrm>
          <a:prstGeom prst="rect">
            <a:avLst/>
          </a:prstGeom>
          <a:noFill/>
        </p:spPr>
        <p:txBody>
          <a:bodyPr wrap="square" rtlCol="0">
            <a:spAutoFit/>
          </a:bodyPr>
          <a:lstStyle/>
          <a:p>
            <a:pPr algn="ctr"/>
            <a:r>
              <a:rPr lang="en-US" sz="800" dirty="0"/>
              <a:t>Argentina</a:t>
            </a:r>
          </a:p>
        </p:txBody>
      </p:sp>
      <p:sp>
        <p:nvSpPr>
          <p:cNvPr id="22" name="TextBox 21">
            <a:extLst>
              <a:ext uri="{FF2B5EF4-FFF2-40B4-BE49-F238E27FC236}">
                <a16:creationId xmlns:a16="http://schemas.microsoft.com/office/drawing/2014/main" id="{63098546-0CBD-B942-A5CC-F261D0EC5F5C}"/>
              </a:ext>
            </a:extLst>
          </p:cNvPr>
          <p:cNvSpPr txBox="1"/>
          <p:nvPr/>
        </p:nvSpPr>
        <p:spPr>
          <a:xfrm>
            <a:off x="8080759" y="2186451"/>
            <a:ext cx="961480" cy="215444"/>
          </a:xfrm>
          <a:prstGeom prst="rect">
            <a:avLst/>
          </a:prstGeom>
          <a:noFill/>
        </p:spPr>
        <p:txBody>
          <a:bodyPr wrap="square" rtlCol="0">
            <a:spAutoFit/>
          </a:bodyPr>
          <a:lstStyle/>
          <a:p>
            <a:pPr algn="ctr"/>
            <a:r>
              <a:rPr lang="en-US" sz="800" dirty="0"/>
              <a:t>Armenia</a:t>
            </a:r>
          </a:p>
        </p:txBody>
      </p:sp>
      <p:sp>
        <p:nvSpPr>
          <p:cNvPr id="23" name="TextBox 22">
            <a:extLst>
              <a:ext uri="{FF2B5EF4-FFF2-40B4-BE49-F238E27FC236}">
                <a16:creationId xmlns:a16="http://schemas.microsoft.com/office/drawing/2014/main" id="{C991E042-F1CD-0A47-8979-992CE408018B}"/>
              </a:ext>
            </a:extLst>
          </p:cNvPr>
          <p:cNvSpPr txBox="1"/>
          <p:nvPr/>
        </p:nvSpPr>
        <p:spPr>
          <a:xfrm>
            <a:off x="9087203" y="2186451"/>
            <a:ext cx="961480" cy="215444"/>
          </a:xfrm>
          <a:prstGeom prst="rect">
            <a:avLst/>
          </a:prstGeom>
          <a:noFill/>
        </p:spPr>
        <p:txBody>
          <a:bodyPr wrap="square" rtlCol="0">
            <a:spAutoFit/>
          </a:bodyPr>
          <a:lstStyle/>
          <a:p>
            <a:pPr algn="ctr"/>
            <a:r>
              <a:rPr lang="en-US" sz="800" dirty="0"/>
              <a:t>Aruba</a:t>
            </a:r>
          </a:p>
        </p:txBody>
      </p:sp>
      <p:sp>
        <p:nvSpPr>
          <p:cNvPr id="24" name="TextBox 23">
            <a:extLst>
              <a:ext uri="{FF2B5EF4-FFF2-40B4-BE49-F238E27FC236}">
                <a16:creationId xmlns:a16="http://schemas.microsoft.com/office/drawing/2014/main" id="{E3095B64-F797-9A4B-AFD5-7DCCBD12A288}"/>
              </a:ext>
            </a:extLst>
          </p:cNvPr>
          <p:cNvSpPr txBox="1"/>
          <p:nvPr/>
        </p:nvSpPr>
        <p:spPr>
          <a:xfrm>
            <a:off x="10083597" y="2186451"/>
            <a:ext cx="961480" cy="215444"/>
          </a:xfrm>
          <a:prstGeom prst="rect">
            <a:avLst/>
          </a:prstGeom>
          <a:noFill/>
        </p:spPr>
        <p:txBody>
          <a:bodyPr wrap="square" rtlCol="0">
            <a:spAutoFit/>
          </a:bodyPr>
          <a:lstStyle/>
          <a:p>
            <a:pPr algn="ctr"/>
            <a:r>
              <a:rPr lang="en-US" sz="800" dirty="0"/>
              <a:t>Australia</a:t>
            </a:r>
          </a:p>
        </p:txBody>
      </p:sp>
      <p:sp>
        <p:nvSpPr>
          <p:cNvPr id="25" name="TextBox 24">
            <a:extLst>
              <a:ext uri="{FF2B5EF4-FFF2-40B4-BE49-F238E27FC236}">
                <a16:creationId xmlns:a16="http://schemas.microsoft.com/office/drawing/2014/main" id="{010D3DF4-E585-2542-B67E-E57B7A44CB9F}"/>
              </a:ext>
            </a:extLst>
          </p:cNvPr>
          <p:cNvSpPr txBox="1"/>
          <p:nvPr/>
        </p:nvSpPr>
        <p:spPr>
          <a:xfrm>
            <a:off x="11069945" y="2186451"/>
            <a:ext cx="961480" cy="215444"/>
          </a:xfrm>
          <a:prstGeom prst="rect">
            <a:avLst/>
          </a:prstGeom>
          <a:noFill/>
        </p:spPr>
        <p:txBody>
          <a:bodyPr wrap="square" rtlCol="0">
            <a:spAutoFit/>
          </a:bodyPr>
          <a:lstStyle/>
          <a:p>
            <a:pPr algn="ctr"/>
            <a:r>
              <a:rPr lang="en-US" sz="800" dirty="0"/>
              <a:t>Austria</a:t>
            </a:r>
          </a:p>
        </p:txBody>
      </p:sp>
      <p:sp>
        <p:nvSpPr>
          <p:cNvPr id="26" name="TextBox 25">
            <a:extLst>
              <a:ext uri="{FF2B5EF4-FFF2-40B4-BE49-F238E27FC236}">
                <a16:creationId xmlns:a16="http://schemas.microsoft.com/office/drawing/2014/main" id="{2569ED85-F7CE-EF40-9F40-1E00B49AC8F7}"/>
              </a:ext>
            </a:extLst>
          </p:cNvPr>
          <p:cNvSpPr txBox="1"/>
          <p:nvPr/>
        </p:nvSpPr>
        <p:spPr>
          <a:xfrm>
            <a:off x="160072" y="3174165"/>
            <a:ext cx="961480" cy="215444"/>
          </a:xfrm>
          <a:prstGeom prst="rect">
            <a:avLst/>
          </a:prstGeom>
          <a:noFill/>
        </p:spPr>
        <p:txBody>
          <a:bodyPr wrap="square" rtlCol="0">
            <a:spAutoFit/>
          </a:bodyPr>
          <a:lstStyle/>
          <a:p>
            <a:pPr algn="ctr"/>
            <a:r>
              <a:rPr lang="en-US" sz="800" dirty="0"/>
              <a:t>Bahamas</a:t>
            </a:r>
          </a:p>
        </p:txBody>
      </p:sp>
      <p:sp>
        <p:nvSpPr>
          <p:cNvPr id="27" name="TextBox 26">
            <a:extLst>
              <a:ext uri="{FF2B5EF4-FFF2-40B4-BE49-F238E27FC236}">
                <a16:creationId xmlns:a16="http://schemas.microsoft.com/office/drawing/2014/main" id="{D1B95405-A2C3-884D-A063-4C18DDCAE7AF}"/>
              </a:ext>
            </a:extLst>
          </p:cNvPr>
          <p:cNvSpPr txBox="1"/>
          <p:nvPr/>
        </p:nvSpPr>
        <p:spPr>
          <a:xfrm>
            <a:off x="1152595" y="3175339"/>
            <a:ext cx="961480" cy="215444"/>
          </a:xfrm>
          <a:prstGeom prst="rect">
            <a:avLst/>
          </a:prstGeom>
          <a:noFill/>
        </p:spPr>
        <p:txBody>
          <a:bodyPr wrap="square" rtlCol="0">
            <a:spAutoFit/>
          </a:bodyPr>
          <a:lstStyle/>
          <a:p>
            <a:pPr algn="ctr"/>
            <a:r>
              <a:rPr lang="en-US" sz="800" dirty="0"/>
              <a:t>Bangladesh</a:t>
            </a:r>
          </a:p>
        </p:txBody>
      </p:sp>
      <p:sp>
        <p:nvSpPr>
          <p:cNvPr id="28" name="TextBox 27">
            <a:extLst>
              <a:ext uri="{FF2B5EF4-FFF2-40B4-BE49-F238E27FC236}">
                <a16:creationId xmlns:a16="http://schemas.microsoft.com/office/drawing/2014/main" id="{472694FD-85B0-524B-89D0-F8C778155ED0}"/>
              </a:ext>
            </a:extLst>
          </p:cNvPr>
          <p:cNvSpPr txBox="1"/>
          <p:nvPr/>
        </p:nvSpPr>
        <p:spPr>
          <a:xfrm>
            <a:off x="2145359" y="3175339"/>
            <a:ext cx="961480" cy="215444"/>
          </a:xfrm>
          <a:prstGeom prst="rect">
            <a:avLst/>
          </a:prstGeom>
          <a:noFill/>
        </p:spPr>
        <p:txBody>
          <a:bodyPr wrap="square" rtlCol="0">
            <a:spAutoFit/>
          </a:bodyPr>
          <a:lstStyle/>
          <a:p>
            <a:pPr algn="ctr"/>
            <a:r>
              <a:rPr lang="en-US" sz="800" dirty="0"/>
              <a:t>Barbados</a:t>
            </a:r>
          </a:p>
        </p:txBody>
      </p:sp>
      <p:sp>
        <p:nvSpPr>
          <p:cNvPr id="29" name="TextBox 28">
            <a:extLst>
              <a:ext uri="{FF2B5EF4-FFF2-40B4-BE49-F238E27FC236}">
                <a16:creationId xmlns:a16="http://schemas.microsoft.com/office/drawing/2014/main" id="{1E50DD1A-4CF4-3B4B-9BF6-FAB52721D312}"/>
              </a:ext>
            </a:extLst>
          </p:cNvPr>
          <p:cNvSpPr txBox="1"/>
          <p:nvPr/>
        </p:nvSpPr>
        <p:spPr>
          <a:xfrm>
            <a:off x="3128523" y="3175339"/>
            <a:ext cx="961480" cy="215444"/>
          </a:xfrm>
          <a:prstGeom prst="rect">
            <a:avLst/>
          </a:prstGeom>
          <a:noFill/>
        </p:spPr>
        <p:txBody>
          <a:bodyPr wrap="square" rtlCol="0">
            <a:spAutoFit/>
          </a:bodyPr>
          <a:lstStyle/>
          <a:p>
            <a:pPr algn="ctr"/>
            <a:r>
              <a:rPr lang="en-US" sz="800" dirty="0"/>
              <a:t>Belarus</a:t>
            </a:r>
          </a:p>
        </p:txBody>
      </p:sp>
      <p:sp>
        <p:nvSpPr>
          <p:cNvPr id="30" name="TextBox 29">
            <a:extLst>
              <a:ext uri="{FF2B5EF4-FFF2-40B4-BE49-F238E27FC236}">
                <a16:creationId xmlns:a16="http://schemas.microsoft.com/office/drawing/2014/main" id="{FDB31BFB-84F0-A848-823B-8193119A2B04}"/>
              </a:ext>
            </a:extLst>
          </p:cNvPr>
          <p:cNvSpPr txBox="1"/>
          <p:nvPr/>
        </p:nvSpPr>
        <p:spPr>
          <a:xfrm>
            <a:off x="4119192" y="3175339"/>
            <a:ext cx="961480" cy="215444"/>
          </a:xfrm>
          <a:prstGeom prst="rect">
            <a:avLst/>
          </a:prstGeom>
          <a:noFill/>
        </p:spPr>
        <p:txBody>
          <a:bodyPr wrap="square" rtlCol="0">
            <a:spAutoFit/>
          </a:bodyPr>
          <a:lstStyle/>
          <a:p>
            <a:pPr algn="ctr"/>
            <a:r>
              <a:rPr lang="en-US" sz="800" dirty="0"/>
              <a:t>Belgium</a:t>
            </a:r>
          </a:p>
        </p:txBody>
      </p:sp>
      <p:sp>
        <p:nvSpPr>
          <p:cNvPr id="31" name="TextBox 30">
            <a:extLst>
              <a:ext uri="{FF2B5EF4-FFF2-40B4-BE49-F238E27FC236}">
                <a16:creationId xmlns:a16="http://schemas.microsoft.com/office/drawing/2014/main" id="{BA607BF1-7C42-CA4B-871D-A3453EF93B9E}"/>
              </a:ext>
            </a:extLst>
          </p:cNvPr>
          <p:cNvSpPr txBox="1"/>
          <p:nvPr/>
        </p:nvSpPr>
        <p:spPr>
          <a:xfrm>
            <a:off x="5108047" y="3180065"/>
            <a:ext cx="961480" cy="215444"/>
          </a:xfrm>
          <a:prstGeom prst="rect">
            <a:avLst/>
          </a:prstGeom>
          <a:noFill/>
        </p:spPr>
        <p:txBody>
          <a:bodyPr wrap="square" rtlCol="0">
            <a:spAutoFit/>
          </a:bodyPr>
          <a:lstStyle/>
          <a:p>
            <a:pPr algn="ctr"/>
            <a:r>
              <a:rPr lang="en-US" sz="800" dirty="0"/>
              <a:t>Belize</a:t>
            </a:r>
          </a:p>
        </p:txBody>
      </p:sp>
      <p:sp>
        <p:nvSpPr>
          <p:cNvPr id="32" name="TextBox 31">
            <a:extLst>
              <a:ext uri="{FF2B5EF4-FFF2-40B4-BE49-F238E27FC236}">
                <a16:creationId xmlns:a16="http://schemas.microsoft.com/office/drawing/2014/main" id="{87D6481E-0B6D-D74A-944F-33050C94C58F}"/>
              </a:ext>
            </a:extLst>
          </p:cNvPr>
          <p:cNvSpPr txBox="1"/>
          <p:nvPr/>
        </p:nvSpPr>
        <p:spPr>
          <a:xfrm>
            <a:off x="6096900" y="3175339"/>
            <a:ext cx="961480" cy="215444"/>
          </a:xfrm>
          <a:prstGeom prst="rect">
            <a:avLst/>
          </a:prstGeom>
          <a:noFill/>
        </p:spPr>
        <p:txBody>
          <a:bodyPr wrap="square" rtlCol="0">
            <a:spAutoFit/>
          </a:bodyPr>
          <a:lstStyle/>
          <a:p>
            <a:pPr algn="ctr"/>
            <a:r>
              <a:rPr lang="en-US" sz="800" dirty="0"/>
              <a:t>Bermuda</a:t>
            </a:r>
          </a:p>
        </p:txBody>
      </p:sp>
      <p:sp>
        <p:nvSpPr>
          <p:cNvPr id="33" name="TextBox 32">
            <a:extLst>
              <a:ext uri="{FF2B5EF4-FFF2-40B4-BE49-F238E27FC236}">
                <a16:creationId xmlns:a16="http://schemas.microsoft.com/office/drawing/2014/main" id="{974B0C55-956F-384A-85EF-A1BA7847BC36}"/>
              </a:ext>
            </a:extLst>
          </p:cNvPr>
          <p:cNvSpPr txBox="1"/>
          <p:nvPr/>
        </p:nvSpPr>
        <p:spPr>
          <a:xfrm>
            <a:off x="7090389" y="3175339"/>
            <a:ext cx="961480" cy="215444"/>
          </a:xfrm>
          <a:prstGeom prst="rect">
            <a:avLst/>
          </a:prstGeom>
          <a:noFill/>
        </p:spPr>
        <p:txBody>
          <a:bodyPr wrap="square" rtlCol="0">
            <a:spAutoFit/>
          </a:bodyPr>
          <a:lstStyle/>
          <a:p>
            <a:pPr algn="ctr"/>
            <a:r>
              <a:rPr lang="en-US" sz="800" dirty="0"/>
              <a:t>Bhutan</a:t>
            </a:r>
          </a:p>
        </p:txBody>
      </p:sp>
      <p:sp>
        <p:nvSpPr>
          <p:cNvPr id="34" name="TextBox 33">
            <a:extLst>
              <a:ext uri="{FF2B5EF4-FFF2-40B4-BE49-F238E27FC236}">
                <a16:creationId xmlns:a16="http://schemas.microsoft.com/office/drawing/2014/main" id="{8D70DDAD-9B30-5C42-9013-6B7132D453CE}"/>
              </a:ext>
            </a:extLst>
          </p:cNvPr>
          <p:cNvSpPr txBox="1"/>
          <p:nvPr/>
        </p:nvSpPr>
        <p:spPr>
          <a:xfrm>
            <a:off x="8083935" y="3175339"/>
            <a:ext cx="961480" cy="215444"/>
          </a:xfrm>
          <a:prstGeom prst="rect">
            <a:avLst/>
          </a:prstGeom>
          <a:noFill/>
        </p:spPr>
        <p:txBody>
          <a:bodyPr wrap="square" rtlCol="0">
            <a:spAutoFit/>
          </a:bodyPr>
          <a:lstStyle/>
          <a:p>
            <a:pPr algn="ctr"/>
            <a:r>
              <a:rPr lang="en-US" sz="800" dirty="0"/>
              <a:t>Bolivia</a:t>
            </a:r>
          </a:p>
        </p:txBody>
      </p:sp>
      <p:sp>
        <p:nvSpPr>
          <p:cNvPr id="35" name="TextBox 34">
            <a:extLst>
              <a:ext uri="{FF2B5EF4-FFF2-40B4-BE49-F238E27FC236}">
                <a16:creationId xmlns:a16="http://schemas.microsoft.com/office/drawing/2014/main" id="{3BB0C2E4-679C-AD44-B8CD-5A881E042164}"/>
              </a:ext>
            </a:extLst>
          </p:cNvPr>
          <p:cNvSpPr txBox="1"/>
          <p:nvPr/>
        </p:nvSpPr>
        <p:spPr>
          <a:xfrm>
            <a:off x="9090377" y="3175339"/>
            <a:ext cx="961480" cy="215444"/>
          </a:xfrm>
          <a:prstGeom prst="rect">
            <a:avLst/>
          </a:prstGeom>
          <a:noFill/>
        </p:spPr>
        <p:txBody>
          <a:bodyPr wrap="square" rtlCol="0">
            <a:spAutoFit/>
          </a:bodyPr>
          <a:lstStyle/>
          <a:p>
            <a:pPr algn="ctr"/>
            <a:r>
              <a:rPr lang="en-US" sz="800" dirty="0"/>
              <a:t>Botswana</a:t>
            </a:r>
          </a:p>
        </p:txBody>
      </p:sp>
      <p:sp>
        <p:nvSpPr>
          <p:cNvPr id="36" name="TextBox 35">
            <a:extLst>
              <a:ext uri="{FF2B5EF4-FFF2-40B4-BE49-F238E27FC236}">
                <a16:creationId xmlns:a16="http://schemas.microsoft.com/office/drawing/2014/main" id="{62373491-ECC5-B84D-B1BC-3780DEFB6031}"/>
              </a:ext>
            </a:extLst>
          </p:cNvPr>
          <p:cNvSpPr txBox="1"/>
          <p:nvPr/>
        </p:nvSpPr>
        <p:spPr>
          <a:xfrm>
            <a:off x="10086772" y="3175339"/>
            <a:ext cx="961480" cy="215444"/>
          </a:xfrm>
          <a:prstGeom prst="rect">
            <a:avLst/>
          </a:prstGeom>
          <a:noFill/>
        </p:spPr>
        <p:txBody>
          <a:bodyPr wrap="square" rtlCol="0">
            <a:spAutoFit/>
          </a:bodyPr>
          <a:lstStyle/>
          <a:p>
            <a:pPr algn="ctr"/>
            <a:r>
              <a:rPr lang="en-US" sz="800" dirty="0"/>
              <a:t>Brazil</a:t>
            </a:r>
          </a:p>
        </p:txBody>
      </p:sp>
      <p:sp>
        <p:nvSpPr>
          <p:cNvPr id="37" name="TextBox 36">
            <a:extLst>
              <a:ext uri="{FF2B5EF4-FFF2-40B4-BE49-F238E27FC236}">
                <a16:creationId xmlns:a16="http://schemas.microsoft.com/office/drawing/2014/main" id="{AD3A6F4C-58DD-C74C-A4A6-779BFD6A08FB}"/>
              </a:ext>
            </a:extLst>
          </p:cNvPr>
          <p:cNvSpPr txBox="1"/>
          <p:nvPr/>
        </p:nvSpPr>
        <p:spPr>
          <a:xfrm>
            <a:off x="11073120" y="3175339"/>
            <a:ext cx="961480" cy="215444"/>
          </a:xfrm>
          <a:prstGeom prst="rect">
            <a:avLst/>
          </a:prstGeom>
          <a:noFill/>
        </p:spPr>
        <p:txBody>
          <a:bodyPr wrap="square" rtlCol="0">
            <a:spAutoFit/>
          </a:bodyPr>
          <a:lstStyle/>
          <a:p>
            <a:pPr algn="ctr"/>
            <a:r>
              <a:rPr lang="en-US" sz="800" dirty="0"/>
              <a:t>Bulgaria</a:t>
            </a:r>
          </a:p>
        </p:txBody>
      </p:sp>
      <p:sp>
        <p:nvSpPr>
          <p:cNvPr id="38" name="TextBox 37">
            <a:extLst>
              <a:ext uri="{FF2B5EF4-FFF2-40B4-BE49-F238E27FC236}">
                <a16:creationId xmlns:a16="http://schemas.microsoft.com/office/drawing/2014/main" id="{DA8BE3D4-3A50-EC4F-AAF4-AEC8FCF78F80}"/>
              </a:ext>
            </a:extLst>
          </p:cNvPr>
          <p:cNvSpPr txBox="1"/>
          <p:nvPr/>
        </p:nvSpPr>
        <p:spPr>
          <a:xfrm>
            <a:off x="158231" y="4160675"/>
            <a:ext cx="961480" cy="215444"/>
          </a:xfrm>
          <a:prstGeom prst="rect">
            <a:avLst/>
          </a:prstGeom>
          <a:noFill/>
        </p:spPr>
        <p:txBody>
          <a:bodyPr wrap="square" rtlCol="0">
            <a:spAutoFit/>
          </a:bodyPr>
          <a:lstStyle/>
          <a:p>
            <a:pPr algn="ctr"/>
            <a:r>
              <a:rPr lang="en-US" sz="800" dirty="0"/>
              <a:t>Cambodia</a:t>
            </a:r>
          </a:p>
        </p:txBody>
      </p:sp>
      <p:sp>
        <p:nvSpPr>
          <p:cNvPr id="39" name="TextBox 38">
            <a:extLst>
              <a:ext uri="{FF2B5EF4-FFF2-40B4-BE49-F238E27FC236}">
                <a16:creationId xmlns:a16="http://schemas.microsoft.com/office/drawing/2014/main" id="{3558198B-E425-054C-87C3-7EF03E4F1D30}"/>
              </a:ext>
            </a:extLst>
          </p:cNvPr>
          <p:cNvSpPr txBox="1"/>
          <p:nvPr/>
        </p:nvSpPr>
        <p:spPr>
          <a:xfrm>
            <a:off x="1150753" y="4161848"/>
            <a:ext cx="961480" cy="215444"/>
          </a:xfrm>
          <a:prstGeom prst="rect">
            <a:avLst/>
          </a:prstGeom>
          <a:noFill/>
        </p:spPr>
        <p:txBody>
          <a:bodyPr wrap="square" rtlCol="0">
            <a:spAutoFit/>
          </a:bodyPr>
          <a:lstStyle/>
          <a:p>
            <a:pPr algn="ctr"/>
            <a:r>
              <a:rPr lang="en-US" sz="800" dirty="0"/>
              <a:t>Cameroon</a:t>
            </a:r>
          </a:p>
        </p:txBody>
      </p:sp>
      <p:sp>
        <p:nvSpPr>
          <p:cNvPr id="40" name="TextBox 39">
            <a:extLst>
              <a:ext uri="{FF2B5EF4-FFF2-40B4-BE49-F238E27FC236}">
                <a16:creationId xmlns:a16="http://schemas.microsoft.com/office/drawing/2014/main" id="{EF4544BC-E835-2E4B-ACD6-94DA31D37597}"/>
              </a:ext>
            </a:extLst>
          </p:cNvPr>
          <p:cNvSpPr txBox="1"/>
          <p:nvPr/>
        </p:nvSpPr>
        <p:spPr>
          <a:xfrm>
            <a:off x="2143517" y="4161848"/>
            <a:ext cx="961480" cy="215444"/>
          </a:xfrm>
          <a:prstGeom prst="rect">
            <a:avLst/>
          </a:prstGeom>
          <a:noFill/>
        </p:spPr>
        <p:txBody>
          <a:bodyPr wrap="square" rtlCol="0">
            <a:spAutoFit/>
          </a:bodyPr>
          <a:lstStyle/>
          <a:p>
            <a:pPr algn="ctr"/>
            <a:r>
              <a:rPr lang="en-US" sz="800" dirty="0"/>
              <a:t>Canada</a:t>
            </a:r>
          </a:p>
        </p:txBody>
      </p:sp>
      <p:sp>
        <p:nvSpPr>
          <p:cNvPr id="41" name="TextBox 40">
            <a:extLst>
              <a:ext uri="{FF2B5EF4-FFF2-40B4-BE49-F238E27FC236}">
                <a16:creationId xmlns:a16="http://schemas.microsoft.com/office/drawing/2014/main" id="{EFF48BFD-BF4D-B44E-8C96-0D03B4953A0E}"/>
              </a:ext>
            </a:extLst>
          </p:cNvPr>
          <p:cNvSpPr txBox="1"/>
          <p:nvPr/>
        </p:nvSpPr>
        <p:spPr>
          <a:xfrm>
            <a:off x="3126680" y="4161848"/>
            <a:ext cx="961480" cy="215444"/>
          </a:xfrm>
          <a:prstGeom prst="rect">
            <a:avLst/>
          </a:prstGeom>
          <a:noFill/>
        </p:spPr>
        <p:txBody>
          <a:bodyPr wrap="square" rtlCol="0">
            <a:spAutoFit/>
          </a:bodyPr>
          <a:lstStyle/>
          <a:p>
            <a:pPr algn="ctr"/>
            <a:r>
              <a:rPr lang="en-US" sz="800" dirty="0"/>
              <a:t>Chad</a:t>
            </a:r>
          </a:p>
        </p:txBody>
      </p:sp>
      <p:sp>
        <p:nvSpPr>
          <p:cNvPr id="42" name="TextBox 41">
            <a:extLst>
              <a:ext uri="{FF2B5EF4-FFF2-40B4-BE49-F238E27FC236}">
                <a16:creationId xmlns:a16="http://schemas.microsoft.com/office/drawing/2014/main" id="{27BF3948-DB3B-D042-B8DA-D2365C483B02}"/>
              </a:ext>
            </a:extLst>
          </p:cNvPr>
          <p:cNvSpPr txBox="1"/>
          <p:nvPr/>
        </p:nvSpPr>
        <p:spPr>
          <a:xfrm>
            <a:off x="4117351" y="4161848"/>
            <a:ext cx="961480" cy="215444"/>
          </a:xfrm>
          <a:prstGeom prst="rect">
            <a:avLst/>
          </a:prstGeom>
          <a:noFill/>
        </p:spPr>
        <p:txBody>
          <a:bodyPr wrap="square" rtlCol="0">
            <a:spAutoFit/>
          </a:bodyPr>
          <a:lstStyle/>
          <a:p>
            <a:pPr algn="ctr"/>
            <a:r>
              <a:rPr lang="en-US" sz="800" dirty="0"/>
              <a:t>Chile</a:t>
            </a:r>
          </a:p>
        </p:txBody>
      </p:sp>
      <p:sp>
        <p:nvSpPr>
          <p:cNvPr id="43" name="TextBox 42">
            <a:extLst>
              <a:ext uri="{FF2B5EF4-FFF2-40B4-BE49-F238E27FC236}">
                <a16:creationId xmlns:a16="http://schemas.microsoft.com/office/drawing/2014/main" id="{F8AC4E68-7161-DD4A-88BF-50860BFC920E}"/>
              </a:ext>
            </a:extLst>
          </p:cNvPr>
          <p:cNvSpPr txBox="1"/>
          <p:nvPr/>
        </p:nvSpPr>
        <p:spPr>
          <a:xfrm>
            <a:off x="5106204" y="4166573"/>
            <a:ext cx="961480" cy="215444"/>
          </a:xfrm>
          <a:prstGeom prst="rect">
            <a:avLst/>
          </a:prstGeom>
          <a:noFill/>
        </p:spPr>
        <p:txBody>
          <a:bodyPr wrap="square" rtlCol="0">
            <a:spAutoFit/>
          </a:bodyPr>
          <a:lstStyle/>
          <a:p>
            <a:pPr algn="ctr"/>
            <a:r>
              <a:rPr lang="en-US" sz="800" dirty="0"/>
              <a:t>China</a:t>
            </a:r>
          </a:p>
        </p:txBody>
      </p:sp>
      <p:sp>
        <p:nvSpPr>
          <p:cNvPr id="44" name="TextBox 43">
            <a:extLst>
              <a:ext uri="{FF2B5EF4-FFF2-40B4-BE49-F238E27FC236}">
                <a16:creationId xmlns:a16="http://schemas.microsoft.com/office/drawing/2014/main" id="{88B8C953-E0AD-6748-87D9-81CB00FA2C4B}"/>
              </a:ext>
            </a:extLst>
          </p:cNvPr>
          <p:cNvSpPr txBox="1"/>
          <p:nvPr/>
        </p:nvSpPr>
        <p:spPr>
          <a:xfrm>
            <a:off x="6095059" y="4161848"/>
            <a:ext cx="961480" cy="215444"/>
          </a:xfrm>
          <a:prstGeom prst="rect">
            <a:avLst/>
          </a:prstGeom>
          <a:noFill/>
        </p:spPr>
        <p:txBody>
          <a:bodyPr wrap="square" rtlCol="0">
            <a:spAutoFit/>
          </a:bodyPr>
          <a:lstStyle/>
          <a:p>
            <a:pPr algn="ctr"/>
            <a:r>
              <a:rPr lang="en-US" sz="800" dirty="0"/>
              <a:t>Colombia</a:t>
            </a:r>
          </a:p>
        </p:txBody>
      </p:sp>
      <p:sp>
        <p:nvSpPr>
          <p:cNvPr id="45" name="TextBox 44">
            <a:extLst>
              <a:ext uri="{FF2B5EF4-FFF2-40B4-BE49-F238E27FC236}">
                <a16:creationId xmlns:a16="http://schemas.microsoft.com/office/drawing/2014/main" id="{2085266B-AFC9-5E4F-9CA4-665D77981F28}"/>
              </a:ext>
            </a:extLst>
          </p:cNvPr>
          <p:cNvSpPr txBox="1"/>
          <p:nvPr/>
        </p:nvSpPr>
        <p:spPr>
          <a:xfrm>
            <a:off x="7088547" y="4161848"/>
            <a:ext cx="961480" cy="215444"/>
          </a:xfrm>
          <a:prstGeom prst="rect">
            <a:avLst/>
          </a:prstGeom>
          <a:noFill/>
        </p:spPr>
        <p:txBody>
          <a:bodyPr wrap="square" rtlCol="0">
            <a:spAutoFit/>
          </a:bodyPr>
          <a:lstStyle/>
          <a:p>
            <a:pPr algn="ctr"/>
            <a:r>
              <a:rPr lang="en-US" sz="800" dirty="0"/>
              <a:t>Congo</a:t>
            </a:r>
          </a:p>
        </p:txBody>
      </p:sp>
      <p:sp>
        <p:nvSpPr>
          <p:cNvPr id="46" name="TextBox 45">
            <a:extLst>
              <a:ext uri="{FF2B5EF4-FFF2-40B4-BE49-F238E27FC236}">
                <a16:creationId xmlns:a16="http://schemas.microsoft.com/office/drawing/2014/main" id="{87011435-60A7-DC4D-B0B3-0BDE7D2E3CA2}"/>
              </a:ext>
            </a:extLst>
          </p:cNvPr>
          <p:cNvSpPr txBox="1"/>
          <p:nvPr/>
        </p:nvSpPr>
        <p:spPr>
          <a:xfrm>
            <a:off x="8082092" y="4161848"/>
            <a:ext cx="961480" cy="215444"/>
          </a:xfrm>
          <a:prstGeom prst="rect">
            <a:avLst/>
          </a:prstGeom>
          <a:noFill/>
        </p:spPr>
        <p:txBody>
          <a:bodyPr wrap="square" rtlCol="0">
            <a:spAutoFit/>
          </a:bodyPr>
          <a:lstStyle/>
          <a:p>
            <a:pPr algn="ctr"/>
            <a:r>
              <a:rPr lang="en-US" sz="800" dirty="0"/>
              <a:t>Costa Rica</a:t>
            </a:r>
          </a:p>
        </p:txBody>
      </p:sp>
      <p:sp>
        <p:nvSpPr>
          <p:cNvPr id="47" name="TextBox 46">
            <a:extLst>
              <a:ext uri="{FF2B5EF4-FFF2-40B4-BE49-F238E27FC236}">
                <a16:creationId xmlns:a16="http://schemas.microsoft.com/office/drawing/2014/main" id="{1ACF07F5-3402-ED48-8C8E-39FB2ED68E18}"/>
              </a:ext>
            </a:extLst>
          </p:cNvPr>
          <p:cNvSpPr txBox="1"/>
          <p:nvPr/>
        </p:nvSpPr>
        <p:spPr>
          <a:xfrm>
            <a:off x="9088535" y="4161848"/>
            <a:ext cx="961480" cy="215444"/>
          </a:xfrm>
          <a:prstGeom prst="rect">
            <a:avLst/>
          </a:prstGeom>
          <a:noFill/>
        </p:spPr>
        <p:txBody>
          <a:bodyPr wrap="square" rtlCol="0">
            <a:spAutoFit/>
          </a:bodyPr>
          <a:lstStyle/>
          <a:p>
            <a:pPr algn="ctr"/>
            <a:r>
              <a:rPr lang="en-US" sz="800" dirty="0"/>
              <a:t>Croatia</a:t>
            </a:r>
          </a:p>
        </p:txBody>
      </p:sp>
      <p:sp>
        <p:nvSpPr>
          <p:cNvPr id="48" name="TextBox 47">
            <a:extLst>
              <a:ext uri="{FF2B5EF4-FFF2-40B4-BE49-F238E27FC236}">
                <a16:creationId xmlns:a16="http://schemas.microsoft.com/office/drawing/2014/main" id="{2BD01D99-2881-B940-AAE7-816D60734CEC}"/>
              </a:ext>
            </a:extLst>
          </p:cNvPr>
          <p:cNvSpPr txBox="1"/>
          <p:nvPr/>
        </p:nvSpPr>
        <p:spPr>
          <a:xfrm>
            <a:off x="10084931" y="4161848"/>
            <a:ext cx="961480" cy="215444"/>
          </a:xfrm>
          <a:prstGeom prst="rect">
            <a:avLst/>
          </a:prstGeom>
          <a:noFill/>
        </p:spPr>
        <p:txBody>
          <a:bodyPr wrap="square" rtlCol="0">
            <a:spAutoFit/>
          </a:bodyPr>
          <a:lstStyle/>
          <a:p>
            <a:pPr algn="ctr"/>
            <a:r>
              <a:rPr lang="en-US" sz="800" dirty="0"/>
              <a:t>Cuba</a:t>
            </a:r>
          </a:p>
        </p:txBody>
      </p:sp>
      <p:sp>
        <p:nvSpPr>
          <p:cNvPr id="49" name="TextBox 48">
            <a:extLst>
              <a:ext uri="{FF2B5EF4-FFF2-40B4-BE49-F238E27FC236}">
                <a16:creationId xmlns:a16="http://schemas.microsoft.com/office/drawing/2014/main" id="{B0384922-18EB-8041-8DE0-2FD23FC19497}"/>
              </a:ext>
            </a:extLst>
          </p:cNvPr>
          <p:cNvSpPr txBox="1"/>
          <p:nvPr/>
        </p:nvSpPr>
        <p:spPr>
          <a:xfrm>
            <a:off x="11071279" y="4161848"/>
            <a:ext cx="961480" cy="215444"/>
          </a:xfrm>
          <a:prstGeom prst="rect">
            <a:avLst/>
          </a:prstGeom>
          <a:noFill/>
        </p:spPr>
        <p:txBody>
          <a:bodyPr wrap="square" rtlCol="0">
            <a:spAutoFit/>
          </a:bodyPr>
          <a:lstStyle/>
          <a:p>
            <a:pPr algn="ctr"/>
            <a:r>
              <a:rPr lang="en-US" sz="800" dirty="0"/>
              <a:t>Czech Rep</a:t>
            </a:r>
          </a:p>
        </p:txBody>
      </p:sp>
      <p:sp>
        <p:nvSpPr>
          <p:cNvPr id="50" name="TextBox 49">
            <a:extLst>
              <a:ext uri="{FF2B5EF4-FFF2-40B4-BE49-F238E27FC236}">
                <a16:creationId xmlns:a16="http://schemas.microsoft.com/office/drawing/2014/main" id="{AC1C2409-FA29-B546-871D-72F6F7F0DC92}"/>
              </a:ext>
            </a:extLst>
          </p:cNvPr>
          <p:cNvSpPr txBox="1"/>
          <p:nvPr/>
        </p:nvSpPr>
        <p:spPr>
          <a:xfrm>
            <a:off x="161899" y="5143413"/>
            <a:ext cx="961480" cy="215444"/>
          </a:xfrm>
          <a:prstGeom prst="rect">
            <a:avLst/>
          </a:prstGeom>
          <a:noFill/>
        </p:spPr>
        <p:txBody>
          <a:bodyPr wrap="square" rtlCol="0">
            <a:spAutoFit/>
          </a:bodyPr>
          <a:lstStyle/>
          <a:p>
            <a:pPr algn="ctr"/>
            <a:r>
              <a:rPr lang="en-US" sz="800" dirty="0"/>
              <a:t>Denmark</a:t>
            </a:r>
          </a:p>
        </p:txBody>
      </p:sp>
      <p:sp>
        <p:nvSpPr>
          <p:cNvPr id="51" name="TextBox 50">
            <a:extLst>
              <a:ext uri="{FF2B5EF4-FFF2-40B4-BE49-F238E27FC236}">
                <a16:creationId xmlns:a16="http://schemas.microsoft.com/office/drawing/2014/main" id="{2135C5A0-7FBF-6844-8A67-93459BF0BAEA}"/>
              </a:ext>
            </a:extLst>
          </p:cNvPr>
          <p:cNvSpPr txBox="1"/>
          <p:nvPr/>
        </p:nvSpPr>
        <p:spPr>
          <a:xfrm>
            <a:off x="1154423" y="5144587"/>
            <a:ext cx="961480" cy="215444"/>
          </a:xfrm>
          <a:prstGeom prst="rect">
            <a:avLst/>
          </a:prstGeom>
          <a:noFill/>
        </p:spPr>
        <p:txBody>
          <a:bodyPr wrap="square" rtlCol="0">
            <a:spAutoFit/>
          </a:bodyPr>
          <a:lstStyle/>
          <a:p>
            <a:pPr algn="ctr"/>
            <a:r>
              <a:rPr lang="en-US" sz="800" dirty="0"/>
              <a:t>Dominican Rep</a:t>
            </a:r>
          </a:p>
        </p:txBody>
      </p:sp>
      <p:sp>
        <p:nvSpPr>
          <p:cNvPr id="52" name="TextBox 51">
            <a:extLst>
              <a:ext uri="{FF2B5EF4-FFF2-40B4-BE49-F238E27FC236}">
                <a16:creationId xmlns:a16="http://schemas.microsoft.com/office/drawing/2014/main" id="{73C1BE5E-38E1-874B-BE2C-81279DEA0544}"/>
              </a:ext>
            </a:extLst>
          </p:cNvPr>
          <p:cNvSpPr txBox="1"/>
          <p:nvPr/>
        </p:nvSpPr>
        <p:spPr>
          <a:xfrm>
            <a:off x="2147187" y="5144587"/>
            <a:ext cx="961480" cy="215444"/>
          </a:xfrm>
          <a:prstGeom prst="rect">
            <a:avLst/>
          </a:prstGeom>
          <a:noFill/>
        </p:spPr>
        <p:txBody>
          <a:bodyPr wrap="square" rtlCol="0">
            <a:spAutoFit/>
          </a:bodyPr>
          <a:lstStyle/>
          <a:p>
            <a:pPr algn="ctr"/>
            <a:r>
              <a:rPr lang="en-US" sz="800" dirty="0"/>
              <a:t>Ecuador</a:t>
            </a:r>
          </a:p>
        </p:txBody>
      </p:sp>
      <p:sp>
        <p:nvSpPr>
          <p:cNvPr id="53" name="TextBox 52">
            <a:extLst>
              <a:ext uri="{FF2B5EF4-FFF2-40B4-BE49-F238E27FC236}">
                <a16:creationId xmlns:a16="http://schemas.microsoft.com/office/drawing/2014/main" id="{4EB28519-9DC9-3147-BB7E-9DAE0A0E257B}"/>
              </a:ext>
            </a:extLst>
          </p:cNvPr>
          <p:cNvSpPr txBox="1"/>
          <p:nvPr/>
        </p:nvSpPr>
        <p:spPr>
          <a:xfrm>
            <a:off x="3130349" y="5144587"/>
            <a:ext cx="961480" cy="215444"/>
          </a:xfrm>
          <a:prstGeom prst="rect">
            <a:avLst/>
          </a:prstGeom>
          <a:noFill/>
        </p:spPr>
        <p:txBody>
          <a:bodyPr wrap="square" rtlCol="0">
            <a:spAutoFit/>
          </a:bodyPr>
          <a:lstStyle/>
          <a:p>
            <a:pPr algn="ctr"/>
            <a:r>
              <a:rPr lang="en-US" sz="800" dirty="0"/>
              <a:t>Egypt</a:t>
            </a:r>
          </a:p>
        </p:txBody>
      </p:sp>
      <p:sp>
        <p:nvSpPr>
          <p:cNvPr id="54" name="TextBox 53">
            <a:extLst>
              <a:ext uri="{FF2B5EF4-FFF2-40B4-BE49-F238E27FC236}">
                <a16:creationId xmlns:a16="http://schemas.microsoft.com/office/drawing/2014/main" id="{DF2BD223-47BE-9843-923B-4E64A6A3A876}"/>
              </a:ext>
            </a:extLst>
          </p:cNvPr>
          <p:cNvSpPr txBox="1"/>
          <p:nvPr/>
        </p:nvSpPr>
        <p:spPr>
          <a:xfrm>
            <a:off x="4121019" y="5144587"/>
            <a:ext cx="961480" cy="215444"/>
          </a:xfrm>
          <a:prstGeom prst="rect">
            <a:avLst/>
          </a:prstGeom>
          <a:noFill/>
        </p:spPr>
        <p:txBody>
          <a:bodyPr wrap="square" rtlCol="0">
            <a:spAutoFit/>
          </a:bodyPr>
          <a:lstStyle/>
          <a:p>
            <a:pPr algn="ctr"/>
            <a:r>
              <a:rPr lang="en-US" sz="800" dirty="0"/>
              <a:t>El-Salvador</a:t>
            </a:r>
          </a:p>
        </p:txBody>
      </p:sp>
      <p:sp>
        <p:nvSpPr>
          <p:cNvPr id="55" name="TextBox 54">
            <a:extLst>
              <a:ext uri="{FF2B5EF4-FFF2-40B4-BE49-F238E27FC236}">
                <a16:creationId xmlns:a16="http://schemas.microsoft.com/office/drawing/2014/main" id="{CF3961EB-6EF6-7449-A958-D6251CFFE441}"/>
              </a:ext>
            </a:extLst>
          </p:cNvPr>
          <p:cNvSpPr txBox="1"/>
          <p:nvPr/>
        </p:nvSpPr>
        <p:spPr>
          <a:xfrm>
            <a:off x="5109873" y="5149313"/>
            <a:ext cx="961480" cy="215444"/>
          </a:xfrm>
          <a:prstGeom prst="rect">
            <a:avLst/>
          </a:prstGeom>
          <a:noFill/>
        </p:spPr>
        <p:txBody>
          <a:bodyPr wrap="square" rtlCol="0">
            <a:spAutoFit/>
          </a:bodyPr>
          <a:lstStyle/>
          <a:p>
            <a:pPr algn="ctr"/>
            <a:r>
              <a:rPr lang="en-US" sz="800" dirty="0"/>
              <a:t>England</a:t>
            </a:r>
          </a:p>
        </p:txBody>
      </p:sp>
      <p:sp>
        <p:nvSpPr>
          <p:cNvPr id="56" name="TextBox 55">
            <a:extLst>
              <a:ext uri="{FF2B5EF4-FFF2-40B4-BE49-F238E27FC236}">
                <a16:creationId xmlns:a16="http://schemas.microsoft.com/office/drawing/2014/main" id="{03459C16-6BCD-234A-B6B7-4B1796A6AEB8}"/>
              </a:ext>
            </a:extLst>
          </p:cNvPr>
          <p:cNvSpPr txBox="1"/>
          <p:nvPr/>
        </p:nvSpPr>
        <p:spPr>
          <a:xfrm>
            <a:off x="6098727" y="5144587"/>
            <a:ext cx="961480" cy="215444"/>
          </a:xfrm>
          <a:prstGeom prst="rect">
            <a:avLst/>
          </a:prstGeom>
          <a:noFill/>
        </p:spPr>
        <p:txBody>
          <a:bodyPr wrap="square" rtlCol="0">
            <a:spAutoFit/>
          </a:bodyPr>
          <a:lstStyle/>
          <a:p>
            <a:pPr algn="ctr"/>
            <a:r>
              <a:rPr lang="en-US" sz="800" dirty="0"/>
              <a:t>Estonia</a:t>
            </a:r>
          </a:p>
        </p:txBody>
      </p:sp>
      <p:sp>
        <p:nvSpPr>
          <p:cNvPr id="57" name="TextBox 56">
            <a:extLst>
              <a:ext uri="{FF2B5EF4-FFF2-40B4-BE49-F238E27FC236}">
                <a16:creationId xmlns:a16="http://schemas.microsoft.com/office/drawing/2014/main" id="{63986E41-706F-B542-AC6F-20E5D4DA39AE}"/>
              </a:ext>
            </a:extLst>
          </p:cNvPr>
          <p:cNvSpPr txBox="1"/>
          <p:nvPr/>
        </p:nvSpPr>
        <p:spPr>
          <a:xfrm>
            <a:off x="7092216" y="5144587"/>
            <a:ext cx="961480" cy="215444"/>
          </a:xfrm>
          <a:prstGeom prst="rect">
            <a:avLst/>
          </a:prstGeom>
          <a:noFill/>
        </p:spPr>
        <p:txBody>
          <a:bodyPr wrap="square" rtlCol="0">
            <a:spAutoFit/>
          </a:bodyPr>
          <a:lstStyle/>
          <a:p>
            <a:pPr algn="ctr"/>
            <a:r>
              <a:rPr lang="en-US" sz="800" dirty="0"/>
              <a:t>Ethiopia</a:t>
            </a:r>
          </a:p>
        </p:txBody>
      </p:sp>
      <p:sp>
        <p:nvSpPr>
          <p:cNvPr id="58" name="TextBox 57">
            <a:extLst>
              <a:ext uri="{FF2B5EF4-FFF2-40B4-BE49-F238E27FC236}">
                <a16:creationId xmlns:a16="http://schemas.microsoft.com/office/drawing/2014/main" id="{85313311-0658-DC4D-A98C-6A38EF7B3F34}"/>
              </a:ext>
            </a:extLst>
          </p:cNvPr>
          <p:cNvSpPr txBox="1"/>
          <p:nvPr/>
        </p:nvSpPr>
        <p:spPr>
          <a:xfrm>
            <a:off x="8085761" y="5144587"/>
            <a:ext cx="961480" cy="215444"/>
          </a:xfrm>
          <a:prstGeom prst="rect">
            <a:avLst/>
          </a:prstGeom>
          <a:noFill/>
        </p:spPr>
        <p:txBody>
          <a:bodyPr wrap="square" rtlCol="0">
            <a:spAutoFit/>
          </a:bodyPr>
          <a:lstStyle/>
          <a:p>
            <a:pPr algn="ctr"/>
            <a:r>
              <a:rPr lang="en-US" sz="800" dirty="0"/>
              <a:t>Fiji</a:t>
            </a:r>
          </a:p>
        </p:txBody>
      </p:sp>
      <p:sp>
        <p:nvSpPr>
          <p:cNvPr id="59" name="TextBox 58">
            <a:extLst>
              <a:ext uri="{FF2B5EF4-FFF2-40B4-BE49-F238E27FC236}">
                <a16:creationId xmlns:a16="http://schemas.microsoft.com/office/drawing/2014/main" id="{80BCEE4F-28F9-0241-9C94-285083187905}"/>
              </a:ext>
            </a:extLst>
          </p:cNvPr>
          <p:cNvSpPr txBox="1"/>
          <p:nvPr/>
        </p:nvSpPr>
        <p:spPr>
          <a:xfrm>
            <a:off x="9092204" y="5144587"/>
            <a:ext cx="961480" cy="215444"/>
          </a:xfrm>
          <a:prstGeom prst="rect">
            <a:avLst/>
          </a:prstGeom>
          <a:noFill/>
        </p:spPr>
        <p:txBody>
          <a:bodyPr wrap="square" rtlCol="0">
            <a:spAutoFit/>
          </a:bodyPr>
          <a:lstStyle/>
          <a:p>
            <a:pPr algn="ctr"/>
            <a:r>
              <a:rPr lang="en-US" sz="800" dirty="0"/>
              <a:t>Finland</a:t>
            </a:r>
          </a:p>
        </p:txBody>
      </p:sp>
      <p:sp>
        <p:nvSpPr>
          <p:cNvPr id="60" name="TextBox 59">
            <a:extLst>
              <a:ext uri="{FF2B5EF4-FFF2-40B4-BE49-F238E27FC236}">
                <a16:creationId xmlns:a16="http://schemas.microsoft.com/office/drawing/2014/main" id="{CDD03BB9-5E89-6548-8734-395E29972A82}"/>
              </a:ext>
            </a:extLst>
          </p:cNvPr>
          <p:cNvSpPr txBox="1"/>
          <p:nvPr/>
        </p:nvSpPr>
        <p:spPr>
          <a:xfrm>
            <a:off x="10088599" y="5144587"/>
            <a:ext cx="961480" cy="215444"/>
          </a:xfrm>
          <a:prstGeom prst="rect">
            <a:avLst/>
          </a:prstGeom>
          <a:noFill/>
        </p:spPr>
        <p:txBody>
          <a:bodyPr wrap="square" rtlCol="0">
            <a:spAutoFit/>
          </a:bodyPr>
          <a:lstStyle/>
          <a:p>
            <a:pPr algn="ctr"/>
            <a:r>
              <a:rPr lang="en-US" sz="800" dirty="0"/>
              <a:t>France</a:t>
            </a:r>
          </a:p>
        </p:txBody>
      </p:sp>
      <p:sp>
        <p:nvSpPr>
          <p:cNvPr id="61" name="TextBox 60">
            <a:extLst>
              <a:ext uri="{FF2B5EF4-FFF2-40B4-BE49-F238E27FC236}">
                <a16:creationId xmlns:a16="http://schemas.microsoft.com/office/drawing/2014/main" id="{378F6560-3313-784F-9B25-13E770A61650}"/>
              </a:ext>
            </a:extLst>
          </p:cNvPr>
          <p:cNvSpPr txBox="1"/>
          <p:nvPr/>
        </p:nvSpPr>
        <p:spPr>
          <a:xfrm>
            <a:off x="11074947" y="5144587"/>
            <a:ext cx="961480" cy="215444"/>
          </a:xfrm>
          <a:prstGeom prst="rect">
            <a:avLst/>
          </a:prstGeom>
          <a:noFill/>
        </p:spPr>
        <p:txBody>
          <a:bodyPr wrap="square" rtlCol="0">
            <a:spAutoFit/>
          </a:bodyPr>
          <a:lstStyle/>
          <a:p>
            <a:pPr algn="ctr"/>
            <a:r>
              <a:rPr lang="en-US" sz="800" dirty="0"/>
              <a:t>Fr Polynesia</a:t>
            </a:r>
          </a:p>
        </p:txBody>
      </p:sp>
      <p:sp>
        <p:nvSpPr>
          <p:cNvPr id="62" name="TextBox 61">
            <a:extLst>
              <a:ext uri="{FF2B5EF4-FFF2-40B4-BE49-F238E27FC236}">
                <a16:creationId xmlns:a16="http://schemas.microsoft.com/office/drawing/2014/main" id="{02F0ADFE-45AF-2943-951B-593D1AA5A9BE}"/>
              </a:ext>
            </a:extLst>
          </p:cNvPr>
          <p:cNvSpPr txBox="1"/>
          <p:nvPr/>
        </p:nvSpPr>
        <p:spPr>
          <a:xfrm>
            <a:off x="156125" y="6125849"/>
            <a:ext cx="961480" cy="215444"/>
          </a:xfrm>
          <a:prstGeom prst="rect">
            <a:avLst/>
          </a:prstGeom>
          <a:noFill/>
        </p:spPr>
        <p:txBody>
          <a:bodyPr wrap="square" rtlCol="0">
            <a:spAutoFit/>
          </a:bodyPr>
          <a:lstStyle/>
          <a:p>
            <a:pPr algn="ctr"/>
            <a:r>
              <a:rPr lang="en-US" sz="800" dirty="0"/>
              <a:t>Gambia</a:t>
            </a:r>
          </a:p>
        </p:txBody>
      </p:sp>
      <p:sp>
        <p:nvSpPr>
          <p:cNvPr id="63" name="TextBox 62">
            <a:extLst>
              <a:ext uri="{FF2B5EF4-FFF2-40B4-BE49-F238E27FC236}">
                <a16:creationId xmlns:a16="http://schemas.microsoft.com/office/drawing/2014/main" id="{92426549-794F-F948-BEFE-91ED03261BEE}"/>
              </a:ext>
            </a:extLst>
          </p:cNvPr>
          <p:cNvSpPr txBox="1"/>
          <p:nvPr/>
        </p:nvSpPr>
        <p:spPr>
          <a:xfrm>
            <a:off x="1148649" y="6127021"/>
            <a:ext cx="961480" cy="215444"/>
          </a:xfrm>
          <a:prstGeom prst="rect">
            <a:avLst/>
          </a:prstGeom>
          <a:noFill/>
        </p:spPr>
        <p:txBody>
          <a:bodyPr wrap="square" rtlCol="0">
            <a:spAutoFit/>
          </a:bodyPr>
          <a:lstStyle/>
          <a:p>
            <a:pPr algn="ctr"/>
            <a:r>
              <a:rPr lang="en-US" sz="800" dirty="0"/>
              <a:t>Georgia</a:t>
            </a:r>
          </a:p>
        </p:txBody>
      </p:sp>
      <p:sp>
        <p:nvSpPr>
          <p:cNvPr id="64" name="TextBox 63">
            <a:extLst>
              <a:ext uri="{FF2B5EF4-FFF2-40B4-BE49-F238E27FC236}">
                <a16:creationId xmlns:a16="http://schemas.microsoft.com/office/drawing/2014/main" id="{02BC4AB4-1E91-BD47-80AD-44E38DFAFB91}"/>
              </a:ext>
            </a:extLst>
          </p:cNvPr>
          <p:cNvSpPr txBox="1"/>
          <p:nvPr/>
        </p:nvSpPr>
        <p:spPr>
          <a:xfrm>
            <a:off x="2141413" y="6127021"/>
            <a:ext cx="961480" cy="215444"/>
          </a:xfrm>
          <a:prstGeom prst="rect">
            <a:avLst/>
          </a:prstGeom>
          <a:noFill/>
        </p:spPr>
        <p:txBody>
          <a:bodyPr wrap="square" rtlCol="0">
            <a:spAutoFit/>
          </a:bodyPr>
          <a:lstStyle/>
          <a:p>
            <a:pPr algn="ctr"/>
            <a:r>
              <a:rPr lang="en-US" sz="800" dirty="0"/>
              <a:t>Germany</a:t>
            </a:r>
          </a:p>
        </p:txBody>
      </p:sp>
      <p:sp>
        <p:nvSpPr>
          <p:cNvPr id="65" name="TextBox 64">
            <a:extLst>
              <a:ext uri="{FF2B5EF4-FFF2-40B4-BE49-F238E27FC236}">
                <a16:creationId xmlns:a16="http://schemas.microsoft.com/office/drawing/2014/main" id="{641D9D8F-D4DD-7842-9957-A004A8A69A6B}"/>
              </a:ext>
            </a:extLst>
          </p:cNvPr>
          <p:cNvSpPr txBox="1"/>
          <p:nvPr/>
        </p:nvSpPr>
        <p:spPr>
          <a:xfrm>
            <a:off x="3124576" y="6127021"/>
            <a:ext cx="961480" cy="215444"/>
          </a:xfrm>
          <a:prstGeom prst="rect">
            <a:avLst/>
          </a:prstGeom>
          <a:noFill/>
        </p:spPr>
        <p:txBody>
          <a:bodyPr wrap="square" rtlCol="0">
            <a:spAutoFit/>
          </a:bodyPr>
          <a:lstStyle/>
          <a:p>
            <a:pPr algn="ctr"/>
            <a:r>
              <a:rPr lang="en-US" sz="800" dirty="0"/>
              <a:t>Ghana</a:t>
            </a:r>
          </a:p>
        </p:txBody>
      </p:sp>
      <p:sp>
        <p:nvSpPr>
          <p:cNvPr id="66" name="TextBox 65">
            <a:extLst>
              <a:ext uri="{FF2B5EF4-FFF2-40B4-BE49-F238E27FC236}">
                <a16:creationId xmlns:a16="http://schemas.microsoft.com/office/drawing/2014/main" id="{BDB86FA0-96F5-C14E-8DAD-77BFBC9F398F}"/>
              </a:ext>
            </a:extLst>
          </p:cNvPr>
          <p:cNvSpPr txBox="1"/>
          <p:nvPr/>
        </p:nvSpPr>
        <p:spPr>
          <a:xfrm>
            <a:off x="4115247" y="6127021"/>
            <a:ext cx="961480" cy="215444"/>
          </a:xfrm>
          <a:prstGeom prst="rect">
            <a:avLst/>
          </a:prstGeom>
          <a:noFill/>
        </p:spPr>
        <p:txBody>
          <a:bodyPr wrap="square" rtlCol="0">
            <a:spAutoFit/>
          </a:bodyPr>
          <a:lstStyle/>
          <a:p>
            <a:pPr algn="ctr"/>
            <a:r>
              <a:rPr lang="en-US" sz="800" dirty="0"/>
              <a:t>Greece</a:t>
            </a:r>
          </a:p>
        </p:txBody>
      </p:sp>
      <p:sp>
        <p:nvSpPr>
          <p:cNvPr id="67" name="TextBox 66">
            <a:extLst>
              <a:ext uri="{FF2B5EF4-FFF2-40B4-BE49-F238E27FC236}">
                <a16:creationId xmlns:a16="http://schemas.microsoft.com/office/drawing/2014/main" id="{05B9F75F-5E62-904C-8E10-14B0C404FF95}"/>
              </a:ext>
            </a:extLst>
          </p:cNvPr>
          <p:cNvSpPr txBox="1"/>
          <p:nvPr/>
        </p:nvSpPr>
        <p:spPr>
          <a:xfrm>
            <a:off x="5104100" y="6131748"/>
            <a:ext cx="961480" cy="215444"/>
          </a:xfrm>
          <a:prstGeom prst="rect">
            <a:avLst/>
          </a:prstGeom>
          <a:noFill/>
        </p:spPr>
        <p:txBody>
          <a:bodyPr wrap="square" rtlCol="0">
            <a:spAutoFit/>
          </a:bodyPr>
          <a:lstStyle/>
          <a:p>
            <a:pPr algn="ctr"/>
            <a:r>
              <a:rPr lang="en-US" sz="800" dirty="0"/>
              <a:t>Greenland</a:t>
            </a:r>
          </a:p>
        </p:txBody>
      </p:sp>
      <p:sp>
        <p:nvSpPr>
          <p:cNvPr id="68" name="TextBox 67">
            <a:extLst>
              <a:ext uri="{FF2B5EF4-FFF2-40B4-BE49-F238E27FC236}">
                <a16:creationId xmlns:a16="http://schemas.microsoft.com/office/drawing/2014/main" id="{D9F1239E-5C15-924B-812F-D87381871F80}"/>
              </a:ext>
            </a:extLst>
          </p:cNvPr>
          <p:cNvSpPr txBox="1"/>
          <p:nvPr/>
        </p:nvSpPr>
        <p:spPr>
          <a:xfrm>
            <a:off x="6092955" y="6127021"/>
            <a:ext cx="961480" cy="215444"/>
          </a:xfrm>
          <a:prstGeom prst="rect">
            <a:avLst/>
          </a:prstGeom>
          <a:noFill/>
        </p:spPr>
        <p:txBody>
          <a:bodyPr wrap="square" rtlCol="0">
            <a:spAutoFit/>
          </a:bodyPr>
          <a:lstStyle/>
          <a:p>
            <a:pPr algn="ctr"/>
            <a:r>
              <a:rPr lang="en-US" sz="800" dirty="0"/>
              <a:t>Grenada</a:t>
            </a:r>
          </a:p>
        </p:txBody>
      </p:sp>
      <p:sp>
        <p:nvSpPr>
          <p:cNvPr id="69" name="TextBox 68">
            <a:extLst>
              <a:ext uri="{FF2B5EF4-FFF2-40B4-BE49-F238E27FC236}">
                <a16:creationId xmlns:a16="http://schemas.microsoft.com/office/drawing/2014/main" id="{6ED5863B-8D2D-7B48-A8CD-0846BDAAB79D}"/>
              </a:ext>
            </a:extLst>
          </p:cNvPr>
          <p:cNvSpPr txBox="1"/>
          <p:nvPr/>
        </p:nvSpPr>
        <p:spPr>
          <a:xfrm>
            <a:off x="7086443" y="6127022"/>
            <a:ext cx="961480" cy="215444"/>
          </a:xfrm>
          <a:prstGeom prst="rect">
            <a:avLst/>
          </a:prstGeom>
          <a:noFill/>
        </p:spPr>
        <p:txBody>
          <a:bodyPr wrap="square" rtlCol="0">
            <a:spAutoFit/>
          </a:bodyPr>
          <a:lstStyle/>
          <a:p>
            <a:pPr algn="ctr"/>
            <a:r>
              <a:rPr lang="en-US" sz="800" dirty="0"/>
              <a:t>Guadeloupe</a:t>
            </a:r>
          </a:p>
        </p:txBody>
      </p:sp>
      <p:sp>
        <p:nvSpPr>
          <p:cNvPr id="70" name="TextBox 69">
            <a:extLst>
              <a:ext uri="{FF2B5EF4-FFF2-40B4-BE49-F238E27FC236}">
                <a16:creationId xmlns:a16="http://schemas.microsoft.com/office/drawing/2014/main" id="{76053016-8FE1-2E4E-A05C-80C4FEF2D4A2}"/>
              </a:ext>
            </a:extLst>
          </p:cNvPr>
          <p:cNvSpPr txBox="1"/>
          <p:nvPr/>
        </p:nvSpPr>
        <p:spPr>
          <a:xfrm>
            <a:off x="8079988" y="6127021"/>
            <a:ext cx="961480" cy="215444"/>
          </a:xfrm>
          <a:prstGeom prst="rect">
            <a:avLst/>
          </a:prstGeom>
          <a:noFill/>
        </p:spPr>
        <p:txBody>
          <a:bodyPr wrap="square" rtlCol="0">
            <a:spAutoFit/>
          </a:bodyPr>
          <a:lstStyle/>
          <a:p>
            <a:pPr algn="ctr"/>
            <a:r>
              <a:rPr lang="en-US" sz="800" dirty="0"/>
              <a:t>Guam</a:t>
            </a:r>
          </a:p>
        </p:txBody>
      </p:sp>
      <p:sp>
        <p:nvSpPr>
          <p:cNvPr id="71" name="TextBox 70">
            <a:extLst>
              <a:ext uri="{FF2B5EF4-FFF2-40B4-BE49-F238E27FC236}">
                <a16:creationId xmlns:a16="http://schemas.microsoft.com/office/drawing/2014/main" id="{5E8E1733-64A5-4F4B-B786-C52B78F51EEA}"/>
              </a:ext>
            </a:extLst>
          </p:cNvPr>
          <p:cNvSpPr txBox="1"/>
          <p:nvPr/>
        </p:nvSpPr>
        <p:spPr>
          <a:xfrm>
            <a:off x="9086431" y="6127022"/>
            <a:ext cx="961480" cy="215444"/>
          </a:xfrm>
          <a:prstGeom prst="rect">
            <a:avLst/>
          </a:prstGeom>
          <a:noFill/>
        </p:spPr>
        <p:txBody>
          <a:bodyPr wrap="square" rtlCol="0">
            <a:spAutoFit/>
          </a:bodyPr>
          <a:lstStyle/>
          <a:p>
            <a:pPr algn="ctr"/>
            <a:r>
              <a:rPr lang="en-US" sz="800" dirty="0"/>
              <a:t>Guatemala</a:t>
            </a:r>
          </a:p>
        </p:txBody>
      </p:sp>
      <p:sp>
        <p:nvSpPr>
          <p:cNvPr id="72" name="TextBox 71">
            <a:extLst>
              <a:ext uri="{FF2B5EF4-FFF2-40B4-BE49-F238E27FC236}">
                <a16:creationId xmlns:a16="http://schemas.microsoft.com/office/drawing/2014/main" id="{494F0227-FA11-C649-998C-CEFB7B5E0BA6}"/>
              </a:ext>
            </a:extLst>
          </p:cNvPr>
          <p:cNvSpPr txBox="1"/>
          <p:nvPr/>
        </p:nvSpPr>
        <p:spPr>
          <a:xfrm>
            <a:off x="10082827" y="6127021"/>
            <a:ext cx="961480" cy="215444"/>
          </a:xfrm>
          <a:prstGeom prst="rect">
            <a:avLst/>
          </a:prstGeom>
          <a:noFill/>
        </p:spPr>
        <p:txBody>
          <a:bodyPr wrap="square" rtlCol="0">
            <a:spAutoFit/>
          </a:bodyPr>
          <a:lstStyle/>
          <a:p>
            <a:pPr algn="ctr"/>
            <a:r>
              <a:rPr lang="en-US" sz="800" dirty="0"/>
              <a:t>Guinea</a:t>
            </a:r>
          </a:p>
        </p:txBody>
      </p:sp>
      <p:sp>
        <p:nvSpPr>
          <p:cNvPr id="73" name="TextBox 72">
            <a:extLst>
              <a:ext uri="{FF2B5EF4-FFF2-40B4-BE49-F238E27FC236}">
                <a16:creationId xmlns:a16="http://schemas.microsoft.com/office/drawing/2014/main" id="{E56A7DCB-2FE2-F54D-9346-B569D1EA08F0}"/>
              </a:ext>
            </a:extLst>
          </p:cNvPr>
          <p:cNvSpPr txBox="1"/>
          <p:nvPr/>
        </p:nvSpPr>
        <p:spPr>
          <a:xfrm>
            <a:off x="11069175" y="6127021"/>
            <a:ext cx="961480" cy="215444"/>
          </a:xfrm>
          <a:prstGeom prst="rect">
            <a:avLst/>
          </a:prstGeom>
          <a:noFill/>
        </p:spPr>
        <p:txBody>
          <a:bodyPr wrap="square" rtlCol="0">
            <a:spAutoFit/>
          </a:bodyPr>
          <a:lstStyle/>
          <a:p>
            <a:pPr algn="ctr"/>
            <a:r>
              <a:rPr lang="en-US" sz="800" dirty="0"/>
              <a:t>Guyana</a:t>
            </a:r>
          </a:p>
        </p:txBody>
      </p:sp>
    </p:spTree>
    <p:extLst>
      <p:ext uri="{BB962C8B-B14F-4D97-AF65-F5344CB8AC3E}">
        <p14:creationId xmlns:p14="http://schemas.microsoft.com/office/powerpoint/2010/main" val="39211747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1_Image slid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21" name="Slide Number Placeholder 11">
            <a:extLst>
              <a:ext uri="{FF2B5EF4-FFF2-40B4-BE49-F238E27FC236}">
                <a16:creationId xmlns:a16="http://schemas.microsoft.com/office/drawing/2014/main" id="{387ECA9D-E9A2-BC4C-A8FD-CCC9CCAF6DB4}"/>
              </a:ext>
            </a:extLst>
          </p:cNvPr>
          <p:cNvSpPr txBox="1">
            <a:spLocks/>
          </p:cNvSpPr>
          <p:nvPr/>
        </p:nvSpPr>
        <p:spPr>
          <a:xfrm>
            <a:off x="337856" y="6515475"/>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9" name="Picture Placeholder 3">
            <a:extLst>
              <a:ext uri="{FF2B5EF4-FFF2-40B4-BE49-F238E27FC236}">
                <a16:creationId xmlns:a16="http://schemas.microsoft.com/office/drawing/2014/main" id="{B7408EF8-C8D9-4748-8266-E7C709DBAC76}"/>
              </a:ext>
            </a:extLst>
          </p:cNvPr>
          <p:cNvSpPr>
            <a:spLocks noGrp="1"/>
          </p:cNvSpPr>
          <p:nvPr>
            <p:ph type="pic" sz="quarter" idx="16"/>
          </p:nvPr>
        </p:nvSpPr>
        <p:spPr>
          <a:xfrm>
            <a:off x="0" y="1664317"/>
            <a:ext cx="3048623" cy="4847608"/>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30" name="Picture Placeholder 3">
            <a:extLst>
              <a:ext uri="{FF2B5EF4-FFF2-40B4-BE49-F238E27FC236}">
                <a16:creationId xmlns:a16="http://schemas.microsoft.com/office/drawing/2014/main" id="{93F9F1A3-086D-DA4B-A64F-D1F492A3B8B4}"/>
              </a:ext>
            </a:extLst>
          </p:cNvPr>
          <p:cNvSpPr>
            <a:spLocks noGrp="1"/>
          </p:cNvSpPr>
          <p:nvPr>
            <p:ph type="pic" sz="quarter" idx="17"/>
          </p:nvPr>
        </p:nvSpPr>
        <p:spPr>
          <a:xfrm>
            <a:off x="3050008" y="1664317"/>
            <a:ext cx="3040819" cy="4847608"/>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31" name="Picture Placeholder 3">
            <a:extLst>
              <a:ext uri="{FF2B5EF4-FFF2-40B4-BE49-F238E27FC236}">
                <a16:creationId xmlns:a16="http://schemas.microsoft.com/office/drawing/2014/main" id="{C2C97BD3-61EC-E944-A7B6-A4B556E0D8FD}"/>
              </a:ext>
            </a:extLst>
          </p:cNvPr>
          <p:cNvSpPr>
            <a:spLocks noGrp="1"/>
          </p:cNvSpPr>
          <p:nvPr>
            <p:ph type="pic" sz="quarter" idx="18"/>
          </p:nvPr>
        </p:nvSpPr>
        <p:spPr>
          <a:xfrm>
            <a:off x="6090826" y="1664317"/>
            <a:ext cx="3084079" cy="4847608"/>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32" name="Picture Placeholder 3">
            <a:extLst>
              <a:ext uri="{FF2B5EF4-FFF2-40B4-BE49-F238E27FC236}">
                <a16:creationId xmlns:a16="http://schemas.microsoft.com/office/drawing/2014/main" id="{FC0EEFF8-233B-0946-9BA4-604E254A1B93}"/>
              </a:ext>
            </a:extLst>
          </p:cNvPr>
          <p:cNvSpPr>
            <a:spLocks noGrp="1"/>
          </p:cNvSpPr>
          <p:nvPr>
            <p:ph type="pic" sz="quarter" idx="19"/>
          </p:nvPr>
        </p:nvSpPr>
        <p:spPr>
          <a:xfrm>
            <a:off x="9174904" y="1664317"/>
            <a:ext cx="3017096" cy="4847608"/>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endParaRPr lang="en-US" dirty="0"/>
          </a:p>
        </p:txBody>
      </p:sp>
      <p:sp>
        <p:nvSpPr>
          <p:cNvPr id="33" name="Text Placeholder 14">
            <a:extLst>
              <a:ext uri="{FF2B5EF4-FFF2-40B4-BE49-F238E27FC236}">
                <a16:creationId xmlns:a16="http://schemas.microsoft.com/office/drawing/2014/main" id="{1CC2AC82-B228-CF48-BB92-60433CF1FC7B}"/>
              </a:ext>
            </a:extLst>
          </p:cNvPr>
          <p:cNvSpPr>
            <a:spLocks noGrp="1"/>
          </p:cNvSpPr>
          <p:nvPr>
            <p:ph type="body" sz="quarter" idx="20" hasCustomPrompt="1"/>
          </p:nvPr>
        </p:nvSpPr>
        <p:spPr>
          <a:xfrm>
            <a:off x="371476" y="577045"/>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34" name="Text Placeholder 8">
            <a:extLst>
              <a:ext uri="{FF2B5EF4-FFF2-40B4-BE49-F238E27FC236}">
                <a16:creationId xmlns:a16="http://schemas.microsoft.com/office/drawing/2014/main" id="{47720E4E-B1E3-1B45-A07F-FB2C39BBADF5}"/>
              </a:ext>
            </a:extLst>
          </p:cNvPr>
          <p:cNvSpPr>
            <a:spLocks noGrp="1"/>
          </p:cNvSpPr>
          <p:nvPr>
            <p:ph type="body" sz="quarter" idx="13" hasCustomPrompt="1"/>
          </p:nvPr>
        </p:nvSpPr>
        <p:spPr>
          <a:xfrm>
            <a:off x="371476" y="685801"/>
            <a:ext cx="7163419" cy="807067"/>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Tree>
    <p:extLst>
      <p:ext uri="{BB962C8B-B14F-4D97-AF65-F5344CB8AC3E}">
        <p14:creationId xmlns:p14="http://schemas.microsoft.com/office/powerpoint/2010/main" val="1686516443"/>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2_Cover slide #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CA4B196-11C6-E24B-A282-B2868AFD5666}"/>
              </a:ext>
            </a:extLst>
          </p:cNvPr>
          <p:cNvSpPr>
            <a:spLocks noGrp="1"/>
          </p:cNvSpPr>
          <p:nvPr>
            <p:ph type="pic" sz="quarter" idx="16"/>
          </p:nvPr>
        </p:nvSpPr>
        <p:spPr>
          <a:xfrm>
            <a:off x="-1" y="346075"/>
            <a:ext cx="12192001" cy="6165851"/>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7" name="Rectangle 16">
            <a:extLst>
              <a:ext uri="{FF2B5EF4-FFF2-40B4-BE49-F238E27FC236}">
                <a16:creationId xmlns:a16="http://schemas.microsoft.com/office/drawing/2014/main" id="{BF43660B-81B2-B143-B11D-85302EECFDBE}"/>
              </a:ext>
            </a:extLst>
          </p:cNvPr>
          <p:cNvSpPr/>
          <p:nvPr/>
        </p:nvSpPr>
        <p:spPr>
          <a:xfrm>
            <a:off x="-1" y="169379"/>
            <a:ext cx="12192001" cy="176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F43660B-81B2-B143-B11D-85302EECFDBE}"/>
              </a:ext>
            </a:extLst>
          </p:cNvPr>
          <p:cNvSpPr/>
          <p:nvPr/>
        </p:nvSpPr>
        <p:spPr>
          <a:xfrm>
            <a:off x="-1" y="6511925"/>
            <a:ext cx="12192001" cy="1714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65A432D9-D558-2440-A936-ED1FEA2DDF1F}"/>
              </a:ext>
            </a:extLst>
          </p:cNvPr>
          <p:cNvSpPr/>
          <p:nvPr/>
        </p:nvSpPr>
        <p:spPr>
          <a:xfrm>
            <a:off x="1" y="6683375"/>
            <a:ext cx="12192001"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333916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3_Image slide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7045"/>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3692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4060824" y="346075"/>
            <a:ext cx="4083997"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4060825" y="4442548"/>
            <a:ext cx="4057651"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7" name="Picture Placeholder 3">
            <a:extLst>
              <a:ext uri="{FF2B5EF4-FFF2-40B4-BE49-F238E27FC236}">
                <a16:creationId xmlns:a16="http://schemas.microsoft.com/office/drawing/2014/main" id="{9850B52D-C28C-E547-A09F-8DF0F5B20F28}"/>
              </a:ext>
            </a:extLst>
          </p:cNvPr>
          <p:cNvSpPr>
            <a:spLocks noGrp="1"/>
          </p:cNvSpPr>
          <p:nvPr>
            <p:ph type="pic" sz="quarter" idx="25"/>
          </p:nvPr>
        </p:nvSpPr>
        <p:spPr>
          <a:xfrm>
            <a:off x="8128000" y="346075"/>
            <a:ext cx="407352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8" name="Text Placeholder 5">
            <a:extLst>
              <a:ext uri="{FF2B5EF4-FFF2-40B4-BE49-F238E27FC236}">
                <a16:creationId xmlns:a16="http://schemas.microsoft.com/office/drawing/2014/main" id="{A3CE6253-E482-A94E-91AD-C3B814E18073}"/>
              </a:ext>
            </a:extLst>
          </p:cNvPr>
          <p:cNvSpPr>
            <a:spLocks noGrp="1"/>
          </p:cNvSpPr>
          <p:nvPr>
            <p:ph type="body" sz="quarter" idx="26"/>
          </p:nvPr>
        </p:nvSpPr>
        <p:spPr>
          <a:xfrm>
            <a:off x="8128000" y="4442548"/>
            <a:ext cx="4064000"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FA32838A-7752-1C42-AA43-7C890E1EE55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669077032"/>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cSld name="4_Image slide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7045"/>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7" y="685801"/>
            <a:ext cx="3692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5" name="Picture Placeholder 3">
            <a:extLst>
              <a:ext uri="{FF2B5EF4-FFF2-40B4-BE49-F238E27FC236}">
                <a16:creationId xmlns:a16="http://schemas.microsoft.com/office/drawing/2014/main" id="{68E8B911-00FD-9B47-A463-9712C9F38CB2}"/>
              </a:ext>
            </a:extLst>
          </p:cNvPr>
          <p:cNvSpPr>
            <a:spLocks noGrp="1"/>
          </p:cNvSpPr>
          <p:nvPr>
            <p:ph type="pic" sz="quarter" idx="23"/>
          </p:nvPr>
        </p:nvSpPr>
        <p:spPr>
          <a:xfrm>
            <a:off x="4636004" y="346075"/>
            <a:ext cx="252780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6" name="Text Placeholder 5">
            <a:extLst>
              <a:ext uri="{FF2B5EF4-FFF2-40B4-BE49-F238E27FC236}">
                <a16:creationId xmlns:a16="http://schemas.microsoft.com/office/drawing/2014/main" id="{95A63C4A-9056-AF47-88B9-EDB83DFFE0CB}"/>
              </a:ext>
            </a:extLst>
          </p:cNvPr>
          <p:cNvSpPr>
            <a:spLocks noGrp="1"/>
          </p:cNvSpPr>
          <p:nvPr>
            <p:ph type="body" sz="quarter" idx="24"/>
          </p:nvPr>
        </p:nvSpPr>
        <p:spPr>
          <a:xfrm>
            <a:off x="4636005" y="4448604"/>
            <a:ext cx="2511257"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7" name="Picture Placeholder 3">
            <a:extLst>
              <a:ext uri="{FF2B5EF4-FFF2-40B4-BE49-F238E27FC236}">
                <a16:creationId xmlns:a16="http://schemas.microsoft.com/office/drawing/2014/main" id="{9850B52D-C28C-E547-A09F-8DF0F5B20F28}"/>
              </a:ext>
            </a:extLst>
          </p:cNvPr>
          <p:cNvSpPr>
            <a:spLocks noGrp="1"/>
          </p:cNvSpPr>
          <p:nvPr>
            <p:ph type="pic" sz="quarter" idx="25"/>
          </p:nvPr>
        </p:nvSpPr>
        <p:spPr>
          <a:xfrm>
            <a:off x="7156787" y="346075"/>
            <a:ext cx="2544332"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8" name="Text Placeholder 5">
            <a:extLst>
              <a:ext uri="{FF2B5EF4-FFF2-40B4-BE49-F238E27FC236}">
                <a16:creationId xmlns:a16="http://schemas.microsoft.com/office/drawing/2014/main" id="{A3CE6253-E482-A94E-91AD-C3B814E18073}"/>
              </a:ext>
            </a:extLst>
          </p:cNvPr>
          <p:cNvSpPr>
            <a:spLocks noGrp="1"/>
          </p:cNvSpPr>
          <p:nvPr>
            <p:ph type="body" sz="quarter" idx="26"/>
          </p:nvPr>
        </p:nvSpPr>
        <p:spPr>
          <a:xfrm>
            <a:off x="7153612" y="4448604"/>
            <a:ext cx="2520781"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9" name="Picture Placeholder 3">
            <a:extLst>
              <a:ext uri="{FF2B5EF4-FFF2-40B4-BE49-F238E27FC236}">
                <a16:creationId xmlns:a16="http://schemas.microsoft.com/office/drawing/2014/main" id="{7308A43C-19E9-5346-BE9E-D88677BC1833}"/>
              </a:ext>
            </a:extLst>
          </p:cNvPr>
          <p:cNvSpPr>
            <a:spLocks noGrp="1"/>
          </p:cNvSpPr>
          <p:nvPr>
            <p:ph type="pic" sz="quarter" idx="27"/>
          </p:nvPr>
        </p:nvSpPr>
        <p:spPr>
          <a:xfrm>
            <a:off x="9683919" y="346075"/>
            <a:ext cx="2517607"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30" name="Text Placeholder 5">
            <a:extLst>
              <a:ext uri="{FF2B5EF4-FFF2-40B4-BE49-F238E27FC236}">
                <a16:creationId xmlns:a16="http://schemas.microsoft.com/office/drawing/2014/main" id="{44297238-6687-394E-9D8C-015EEB4CA6FA}"/>
              </a:ext>
            </a:extLst>
          </p:cNvPr>
          <p:cNvSpPr>
            <a:spLocks noGrp="1"/>
          </p:cNvSpPr>
          <p:nvPr>
            <p:ph type="body" sz="quarter" idx="28"/>
          </p:nvPr>
        </p:nvSpPr>
        <p:spPr>
          <a:xfrm>
            <a:off x="9680744" y="4448604"/>
            <a:ext cx="2520781"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FA32838A-7752-1C42-AA43-7C890E1EE55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005995546"/>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2_Image slide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396DFB-A0F4-DC4E-A5EF-DF48FC9E9F7F}"/>
              </a:ext>
            </a:extLst>
          </p:cNvPr>
          <p:cNvSpPr>
            <a:spLocks noGrp="1"/>
          </p:cNvSpPr>
          <p:nvPr>
            <p:ph type="pic" sz="quarter" idx="29"/>
          </p:nvPr>
        </p:nvSpPr>
        <p:spPr>
          <a:xfrm>
            <a:off x="2022181" y="341910"/>
            <a:ext cx="2083536" cy="4100639"/>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7045"/>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8" y="685801"/>
            <a:ext cx="1929663"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4060826"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4060826"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5" name="Picture Placeholder 3">
            <a:extLst>
              <a:ext uri="{FF2B5EF4-FFF2-40B4-BE49-F238E27FC236}">
                <a16:creationId xmlns:a16="http://schemas.microsoft.com/office/drawing/2014/main" id="{68E8B911-00FD-9B47-A463-9712C9F38CB2}"/>
              </a:ext>
            </a:extLst>
          </p:cNvPr>
          <p:cNvSpPr>
            <a:spLocks noGrp="1"/>
          </p:cNvSpPr>
          <p:nvPr>
            <p:ph type="pic" sz="quarter" idx="23"/>
          </p:nvPr>
        </p:nvSpPr>
        <p:spPr>
          <a:xfrm>
            <a:off x="6096002"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6" name="Text Placeholder 5">
            <a:extLst>
              <a:ext uri="{FF2B5EF4-FFF2-40B4-BE49-F238E27FC236}">
                <a16:creationId xmlns:a16="http://schemas.microsoft.com/office/drawing/2014/main" id="{95A63C4A-9056-AF47-88B9-EDB83DFFE0CB}"/>
              </a:ext>
            </a:extLst>
          </p:cNvPr>
          <p:cNvSpPr>
            <a:spLocks noGrp="1"/>
          </p:cNvSpPr>
          <p:nvPr>
            <p:ph type="body" sz="quarter" idx="24"/>
          </p:nvPr>
        </p:nvSpPr>
        <p:spPr>
          <a:xfrm>
            <a:off x="6096002"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7" name="Picture Placeholder 3">
            <a:extLst>
              <a:ext uri="{FF2B5EF4-FFF2-40B4-BE49-F238E27FC236}">
                <a16:creationId xmlns:a16="http://schemas.microsoft.com/office/drawing/2014/main" id="{9850B52D-C28C-E547-A09F-8DF0F5B20F28}"/>
              </a:ext>
            </a:extLst>
          </p:cNvPr>
          <p:cNvSpPr>
            <a:spLocks noGrp="1"/>
          </p:cNvSpPr>
          <p:nvPr>
            <p:ph type="pic" sz="quarter" idx="25"/>
          </p:nvPr>
        </p:nvSpPr>
        <p:spPr>
          <a:xfrm>
            <a:off x="8128000" y="346075"/>
            <a:ext cx="2057568"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8" name="Text Placeholder 5">
            <a:extLst>
              <a:ext uri="{FF2B5EF4-FFF2-40B4-BE49-F238E27FC236}">
                <a16:creationId xmlns:a16="http://schemas.microsoft.com/office/drawing/2014/main" id="{A3CE6253-E482-A94E-91AD-C3B814E18073}"/>
              </a:ext>
            </a:extLst>
          </p:cNvPr>
          <p:cNvSpPr>
            <a:spLocks noGrp="1"/>
          </p:cNvSpPr>
          <p:nvPr>
            <p:ph type="body" sz="quarter" idx="26"/>
          </p:nvPr>
        </p:nvSpPr>
        <p:spPr>
          <a:xfrm>
            <a:off x="8128002"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9" name="Picture Placeholder 3">
            <a:extLst>
              <a:ext uri="{FF2B5EF4-FFF2-40B4-BE49-F238E27FC236}">
                <a16:creationId xmlns:a16="http://schemas.microsoft.com/office/drawing/2014/main" id="{7308A43C-19E9-5346-BE9E-D88677BC1833}"/>
              </a:ext>
            </a:extLst>
          </p:cNvPr>
          <p:cNvSpPr>
            <a:spLocks noGrp="1"/>
          </p:cNvSpPr>
          <p:nvPr>
            <p:ph type="pic" sz="quarter" idx="27"/>
          </p:nvPr>
        </p:nvSpPr>
        <p:spPr>
          <a:xfrm>
            <a:off x="10166351"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30" name="Text Placeholder 5">
            <a:extLst>
              <a:ext uri="{FF2B5EF4-FFF2-40B4-BE49-F238E27FC236}">
                <a16:creationId xmlns:a16="http://schemas.microsoft.com/office/drawing/2014/main" id="{44297238-6687-394E-9D8C-015EEB4CA6FA}"/>
              </a:ext>
            </a:extLst>
          </p:cNvPr>
          <p:cNvSpPr>
            <a:spLocks noGrp="1"/>
          </p:cNvSpPr>
          <p:nvPr>
            <p:ph type="body" sz="quarter" idx="28"/>
          </p:nvPr>
        </p:nvSpPr>
        <p:spPr>
          <a:xfrm>
            <a:off x="10166351"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FA32838A-7752-1C42-AA43-7C890E1EE55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7" name="Text Placeholder 5">
            <a:extLst>
              <a:ext uri="{FF2B5EF4-FFF2-40B4-BE49-F238E27FC236}">
                <a16:creationId xmlns:a16="http://schemas.microsoft.com/office/drawing/2014/main" id="{59985648-CC67-5D45-B33C-11FEE8C9561B}"/>
              </a:ext>
            </a:extLst>
          </p:cNvPr>
          <p:cNvSpPr>
            <a:spLocks noGrp="1"/>
          </p:cNvSpPr>
          <p:nvPr>
            <p:ph type="body" sz="quarter" idx="30"/>
          </p:nvPr>
        </p:nvSpPr>
        <p:spPr>
          <a:xfrm>
            <a:off x="2022182" y="4442549"/>
            <a:ext cx="2035175" cy="1743655"/>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17677235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table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600" y="346075"/>
            <a:ext cx="12193200" cy="616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0874" y="574591"/>
            <a:ext cx="328492" cy="50393"/>
          </a:xfrm>
          <a:prstGeom prst="rect">
            <a:avLst/>
          </a:prstGeom>
          <a:solidFill>
            <a:schemeClr val="bg2"/>
          </a:solidFill>
          <a:ln>
            <a:noFill/>
          </a:ln>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4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5" name="Text Placeholder 4">
            <a:extLst>
              <a:ext uri="{FF2B5EF4-FFF2-40B4-BE49-F238E27FC236}">
                <a16:creationId xmlns:a16="http://schemas.microsoft.com/office/drawing/2014/main" id="{62EBB290-0BF5-9641-932D-9525C97C5373}"/>
              </a:ext>
            </a:extLst>
          </p:cNvPr>
          <p:cNvSpPr>
            <a:spLocks noGrp="1"/>
          </p:cNvSpPr>
          <p:nvPr>
            <p:ph type="body" sz="quarter" idx="19" hasCustomPrompt="1"/>
          </p:nvPr>
        </p:nvSpPr>
        <p:spPr>
          <a:xfrm>
            <a:off x="0" y="4648200"/>
            <a:ext cx="12193200" cy="1863725"/>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a:t>Movable box</a:t>
            </a:r>
          </a:p>
        </p:txBody>
      </p:sp>
      <p:sp>
        <p:nvSpPr>
          <p:cNvPr id="16" name="Slide Number Placeholder 11">
            <a:extLst>
              <a:ext uri="{FF2B5EF4-FFF2-40B4-BE49-F238E27FC236}">
                <a16:creationId xmlns:a16="http://schemas.microsoft.com/office/drawing/2014/main" id="{7E9A35EF-2234-0C45-BB48-027C1A01E132}"/>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6705445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cSld name="5_Image slide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p:nvSpPr>
        <p:spPr>
          <a:xfrm>
            <a:off x="-1" y="169379"/>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B56D167-4C05-464D-B7A9-F1602E6DB30F}"/>
              </a:ext>
            </a:extLst>
          </p:cNvPr>
          <p:cNvSpPr/>
          <p:nvPr/>
        </p:nvSpPr>
        <p:spPr>
          <a:xfrm>
            <a:off x="0" y="346075"/>
            <a:ext cx="12192000" cy="6165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7045"/>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11497557" cy="522033"/>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4060826"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6" name="Text Placeholder 5">
            <a:extLst>
              <a:ext uri="{FF2B5EF4-FFF2-40B4-BE49-F238E27FC236}">
                <a16:creationId xmlns:a16="http://schemas.microsoft.com/office/drawing/2014/main" id="{95A63C4A-9056-AF47-88B9-EDB83DFFE0CB}"/>
              </a:ext>
            </a:extLst>
          </p:cNvPr>
          <p:cNvSpPr>
            <a:spLocks noGrp="1"/>
          </p:cNvSpPr>
          <p:nvPr>
            <p:ph type="body" sz="quarter" idx="24"/>
          </p:nvPr>
        </p:nvSpPr>
        <p:spPr>
          <a:xfrm>
            <a:off x="6096002"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8" name="Text Placeholder 5">
            <a:extLst>
              <a:ext uri="{FF2B5EF4-FFF2-40B4-BE49-F238E27FC236}">
                <a16:creationId xmlns:a16="http://schemas.microsoft.com/office/drawing/2014/main" id="{A3CE6253-E482-A94E-91AD-C3B814E18073}"/>
              </a:ext>
            </a:extLst>
          </p:cNvPr>
          <p:cNvSpPr>
            <a:spLocks noGrp="1"/>
          </p:cNvSpPr>
          <p:nvPr>
            <p:ph type="body" sz="quarter" idx="26"/>
          </p:nvPr>
        </p:nvSpPr>
        <p:spPr>
          <a:xfrm>
            <a:off x="8128002"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30" name="Text Placeholder 5">
            <a:extLst>
              <a:ext uri="{FF2B5EF4-FFF2-40B4-BE49-F238E27FC236}">
                <a16:creationId xmlns:a16="http://schemas.microsoft.com/office/drawing/2014/main" id="{44297238-6687-394E-9D8C-015EEB4CA6FA}"/>
              </a:ext>
            </a:extLst>
          </p:cNvPr>
          <p:cNvSpPr>
            <a:spLocks noGrp="1"/>
          </p:cNvSpPr>
          <p:nvPr>
            <p:ph type="body" sz="quarter" idx="28"/>
          </p:nvPr>
        </p:nvSpPr>
        <p:spPr>
          <a:xfrm>
            <a:off x="10166351" y="4442548"/>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FA32838A-7752-1C42-AA43-7C890E1EE55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7" name="Text Placeholder 5">
            <a:extLst>
              <a:ext uri="{FF2B5EF4-FFF2-40B4-BE49-F238E27FC236}">
                <a16:creationId xmlns:a16="http://schemas.microsoft.com/office/drawing/2014/main" id="{59985648-CC67-5D45-B33C-11FEE8C9561B}"/>
              </a:ext>
            </a:extLst>
          </p:cNvPr>
          <p:cNvSpPr>
            <a:spLocks noGrp="1"/>
          </p:cNvSpPr>
          <p:nvPr>
            <p:ph type="body" sz="quarter" idx="30"/>
          </p:nvPr>
        </p:nvSpPr>
        <p:spPr>
          <a:xfrm>
            <a:off x="2022182" y="4442549"/>
            <a:ext cx="2035175" cy="1743655"/>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19" name="Picture Placeholder 3">
            <a:extLst>
              <a:ext uri="{FF2B5EF4-FFF2-40B4-BE49-F238E27FC236}">
                <a16:creationId xmlns:a16="http://schemas.microsoft.com/office/drawing/2014/main" id="{DF8A4D41-4FBA-434D-BDC0-DE31D27255B7}"/>
              </a:ext>
            </a:extLst>
          </p:cNvPr>
          <p:cNvSpPr>
            <a:spLocks noGrp="1"/>
          </p:cNvSpPr>
          <p:nvPr>
            <p:ph type="pic" sz="quarter" idx="31"/>
          </p:nvPr>
        </p:nvSpPr>
        <p:spPr>
          <a:xfrm>
            <a:off x="1" y="1207834"/>
            <a:ext cx="2064969" cy="3240769"/>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4" name="Text Placeholder 5">
            <a:extLst>
              <a:ext uri="{FF2B5EF4-FFF2-40B4-BE49-F238E27FC236}">
                <a16:creationId xmlns:a16="http://schemas.microsoft.com/office/drawing/2014/main" id="{6F8B1592-A040-254E-8ACE-567FC7C8991D}"/>
              </a:ext>
            </a:extLst>
          </p:cNvPr>
          <p:cNvSpPr>
            <a:spLocks noGrp="1"/>
          </p:cNvSpPr>
          <p:nvPr>
            <p:ph type="body" sz="quarter" idx="32"/>
          </p:nvPr>
        </p:nvSpPr>
        <p:spPr>
          <a:xfrm>
            <a:off x="0" y="4442549"/>
            <a:ext cx="2018712" cy="1743655"/>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16" name="Picture Placeholder 3">
            <a:extLst>
              <a:ext uri="{FF2B5EF4-FFF2-40B4-BE49-F238E27FC236}">
                <a16:creationId xmlns:a16="http://schemas.microsoft.com/office/drawing/2014/main" id="{E9396DFB-A0F4-DC4E-A5EF-DF48FC9E9F7F}"/>
              </a:ext>
            </a:extLst>
          </p:cNvPr>
          <p:cNvSpPr>
            <a:spLocks noGrp="1"/>
          </p:cNvSpPr>
          <p:nvPr>
            <p:ph type="pic" sz="quarter" idx="29"/>
          </p:nvPr>
        </p:nvSpPr>
        <p:spPr>
          <a:xfrm>
            <a:off x="2022181" y="1207834"/>
            <a:ext cx="2083536" cy="3240769"/>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4060826" y="1205070"/>
            <a:ext cx="2035175" cy="3237477"/>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5" name="Picture Placeholder 3">
            <a:extLst>
              <a:ext uri="{FF2B5EF4-FFF2-40B4-BE49-F238E27FC236}">
                <a16:creationId xmlns:a16="http://schemas.microsoft.com/office/drawing/2014/main" id="{68E8B911-00FD-9B47-A463-9712C9F38CB2}"/>
              </a:ext>
            </a:extLst>
          </p:cNvPr>
          <p:cNvSpPr>
            <a:spLocks noGrp="1"/>
          </p:cNvSpPr>
          <p:nvPr>
            <p:ph type="pic" sz="quarter" idx="23"/>
          </p:nvPr>
        </p:nvSpPr>
        <p:spPr>
          <a:xfrm>
            <a:off x="6096002" y="1205070"/>
            <a:ext cx="2035175" cy="3237477"/>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7" name="Picture Placeholder 3">
            <a:extLst>
              <a:ext uri="{FF2B5EF4-FFF2-40B4-BE49-F238E27FC236}">
                <a16:creationId xmlns:a16="http://schemas.microsoft.com/office/drawing/2014/main" id="{9850B52D-C28C-E547-A09F-8DF0F5B20F28}"/>
              </a:ext>
            </a:extLst>
          </p:cNvPr>
          <p:cNvSpPr>
            <a:spLocks noGrp="1"/>
          </p:cNvSpPr>
          <p:nvPr>
            <p:ph type="pic" sz="quarter" idx="25"/>
          </p:nvPr>
        </p:nvSpPr>
        <p:spPr>
          <a:xfrm>
            <a:off x="8128001" y="1205070"/>
            <a:ext cx="2057568" cy="3237477"/>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
        <p:nvSpPr>
          <p:cNvPr id="29" name="Picture Placeholder 3">
            <a:extLst>
              <a:ext uri="{FF2B5EF4-FFF2-40B4-BE49-F238E27FC236}">
                <a16:creationId xmlns:a16="http://schemas.microsoft.com/office/drawing/2014/main" id="{7308A43C-19E9-5346-BE9E-D88677BC1833}"/>
              </a:ext>
            </a:extLst>
          </p:cNvPr>
          <p:cNvSpPr>
            <a:spLocks noGrp="1"/>
          </p:cNvSpPr>
          <p:nvPr>
            <p:ph type="pic" sz="quarter" idx="27"/>
          </p:nvPr>
        </p:nvSpPr>
        <p:spPr>
          <a:xfrm>
            <a:off x="10166351" y="1205070"/>
            <a:ext cx="2035175" cy="3237477"/>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a:t>Click icon to add picture</a:t>
            </a:r>
          </a:p>
        </p:txBody>
      </p:sp>
    </p:spTree>
    <p:extLst>
      <p:ext uri="{BB962C8B-B14F-4D97-AF65-F5344CB8AC3E}">
        <p14:creationId xmlns:p14="http://schemas.microsoft.com/office/powerpoint/2010/main" val="3872728843"/>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1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3" y="169379"/>
            <a:ext cx="6098400"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dirty="0"/>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1"/>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7" y="569921"/>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6" y="6515475"/>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Tree>
    <p:extLst>
      <p:ext uri="{BB962C8B-B14F-4D97-AF65-F5344CB8AC3E}">
        <p14:creationId xmlns:p14="http://schemas.microsoft.com/office/powerpoint/2010/main" val="26677456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Content One Column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001" y="294229"/>
            <a:ext cx="11009244" cy="863084"/>
          </a:xfrm>
        </p:spPr>
        <p:txBody>
          <a:bodyPr/>
          <a:lstStyle/>
          <a:p>
            <a:r>
              <a:rPr lang="en-US" dirty="0"/>
              <a:t>Click to edit title of slide</a:t>
            </a:r>
          </a:p>
        </p:txBody>
      </p:sp>
      <p:sp>
        <p:nvSpPr>
          <p:cNvPr id="3" name="Content Placeholder 2"/>
          <p:cNvSpPr>
            <a:spLocks noGrp="1"/>
          </p:cNvSpPr>
          <p:nvPr>
            <p:ph idx="1"/>
          </p:nvPr>
        </p:nvSpPr>
        <p:spPr>
          <a:xfrm>
            <a:off x="612001" y="2097089"/>
            <a:ext cx="10953585" cy="390614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92E86D97-01C3-3F4D-8D4C-6989C75F4D46}"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B6535-0336-8449-81AC-9BE953FC5274}" type="slidenum">
              <a:rPr lang="en-US" smtClean="0"/>
              <a:t>‹#›</a:t>
            </a:fld>
            <a:endParaRPr lang="en-US"/>
          </a:p>
        </p:txBody>
      </p:sp>
      <p:pic>
        <p:nvPicPr>
          <p:cNvPr id="9" name="Picture 8">
            <a:extLst>
              <a:ext uri="{FF2B5EF4-FFF2-40B4-BE49-F238E27FC236}">
                <a16:creationId xmlns:a16="http://schemas.microsoft.com/office/drawing/2014/main" id="{F46CB890-648C-D04A-9F9D-B05A6F67C4EB}"/>
              </a:ext>
            </a:extLst>
          </p:cNvPr>
          <p:cNvPicPr>
            <a:picLocks noChangeAspect="1"/>
          </p:cNvPicPr>
          <p:nvPr userDrawn="1"/>
        </p:nvPicPr>
        <p:blipFill>
          <a:blip r:embed="rId2"/>
          <a:stretch>
            <a:fillRect/>
          </a:stretch>
        </p:blipFill>
        <p:spPr>
          <a:xfrm>
            <a:off x="280388" y="274921"/>
            <a:ext cx="76200" cy="901700"/>
          </a:xfrm>
          <a:prstGeom prst="rect">
            <a:avLst/>
          </a:prstGeom>
        </p:spPr>
      </p:pic>
    </p:spTree>
    <p:extLst>
      <p:ext uri="{BB962C8B-B14F-4D97-AF65-F5344CB8AC3E}">
        <p14:creationId xmlns:p14="http://schemas.microsoft.com/office/powerpoint/2010/main" val="309457743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cess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600" y="346075"/>
            <a:ext cx="12193200" cy="616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23" name="Text Placeholder 8">
            <a:extLst>
              <a:ext uri="{FF2B5EF4-FFF2-40B4-BE49-F238E27FC236}">
                <a16:creationId xmlns:a16="http://schemas.microsoft.com/office/drawing/2014/main" id="{CB6F5326-91D7-6745-9570-344F15D739A6}"/>
              </a:ext>
            </a:extLst>
          </p:cNvPr>
          <p:cNvSpPr>
            <a:spLocks noGrp="1"/>
          </p:cNvSpPr>
          <p:nvPr>
            <p:ph type="body" sz="quarter" idx="17" hasCustomPrompt="1"/>
          </p:nvPr>
        </p:nvSpPr>
        <p:spPr>
          <a:xfrm>
            <a:off x="1066654" y="2310239"/>
            <a:ext cx="2732314"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01</a:t>
            </a:r>
          </a:p>
        </p:txBody>
      </p:sp>
      <p:sp>
        <p:nvSpPr>
          <p:cNvPr id="24" name="Text Placeholder 8">
            <a:extLst>
              <a:ext uri="{FF2B5EF4-FFF2-40B4-BE49-F238E27FC236}">
                <a16:creationId xmlns:a16="http://schemas.microsoft.com/office/drawing/2014/main" id="{28A01BF0-17F4-C847-BFA9-9D07EADB414E}"/>
              </a:ext>
            </a:extLst>
          </p:cNvPr>
          <p:cNvSpPr>
            <a:spLocks noGrp="1"/>
          </p:cNvSpPr>
          <p:nvPr>
            <p:ph type="body" sz="quarter" idx="27" hasCustomPrompt="1"/>
          </p:nvPr>
        </p:nvSpPr>
        <p:spPr>
          <a:xfrm>
            <a:off x="4729843" y="2310239"/>
            <a:ext cx="2732314"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02</a:t>
            </a:r>
          </a:p>
        </p:txBody>
      </p:sp>
      <p:sp>
        <p:nvSpPr>
          <p:cNvPr id="25" name="Text Placeholder 8">
            <a:extLst>
              <a:ext uri="{FF2B5EF4-FFF2-40B4-BE49-F238E27FC236}">
                <a16:creationId xmlns:a16="http://schemas.microsoft.com/office/drawing/2014/main" id="{B0159AFF-574A-3C41-9E0E-25F213732DFA}"/>
              </a:ext>
            </a:extLst>
          </p:cNvPr>
          <p:cNvSpPr>
            <a:spLocks noGrp="1"/>
          </p:cNvSpPr>
          <p:nvPr>
            <p:ph type="body" sz="quarter" idx="28" hasCustomPrompt="1"/>
          </p:nvPr>
        </p:nvSpPr>
        <p:spPr>
          <a:xfrm>
            <a:off x="8393032" y="2310239"/>
            <a:ext cx="2732314" cy="2039815"/>
          </a:xfrm>
          <a:prstGeom prst="rect">
            <a:avLst/>
          </a:prstGeom>
        </p:spPr>
        <p:txBody>
          <a:bodyPr wrap="none" anchor="t"/>
          <a:lstStyle>
            <a:lvl1pPr marL="0" indent="0" algn="ctr">
              <a:buNone/>
              <a:defRPr sz="16600" b="1">
                <a:solidFill>
                  <a:schemeClr val="bg1"/>
                </a:solidFill>
                <a:latin typeface="Century Gothic" charset="0"/>
                <a:ea typeface="Century Gothic" charset="0"/>
                <a:cs typeface="Century Gothic"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03</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2"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4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700598" y="3330146"/>
            <a:ext cx="2078718" cy="1382648"/>
          </a:xfrm>
          <a:prstGeom prst="rect">
            <a:avLst/>
          </a:prstGeom>
          <a:noFill/>
        </p:spPr>
        <p:txBody>
          <a:bodyPr lIns="72000" tIns="72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6" name="Text Placeholder 14">
            <a:extLst>
              <a:ext uri="{FF2B5EF4-FFF2-40B4-BE49-F238E27FC236}">
                <a16:creationId xmlns:a16="http://schemas.microsoft.com/office/drawing/2014/main" id="{9E0F3134-A500-1749-894F-94466679DFBB}"/>
              </a:ext>
            </a:extLst>
          </p:cNvPr>
          <p:cNvSpPr>
            <a:spLocks noGrp="1"/>
          </p:cNvSpPr>
          <p:nvPr>
            <p:ph type="body" sz="quarter" idx="29" hasCustomPrompt="1"/>
          </p:nvPr>
        </p:nvSpPr>
        <p:spPr>
          <a:xfrm>
            <a:off x="1700598" y="3283204"/>
            <a:ext cx="315527" cy="4808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7" name="Text Placeholder 5">
            <a:extLst>
              <a:ext uri="{FF2B5EF4-FFF2-40B4-BE49-F238E27FC236}">
                <a16:creationId xmlns:a16="http://schemas.microsoft.com/office/drawing/2014/main" id="{8D8072AB-0D33-5846-A8FC-24D524B3410B}"/>
              </a:ext>
            </a:extLst>
          </p:cNvPr>
          <p:cNvSpPr>
            <a:spLocks noGrp="1"/>
          </p:cNvSpPr>
          <p:nvPr>
            <p:ph type="body" sz="quarter" idx="30"/>
          </p:nvPr>
        </p:nvSpPr>
        <p:spPr>
          <a:xfrm>
            <a:off x="4809518" y="2411590"/>
            <a:ext cx="2078718" cy="1382648"/>
          </a:xfrm>
          <a:prstGeom prst="rect">
            <a:avLst/>
          </a:prstGeom>
          <a:noFill/>
        </p:spPr>
        <p:txBody>
          <a:bodyPr lIns="72000" tIns="72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8" name="Text Placeholder 14">
            <a:extLst>
              <a:ext uri="{FF2B5EF4-FFF2-40B4-BE49-F238E27FC236}">
                <a16:creationId xmlns:a16="http://schemas.microsoft.com/office/drawing/2014/main" id="{CAFD86D3-5BEE-374D-986F-64C57CBC6A53}"/>
              </a:ext>
            </a:extLst>
          </p:cNvPr>
          <p:cNvSpPr>
            <a:spLocks noGrp="1"/>
          </p:cNvSpPr>
          <p:nvPr>
            <p:ph type="body" sz="quarter" idx="31" hasCustomPrompt="1"/>
          </p:nvPr>
        </p:nvSpPr>
        <p:spPr>
          <a:xfrm>
            <a:off x="4809518" y="2367014"/>
            <a:ext cx="318670"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9" name="Text Placeholder 5">
            <a:extLst>
              <a:ext uri="{FF2B5EF4-FFF2-40B4-BE49-F238E27FC236}">
                <a16:creationId xmlns:a16="http://schemas.microsoft.com/office/drawing/2014/main" id="{5AD377B9-6727-7448-A395-E39ACDA0D89B}"/>
              </a:ext>
            </a:extLst>
          </p:cNvPr>
          <p:cNvSpPr>
            <a:spLocks noGrp="1"/>
          </p:cNvSpPr>
          <p:nvPr>
            <p:ph type="body" sz="quarter" idx="32"/>
          </p:nvPr>
        </p:nvSpPr>
        <p:spPr>
          <a:xfrm>
            <a:off x="8619518" y="3036040"/>
            <a:ext cx="2078718" cy="1382648"/>
          </a:xfrm>
          <a:prstGeom prst="rect">
            <a:avLst/>
          </a:prstGeom>
          <a:noFill/>
        </p:spPr>
        <p:txBody>
          <a:bodyPr lIns="72000" tIns="72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30" name="Text Placeholder 14">
            <a:extLst>
              <a:ext uri="{FF2B5EF4-FFF2-40B4-BE49-F238E27FC236}">
                <a16:creationId xmlns:a16="http://schemas.microsoft.com/office/drawing/2014/main" id="{B2342CF5-A732-294D-9C5E-07344F2306F4}"/>
              </a:ext>
            </a:extLst>
          </p:cNvPr>
          <p:cNvSpPr>
            <a:spLocks noGrp="1"/>
          </p:cNvSpPr>
          <p:nvPr>
            <p:ph type="body" sz="quarter" idx="33" hasCustomPrompt="1"/>
          </p:nvPr>
        </p:nvSpPr>
        <p:spPr>
          <a:xfrm>
            <a:off x="8619518" y="2993960"/>
            <a:ext cx="315527"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1" name="Slide Number Placeholder 11">
            <a:extLst>
              <a:ext uri="{FF2B5EF4-FFF2-40B4-BE49-F238E27FC236}">
                <a16:creationId xmlns:a16="http://schemas.microsoft.com/office/drawing/2014/main" id="{8244511E-DB22-A84B-BB72-0B25ED98B51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317897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cess slide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600" y="346075"/>
            <a:ext cx="121932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4524"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5" name="Text Placeholder 4">
            <a:extLst>
              <a:ext uri="{FF2B5EF4-FFF2-40B4-BE49-F238E27FC236}">
                <a16:creationId xmlns:a16="http://schemas.microsoft.com/office/drawing/2014/main" id="{62EBB290-0BF5-9641-932D-9525C97C5373}"/>
              </a:ext>
            </a:extLst>
          </p:cNvPr>
          <p:cNvSpPr>
            <a:spLocks noGrp="1" noChangeAspect="1"/>
          </p:cNvSpPr>
          <p:nvPr>
            <p:ph type="body" sz="quarter" idx="19" hasCustomPrompt="1"/>
          </p:nvPr>
        </p:nvSpPr>
        <p:spPr>
          <a:xfrm>
            <a:off x="547149" y="1958301"/>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317624" y="3036953"/>
            <a:ext cx="2699657" cy="1382648"/>
          </a:xfrm>
          <a:prstGeom prst="rect">
            <a:avLst/>
          </a:prstGeom>
          <a:noFill/>
        </p:spPr>
        <p:txBody>
          <a:bodyPr lIns="108000" tIns="108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7" name="Text Placeholder 4">
            <a:extLst>
              <a:ext uri="{FF2B5EF4-FFF2-40B4-BE49-F238E27FC236}">
                <a16:creationId xmlns:a16="http://schemas.microsoft.com/office/drawing/2014/main" id="{EAE8604F-892A-E943-85E0-352A93E3BBC2}"/>
              </a:ext>
            </a:extLst>
          </p:cNvPr>
          <p:cNvSpPr>
            <a:spLocks noGrp="1" noChangeAspect="1"/>
          </p:cNvSpPr>
          <p:nvPr>
            <p:ph type="body" sz="quarter" idx="23" hasCustomPrompt="1"/>
          </p:nvPr>
        </p:nvSpPr>
        <p:spPr>
          <a:xfrm>
            <a:off x="3948254" y="3889572"/>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18" name="Text Placeholder 5">
            <a:extLst>
              <a:ext uri="{FF2B5EF4-FFF2-40B4-BE49-F238E27FC236}">
                <a16:creationId xmlns:a16="http://schemas.microsoft.com/office/drawing/2014/main" id="{21DDF81D-DD54-6F42-AD25-DC2D00FC3662}"/>
              </a:ext>
            </a:extLst>
          </p:cNvPr>
          <p:cNvSpPr>
            <a:spLocks noGrp="1"/>
          </p:cNvSpPr>
          <p:nvPr>
            <p:ph type="body" sz="quarter" idx="24"/>
          </p:nvPr>
        </p:nvSpPr>
        <p:spPr>
          <a:xfrm>
            <a:off x="2500277" y="4968223"/>
            <a:ext cx="2887699" cy="1203977"/>
          </a:xfrm>
          <a:prstGeom prst="rect">
            <a:avLst/>
          </a:prstGeom>
          <a:noFill/>
        </p:spPr>
        <p:txBody>
          <a:bodyPr lIns="108000" tIns="108000" rIns="108000" bIns="108000" anchor="t"/>
          <a:lstStyle>
            <a:lvl1pPr marL="0" indent="0" algn="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9" name="Text Placeholder 4">
            <a:extLst>
              <a:ext uri="{FF2B5EF4-FFF2-40B4-BE49-F238E27FC236}">
                <a16:creationId xmlns:a16="http://schemas.microsoft.com/office/drawing/2014/main" id="{FD022ADA-317F-904E-9A15-FD99B2F11A8D}"/>
              </a:ext>
            </a:extLst>
          </p:cNvPr>
          <p:cNvSpPr>
            <a:spLocks noGrp="1" noChangeAspect="1"/>
          </p:cNvSpPr>
          <p:nvPr>
            <p:ph type="body" sz="quarter" idx="25" hasCustomPrompt="1"/>
          </p:nvPr>
        </p:nvSpPr>
        <p:spPr>
          <a:xfrm>
            <a:off x="7543977" y="1609790"/>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20" name="Text Placeholder 5">
            <a:extLst>
              <a:ext uri="{FF2B5EF4-FFF2-40B4-BE49-F238E27FC236}">
                <a16:creationId xmlns:a16="http://schemas.microsoft.com/office/drawing/2014/main" id="{F4F72350-D349-DE40-8F26-B97EBBBAC593}"/>
              </a:ext>
            </a:extLst>
          </p:cNvPr>
          <p:cNvSpPr>
            <a:spLocks noGrp="1"/>
          </p:cNvSpPr>
          <p:nvPr>
            <p:ph type="body" sz="quarter" idx="26"/>
          </p:nvPr>
        </p:nvSpPr>
        <p:spPr>
          <a:xfrm>
            <a:off x="6096000" y="1785656"/>
            <a:ext cx="2770516" cy="1382648"/>
          </a:xfrm>
          <a:prstGeom prst="rect">
            <a:avLst/>
          </a:prstGeom>
          <a:noFill/>
        </p:spPr>
        <p:txBody>
          <a:bodyPr lIns="108000" tIns="108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1" name="Text Placeholder 4">
            <a:extLst>
              <a:ext uri="{FF2B5EF4-FFF2-40B4-BE49-F238E27FC236}">
                <a16:creationId xmlns:a16="http://schemas.microsoft.com/office/drawing/2014/main" id="{AB721B86-55CB-CE47-A163-2451F559E350}"/>
              </a:ext>
            </a:extLst>
          </p:cNvPr>
          <p:cNvSpPr>
            <a:spLocks noGrp="1" noChangeAspect="1"/>
          </p:cNvSpPr>
          <p:nvPr>
            <p:ph type="body" sz="quarter" idx="27" hasCustomPrompt="1"/>
          </p:nvPr>
        </p:nvSpPr>
        <p:spPr>
          <a:xfrm>
            <a:off x="10806271" y="3475915"/>
            <a:ext cx="2022156" cy="2022156"/>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22" name="Text Placeholder 5">
            <a:extLst>
              <a:ext uri="{FF2B5EF4-FFF2-40B4-BE49-F238E27FC236}">
                <a16:creationId xmlns:a16="http://schemas.microsoft.com/office/drawing/2014/main" id="{66C5B347-37B2-9747-8680-CE34DA29A558}"/>
              </a:ext>
            </a:extLst>
          </p:cNvPr>
          <p:cNvSpPr>
            <a:spLocks noGrp="1"/>
          </p:cNvSpPr>
          <p:nvPr>
            <p:ph type="body" sz="quarter" idx="28"/>
          </p:nvPr>
        </p:nvSpPr>
        <p:spPr>
          <a:xfrm>
            <a:off x="8726630" y="4486993"/>
            <a:ext cx="2852594" cy="1203977"/>
          </a:xfrm>
          <a:prstGeom prst="rect">
            <a:avLst/>
          </a:prstGeom>
          <a:noFill/>
        </p:spPr>
        <p:txBody>
          <a:bodyPr lIns="108000" tIns="108000" rIns="108000" bIns="108000" anchor="t"/>
          <a:lstStyle>
            <a:lvl1pPr marL="0" indent="0" algn="r">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5" name="Slide Number Placeholder 11">
            <a:extLst>
              <a:ext uri="{FF2B5EF4-FFF2-40B4-BE49-F238E27FC236}">
                <a16:creationId xmlns:a16="http://schemas.microsoft.com/office/drawing/2014/main" id="{AFB41738-3633-D64E-9B67-4999495D65E6}"/>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091762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cess slide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599" y="348725"/>
            <a:ext cx="12193200" cy="616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3382"/>
            <a:ext cx="328491" cy="492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4524"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5" name="Text Placeholder 4">
            <a:extLst>
              <a:ext uri="{FF2B5EF4-FFF2-40B4-BE49-F238E27FC236}">
                <a16:creationId xmlns:a16="http://schemas.microsoft.com/office/drawing/2014/main" id="{62EBB290-0BF5-9641-932D-9525C97C5373}"/>
              </a:ext>
            </a:extLst>
          </p:cNvPr>
          <p:cNvSpPr>
            <a:spLocks noGrp="1" noChangeAspect="1"/>
          </p:cNvSpPr>
          <p:nvPr>
            <p:ph type="body" sz="quarter" idx="19" hasCustomPrompt="1"/>
          </p:nvPr>
        </p:nvSpPr>
        <p:spPr>
          <a:xfrm>
            <a:off x="851235"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14" name="Text Placeholder 5">
            <a:extLst>
              <a:ext uri="{FF2B5EF4-FFF2-40B4-BE49-F238E27FC236}">
                <a16:creationId xmlns:a16="http://schemas.microsoft.com/office/drawing/2014/main" id="{A84BCA91-2837-B447-B946-817DB97358A1}"/>
              </a:ext>
            </a:extLst>
          </p:cNvPr>
          <p:cNvSpPr>
            <a:spLocks noGrp="1"/>
          </p:cNvSpPr>
          <p:nvPr>
            <p:ph type="body" sz="quarter" idx="22"/>
          </p:nvPr>
        </p:nvSpPr>
        <p:spPr>
          <a:xfrm>
            <a:off x="1321472"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3" name="Text Placeholder 14">
            <a:extLst>
              <a:ext uri="{FF2B5EF4-FFF2-40B4-BE49-F238E27FC236}">
                <a16:creationId xmlns:a16="http://schemas.microsoft.com/office/drawing/2014/main" id="{6021DDF4-DC9A-C740-B061-F3886CA06B4D}"/>
              </a:ext>
            </a:extLst>
          </p:cNvPr>
          <p:cNvSpPr>
            <a:spLocks noGrp="1"/>
          </p:cNvSpPr>
          <p:nvPr>
            <p:ph type="body" sz="quarter" idx="29" hasCustomPrompt="1"/>
          </p:nvPr>
        </p:nvSpPr>
        <p:spPr>
          <a:xfrm>
            <a:off x="1321472"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4" name="Text Placeholder 4">
            <a:extLst>
              <a:ext uri="{FF2B5EF4-FFF2-40B4-BE49-F238E27FC236}">
                <a16:creationId xmlns:a16="http://schemas.microsoft.com/office/drawing/2014/main" id="{FA2921BB-4E02-9F48-8362-7AA112DCCE90}"/>
              </a:ext>
            </a:extLst>
          </p:cNvPr>
          <p:cNvSpPr>
            <a:spLocks noGrp="1" noChangeAspect="1"/>
          </p:cNvSpPr>
          <p:nvPr>
            <p:ph type="body" sz="quarter" idx="30" hasCustomPrompt="1"/>
          </p:nvPr>
        </p:nvSpPr>
        <p:spPr>
          <a:xfrm>
            <a:off x="3613295"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25" name="Text Placeholder 5">
            <a:extLst>
              <a:ext uri="{FF2B5EF4-FFF2-40B4-BE49-F238E27FC236}">
                <a16:creationId xmlns:a16="http://schemas.microsoft.com/office/drawing/2014/main" id="{09F378A8-116D-E048-AB51-E304CEB6DDF3}"/>
              </a:ext>
            </a:extLst>
          </p:cNvPr>
          <p:cNvSpPr>
            <a:spLocks noGrp="1"/>
          </p:cNvSpPr>
          <p:nvPr>
            <p:ph type="body" sz="quarter" idx="31"/>
          </p:nvPr>
        </p:nvSpPr>
        <p:spPr>
          <a:xfrm>
            <a:off x="4115121"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6" name="Text Placeholder 14">
            <a:extLst>
              <a:ext uri="{FF2B5EF4-FFF2-40B4-BE49-F238E27FC236}">
                <a16:creationId xmlns:a16="http://schemas.microsoft.com/office/drawing/2014/main" id="{84B1E629-80EE-CB4A-B2C5-46519839D878}"/>
              </a:ext>
            </a:extLst>
          </p:cNvPr>
          <p:cNvSpPr>
            <a:spLocks noGrp="1"/>
          </p:cNvSpPr>
          <p:nvPr>
            <p:ph type="body" sz="quarter" idx="32" hasCustomPrompt="1"/>
          </p:nvPr>
        </p:nvSpPr>
        <p:spPr>
          <a:xfrm>
            <a:off x="4115121"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7" name="Text Placeholder 4">
            <a:extLst>
              <a:ext uri="{FF2B5EF4-FFF2-40B4-BE49-F238E27FC236}">
                <a16:creationId xmlns:a16="http://schemas.microsoft.com/office/drawing/2014/main" id="{FA19B8BD-8AB6-BC4A-A076-0BF7B91ABCC0}"/>
              </a:ext>
            </a:extLst>
          </p:cNvPr>
          <p:cNvSpPr>
            <a:spLocks noGrp="1" noChangeAspect="1"/>
          </p:cNvSpPr>
          <p:nvPr>
            <p:ph type="body" sz="quarter" idx="33" hasCustomPrompt="1"/>
          </p:nvPr>
        </p:nvSpPr>
        <p:spPr>
          <a:xfrm>
            <a:off x="6375355"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28" name="Text Placeholder 5">
            <a:extLst>
              <a:ext uri="{FF2B5EF4-FFF2-40B4-BE49-F238E27FC236}">
                <a16:creationId xmlns:a16="http://schemas.microsoft.com/office/drawing/2014/main" id="{01B4DA2B-0402-7643-87C7-AF3DE7FD865F}"/>
              </a:ext>
            </a:extLst>
          </p:cNvPr>
          <p:cNvSpPr>
            <a:spLocks noGrp="1"/>
          </p:cNvSpPr>
          <p:nvPr>
            <p:ph type="body" sz="quarter" idx="34"/>
          </p:nvPr>
        </p:nvSpPr>
        <p:spPr>
          <a:xfrm>
            <a:off x="6872820"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29" name="Text Placeholder 14">
            <a:extLst>
              <a:ext uri="{FF2B5EF4-FFF2-40B4-BE49-F238E27FC236}">
                <a16:creationId xmlns:a16="http://schemas.microsoft.com/office/drawing/2014/main" id="{94448599-6A35-7545-99F8-FBD2B4AF47DA}"/>
              </a:ext>
            </a:extLst>
          </p:cNvPr>
          <p:cNvSpPr>
            <a:spLocks noGrp="1"/>
          </p:cNvSpPr>
          <p:nvPr>
            <p:ph type="body" sz="quarter" idx="35" hasCustomPrompt="1"/>
          </p:nvPr>
        </p:nvSpPr>
        <p:spPr>
          <a:xfrm>
            <a:off x="6872820"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30" name="Text Placeholder 4">
            <a:extLst>
              <a:ext uri="{FF2B5EF4-FFF2-40B4-BE49-F238E27FC236}">
                <a16:creationId xmlns:a16="http://schemas.microsoft.com/office/drawing/2014/main" id="{E0DB52A5-6205-564F-B91F-4261BFE5328D}"/>
              </a:ext>
            </a:extLst>
          </p:cNvPr>
          <p:cNvSpPr>
            <a:spLocks noGrp="1" noChangeAspect="1"/>
          </p:cNvSpPr>
          <p:nvPr>
            <p:ph type="body" sz="quarter" idx="36" hasCustomPrompt="1"/>
          </p:nvPr>
        </p:nvSpPr>
        <p:spPr>
          <a:xfrm>
            <a:off x="9137414" y="2161516"/>
            <a:ext cx="1260140" cy="1260140"/>
          </a:xfrm>
          <a:prstGeom prst="ellipse">
            <a:avLst/>
          </a:prstGeom>
          <a:solidFill>
            <a:srgbClr val="8D99AE">
              <a:alpha val="50196"/>
            </a:srgbClr>
          </a:solidFill>
        </p:spPr>
        <p:txBody>
          <a:bodyPr/>
          <a:lstStyle>
            <a:lvl1pPr marL="0" indent="0">
              <a:buNone/>
              <a:defRPr sz="200">
                <a:solidFill>
                  <a:schemeClr val="accent1"/>
                </a:solidFill>
                <a:latin typeface="Century Gothic" charset="0"/>
                <a:ea typeface="Century Gothic" charset="0"/>
                <a:cs typeface="Century Gothic" charset="0"/>
              </a:defRPr>
            </a:lvl1pPr>
          </a:lstStyle>
          <a:p>
            <a:pPr lvl="0"/>
            <a:r>
              <a:rPr lang="en-US"/>
              <a:t>Movable box</a:t>
            </a:r>
          </a:p>
        </p:txBody>
      </p:sp>
      <p:sp>
        <p:nvSpPr>
          <p:cNvPr id="31" name="Text Placeholder 5">
            <a:extLst>
              <a:ext uri="{FF2B5EF4-FFF2-40B4-BE49-F238E27FC236}">
                <a16:creationId xmlns:a16="http://schemas.microsoft.com/office/drawing/2014/main" id="{C35BB7FE-0857-2B40-9D51-98C413FECBDD}"/>
              </a:ext>
            </a:extLst>
          </p:cNvPr>
          <p:cNvSpPr>
            <a:spLocks noGrp="1"/>
          </p:cNvSpPr>
          <p:nvPr>
            <p:ph type="body" sz="quarter" idx="37"/>
          </p:nvPr>
        </p:nvSpPr>
        <p:spPr>
          <a:xfrm>
            <a:off x="9651193" y="3694929"/>
            <a:ext cx="1726528" cy="2026603"/>
          </a:xfrm>
          <a:prstGeom prst="rect">
            <a:avLst/>
          </a:prstGeom>
          <a:noFill/>
        </p:spPr>
        <p:txBody>
          <a:bodyPr lIns="72000" tIns="72000" rIns="108000" bIns="10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32" name="Text Placeholder 14">
            <a:extLst>
              <a:ext uri="{FF2B5EF4-FFF2-40B4-BE49-F238E27FC236}">
                <a16:creationId xmlns:a16="http://schemas.microsoft.com/office/drawing/2014/main" id="{0D5B699A-E0DC-5E42-8748-4D75F63A91B4}"/>
              </a:ext>
            </a:extLst>
          </p:cNvPr>
          <p:cNvSpPr>
            <a:spLocks noGrp="1"/>
          </p:cNvSpPr>
          <p:nvPr>
            <p:ph type="body" sz="quarter" idx="38" hasCustomPrompt="1"/>
          </p:nvPr>
        </p:nvSpPr>
        <p:spPr>
          <a:xfrm>
            <a:off x="9651193" y="3656279"/>
            <a:ext cx="508703" cy="36000"/>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34" name="Slide Number Placeholder 11">
            <a:extLst>
              <a:ext uri="{FF2B5EF4-FFF2-40B4-BE49-F238E27FC236}">
                <a16:creationId xmlns:a16="http://schemas.microsoft.com/office/drawing/2014/main" id="{2E4E8C70-AF5A-A140-A9E4-92727CBC2896}"/>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097122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 image 3/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346075"/>
            <a:ext cx="7609115"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72254"/>
            <a:ext cx="328490" cy="50393"/>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3617420" y="685800"/>
            <a:ext cx="8574580" cy="5486399"/>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1">
            <a:extLst>
              <a:ext uri="{FF2B5EF4-FFF2-40B4-BE49-F238E27FC236}">
                <a16:creationId xmlns:a16="http://schemas.microsoft.com/office/drawing/2014/main" id="{8DE0E86C-829A-D149-9DF5-80DBF4798D4A}"/>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31467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476" y="2054225"/>
            <a:ext cx="11207749" cy="4122738"/>
          </a:xfrm>
          <a:prstGeom prst="rect">
            <a:avLst/>
          </a:prstGeom>
        </p:spPr>
        <p:txBody>
          <a:bodyPr>
            <a:normAutofit/>
          </a:bodyPr>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400">
                <a:latin typeface="Century Gothic" charset="0"/>
                <a:ea typeface="Century Gothic" charset="0"/>
                <a:cs typeface="Century Gothic" charset="0"/>
              </a:defRPr>
            </a:lvl2pPr>
            <a:lvl3pPr marL="914400" indent="0">
              <a:lnSpc>
                <a:spcPct val="100000"/>
              </a:lnSpc>
              <a:buNone/>
              <a:defRPr sz="1400">
                <a:latin typeface="Century Gothic" charset="0"/>
                <a:ea typeface="Century Gothic" charset="0"/>
                <a:cs typeface="Century Gothic" charset="0"/>
              </a:defRPr>
            </a:lvl3pPr>
            <a:lvl4pPr marL="1371600" indent="0">
              <a:lnSpc>
                <a:spcPct val="100000"/>
              </a:lnSpc>
              <a:buNone/>
              <a:defRPr sz="1400">
                <a:latin typeface="Century Gothic" charset="0"/>
                <a:ea typeface="Century Gothic" charset="0"/>
                <a:cs typeface="Century Gothic" charset="0"/>
              </a:defRPr>
            </a:lvl4pPr>
            <a:lvl5pPr marL="1828800" indent="0">
              <a:lnSpc>
                <a:spcPct val="100000"/>
              </a:lnSpc>
              <a:buNone/>
              <a:defRPr sz="1400">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1368425"/>
          </a:xfrm>
          <a:prstGeom prst="rect">
            <a:avLst/>
          </a:prstGeom>
        </p:spPr>
        <p:txBody>
          <a:bodyPr anchor="t">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Tree>
    <p:extLst>
      <p:ext uri="{BB962C8B-B14F-4D97-AF65-F5344CB8AC3E}">
        <p14:creationId xmlns:p14="http://schemas.microsoft.com/office/powerpoint/2010/main" val="120786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346075"/>
            <a:ext cx="3520697"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7416043" y="685800"/>
            <a:ext cx="4401307" cy="5486399"/>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B56ED2E1-8E6C-5648-A663-52A565CDBF5F}"/>
              </a:ext>
            </a:extLst>
          </p:cNvPr>
          <p:cNvSpPr/>
          <p:nvPr userDrawn="1"/>
        </p:nvSpPr>
        <p:spPr>
          <a:xfrm>
            <a:off x="3520696" y="346075"/>
            <a:ext cx="3520698"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92257" y="572438"/>
            <a:ext cx="325297"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95450" y="685801"/>
            <a:ext cx="3245944" cy="1368424"/>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8" name="Slide Number Placeholder 11">
            <a:extLst>
              <a:ext uri="{FF2B5EF4-FFF2-40B4-BE49-F238E27FC236}">
                <a16:creationId xmlns:a16="http://schemas.microsoft.com/office/drawing/2014/main" id="{95B3B835-EAFD-3F4C-B54C-91E4953B73B1}"/>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85295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titl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6075"/>
            <a:ext cx="4491640"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4491640" y="346075"/>
            <a:ext cx="7700360" cy="6165850"/>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4866291" y="2054225"/>
            <a:ext cx="6951059"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4866292" y="574592"/>
            <a:ext cx="328489" cy="51054"/>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4866291" y="685800"/>
            <a:ext cx="695105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8" name="Slide Number Placeholder 11">
            <a:extLst>
              <a:ext uri="{FF2B5EF4-FFF2-40B4-BE49-F238E27FC236}">
                <a16:creationId xmlns:a16="http://schemas.microsoft.com/office/drawing/2014/main" id="{09E0ACE0-D2EC-614A-99CA-D6FF432ADCCA}"/>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159961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 titl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7067241" y="346075"/>
            <a:ext cx="5124760" cy="61658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1" y="346075"/>
            <a:ext cx="7067241" cy="6165850"/>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6" y="2054225"/>
            <a:ext cx="6324292"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2"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4" y="685800"/>
            <a:ext cx="6324293"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8" name="Slide Number Placeholder 11">
            <a:extLst>
              <a:ext uri="{FF2B5EF4-FFF2-40B4-BE49-F238E27FC236}">
                <a16:creationId xmlns:a16="http://schemas.microsoft.com/office/drawing/2014/main" id="{BF6D8E5A-A926-EA42-9DD8-56755A428205}"/>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210465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 title #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6096000" y="346075"/>
            <a:ext cx="6096000" cy="6165850"/>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473023" y="2054225"/>
            <a:ext cx="5344325"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6473027" y="574592"/>
            <a:ext cx="328490"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6473026" y="685800"/>
            <a:ext cx="5344323"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4" name="Text Placeholder 24">
            <a:extLst>
              <a:ext uri="{FF2B5EF4-FFF2-40B4-BE49-F238E27FC236}">
                <a16:creationId xmlns:a16="http://schemas.microsoft.com/office/drawing/2014/main" id="{016FBE8B-3576-FA42-A4BD-5AC33EE1F8B6}"/>
              </a:ext>
            </a:extLst>
          </p:cNvPr>
          <p:cNvSpPr>
            <a:spLocks noGrp="1"/>
          </p:cNvSpPr>
          <p:nvPr>
            <p:ph type="body" sz="quarter" idx="28" hasCustomPrompt="1"/>
          </p:nvPr>
        </p:nvSpPr>
        <p:spPr>
          <a:xfrm>
            <a:off x="0" y="346075"/>
            <a:ext cx="6095998" cy="6166800"/>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r>
              <a:rPr lang="en-US"/>
              <a:t>Box</a:t>
            </a:r>
          </a:p>
        </p:txBody>
      </p:sp>
      <p:sp>
        <p:nvSpPr>
          <p:cNvPr id="6" name="Text Placeholder 5">
            <a:extLst>
              <a:ext uri="{FF2B5EF4-FFF2-40B4-BE49-F238E27FC236}">
                <a16:creationId xmlns:a16="http://schemas.microsoft.com/office/drawing/2014/main" id="{43890F38-D2AA-0140-B83F-BCD41747CF54}"/>
              </a:ext>
            </a:extLst>
          </p:cNvPr>
          <p:cNvSpPr>
            <a:spLocks noGrp="1"/>
          </p:cNvSpPr>
          <p:nvPr>
            <p:ph type="body" sz="quarter" idx="30" hasCustomPrompt="1"/>
          </p:nvPr>
        </p:nvSpPr>
        <p:spPr>
          <a:xfrm>
            <a:off x="1306284" y="1687285"/>
            <a:ext cx="3483430" cy="3483430"/>
          </a:xfrm>
          <a:prstGeom prst="ellipse">
            <a:avLst/>
          </a:prstGeom>
          <a:noFill/>
          <a:ln w="28575">
            <a:solidFill>
              <a:schemeClr val="accent3"/>
            </a:solidFill>
          </a:ln>
        </p:spPr>
        <p:txBody>
          <a:bodyPr lIns="0" rIns="0" anchor="t"/>
          <a:lstStyle>
            <a:lvl1pPr algn="ctr">
              <a:defRPr sz="200">
                <a:solidFill>
                  <a:schemeClr val="bg1"/>
                </a:solidFill>
                <a:latin typeface="Century Gothic" charset="0"/>
                <a:ea typeface="Century Gothic" charset="0"/>
                <a:cs typeface="Century Gothic" charset="0"/>
              </a:defRPr>
            </a:lvl1pPr>
          </a:lstStyle>
          <a:p>
            <a:pPr lvl="0"/>
            <a:r>
              <a:rPr lang="en-US"/>
              <a:t>Circle</a:t>
            </a:r>
          </a:p>
        </p:txBody>
      </p:sp>
      <p:sp>
        <p:nvSpPr>
          <p:cNvPr id="4" name="Picture Placeholder 3">
            <a:extLst>
              <a:ext uri="{FF2B5EF4-FFF2-40B4-BE49-F238E27FC236}">
                <a16:creationId xmlns:a16="http://schemas.microsoft.com/office/drawing/2014/main" id="{6D9273C6-AD6F-C947-99BF-0D77BAB63341}"/>
              </a:ext>
            </a:extLst>
          </p:cNvPr>
          <p:cNvSpPr>
            <a:spLocks noGrp="1" noChangeAspect="1"/>
          </p:cNvSpPr>
          <p:nvPr>
            <p:ph type="pic" sz="quarter" idx="29"/>
          </p:nvPr>
        </p:nvSpPr>
        <p:spPr>
          <a:xfrm>
            <a:off x="1458684" y="1839687"/>
            <a:ext cx="3178630" cy="3178628"/>
          </a:xfrm>
          <a:prstGeom prst="ellipse">
            <a:avLst/>
          </a:prstGeom>
          <a:solidFill>
            <a:schemeClr val="bg1">
              <a:lumMod val="95000"/>
            </a:schemeClr>
          </a:solidFill>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9" name="Slide Number Placeholder 11">
            <a:extLst>
              <a:ext uri="{FF2B5EF4-FFF2-40B4-BE49-F238E27FC236}">
                <a16:creationId xmlns:a16="http://schemas.microsoft.com/office/drawing/2014/main" id="{42D4AE1A-7641-104A-A170-FE0373CA804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262358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 title + call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3988893"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988894" y="346075"/>
            <a:ext cx="5895887"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3382"/>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245944" cy="192305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9884781" y="346075"/>
            <a:ext cx="2307219" cy="6165849"/>
          </a:xfrm>
          <a:prstGeom prst="rect">
            <a:avLst/>
          </a:prstGeom>
          <a:solidFill>
            <a:schemeClr val="tx1"/>
          </a:solidFill>
        </p:spPr>
        <p:txBody>
          <a:bodyPr/>
          <a:lstStyle>
            <a:lvl1pPr marL="0" indent="0">
              <a:buNone/>
              <a:defRPr sz="200">
                <a:solidFill>
                  <a:schemeClr val="bg2"/>
                </a:solidFill>
                <a:latin typeface="Century Gothic" charset="0"/>
                <a:ea typeface="Century Gothic" charset="0"/>
                <a:cs typeface="Century Gothic" charset="0"/>
              </a:defRPr>
            </a:lvl1pPr>
          </a:lstStyle>
          <a:p>
            <a:pPr lvl="0"/>
            <a:r>
              <a:rPr lang="en-US"/>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613024"/>
            <a:ext cx="3245944" cy="3559176"/>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1">
            <a:extLst>
              <a:ext uri="{FF2B5EF4-FFF2-40B4-BE49-F238E27FC236}">
                <a16:creationId xmlns:a16="http://schemas.microsoft.com/office/drawing/2014/main" id="{BFCF55DA-0D01-0B42-AD82-C590D5CD8776}"/>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541611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 callout + cop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7041395" y="346075"/>
            <a:ext cx="5150606"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6075"/>
            <a:ext cx="7041394" cy="61658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7416043" y="3037114"/>
            <a:ext cx="4401307" cy="3135086"/>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E17507-28F5-0B4B-B26A-9A48BC4926C3}"/>
              </a:ext>
            </a:extLst>
          </p:cNvPr>
          <p:cNvSpPr>
            <a:spLocks noGrp="1"/>
          </p:cNvSpPr>
          <p:nvPr>
            <p:ph type="body" sz="quarter" idx="18" hasCustomPrompt="1"/>
          </p:nvPr>
        </p:nvSpPr>
        <p:spPr>
          <a:xfrm>
            <a:off x="7416044" y="685800"/>
            <a:ext cx="4401306" cy="2346067"/>
          </a:xfrm>
          <a:prstGeom prst="rect">
            <a:avLst/>
          </a:prstGeom>
        </p:spPr>
        <p:txBody>
          <a:bodyPr anchor="b"/>
          <a:lstStyle>
            <a:lvl1pPr marL="0" indent="0">
              <a:lnSpc>
                <a:spcPct val="80000"/>
              </a:lnSpc>
              <a:spcBef>
                <a:spcPts val="0"/>
              </a:spcBef>
              <a:buNone/>
              <a:defRPr sz="8000" b="1">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Callout</a:t>
            </a:r>
          </a:p>
        </p:txBody>
      </p:sp>
      <p:sp>
        <p:nvSpPr>
          <p:cNvPr id="14" name="Slide Number Placeholder 11">
            <a:extLst>
              <a:ext uri="{FF2B5EF4-FFF2-40B4-BE49-F238E27FC236}">
                <a16:creationId xmlns:a16="http://schemas.microsoft.com/office/drawing/2014/main" id="{D66F88E8-E8BF-DD42-882A-CADB7A4EDBAB}"/>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530790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center + title + call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4060825"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060825" y="346075"/>
            <a:ext cx="4022725" cy="6165850"/>
          </a:xfrm>
          <a:prstGeom prst="rect">
            <a:avLst/>
          </a:prstGeom>
          <a:solidFill>
            <a:schemeClr val="accent2"/>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5800"/>
            <a:ext cx="3314699"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p:nvPr>
        </p:nvSpPr>
        <p:spPr>
          <a:xfrm>
            <a:off x="8083551" y="346075"/>
            <a:ext cx="4108450" cy="6165849"/>
          </a:xfrm>
          <a:prstGeom prst="rect">
            <a:avLst/>
          </a:prstGeom>
          <a:solidFill>
            <a:schemeClr val="tx1"/>
          </a:solidFill>
        </p:spPr>
        <p:txBody>
          <a:bodyPr/>
          <a:lstStyle>
            <a:lvl1pPr marL="0" indent="0">
              <a:buNone/>
              <a:defRPr sz="200">
                <a:solidFill>
                  <a:schemeClr val="tx1"/>
                </a:solidFill>
                <a:latin typeface="Century Gothic" charset="0"/>
                <a:ea typeface="Century Gothic" charset="0"/>
                <a:cs typeface="Century Gothic" charset="0"/>
              </a:defRPr>
            </a:lvl1pPr>
          </a:lstStyle>
          <a:p>
            <a:pPr lvl="0"/>
            <a:endParaRPr lang="en-US"/>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8458200" y="685801"/>
            <a:ext cx="3359150" cy="5486400"/>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1">
            <a:extLst>
              <a:ext uri="{FF2B5EF4-FFF2-40B4-BE49-F238E27FC236}">
                <a16:creationId xmlns:a16="http://schemas.microsoft.com/office/drawing/2014/main" id="{8B5D2F13-F6A2-524E-A177-C57D382CB825}"/>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07759569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 titl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349792"/>
            <a:ext cx="6341874" cy="6165850"/>
          </a:xfrm>
          <a:prstGeom prst="rect">
            <a:avLst/>
          </a:prstGeom>
          <a:solidFill>
            <a:schemeClr val="bg1">
              <a:lumMod val="95000"/>
            </a:schemeClr>
          </a:solidFill>
          <a:ln>
            <a:noFill/>
          </a:ln>
        </p:spPr>
        <p:txBody>
          <a:bodyPr lIns="4320000" tIns="0" rIns="90000" bIns="0" anchor="ctr"/>
          <a:lstStyle>
            <a:lvl1pPr marL="0" indent="0" algn="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14" name="Text Placeholder 24">
            <a:extLst>
              <a:ext uri="{FF2B5EF4-FFF2-40B4-BE49-F238E27FC236}">
                <a16:creationId xmlns:a16="http://schemas.microsoft.com/office/drawing/2014/main" id="{48C60ECB-C09F-3740-84EA-9918401C168A}"/>
              </a:ext>
            </a:extLst>
          </p:cNvPr>
          <p:cNvSpPr>
            <a:spLocks noGrp="1"/>
          </p:cNvSpPr>
          <p:nvPr>
            <p:ph type="body" sz="quarter" idx="28" hasCustomPrompt="1"/>
          </p:nvPr>
        </p:nvSpPr>
        <p:spPr>
          <a:xfrm>
            <a:off x="0" y="1195698"/>
            <a:ext cx="4229554"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2813824"/>
            <a:ext cx="328491" cy="4620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2884712"/>
            <a:ext cx="3493072" cy="2190207"/>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6341873" y="685800"/>
            <a:ext cx="5850128" cy="5486400"/>
          </a:xfrm>
          <a:prstGeom prst="rect">
            <a:avLst/>
          </a:prstGeom>
          <a:solidFill>
            <a:schemeClr val="accent2"/>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a:t>Box</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713348" y="975573"/>
            <a:ext cx="5104002"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1">
            <a:extLst>
              <a:ext uri="{FF2B5EF4-FFF2-40B4-BE49-F238E27FC236}">
                <a16:creationId xmlns:a16="http://schemas.microsoft.com/office/drawing/2014/main" id="{73521ACB-546E-AA4C-ABF1-087C2870A8B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096331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 title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347979"/>
            <a:ext cx="6262497" cy="61658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637146" y="2054225"/>
            <a:ext cx="5180204" cy="4117975"/>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6637146" y="572255"/>
            <a:ext cx="328490" cy="51054"/>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6637146" y="685800"/>
            <a:ext cx="518020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7" name="Slide Number Placeholder 11">
            <a:extLst>
              <a:ext uri="{FF2B5EF4-FFF2-40B4-BE49-F238E27FC236}">
                <a16:creationId xmlns:a16="http://schemas.microsoft.com/office/drawing/2014/main" id="{CCECB47B-C9B8-3F49-9D65-2671DBDCEDA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236478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060825" y="346075"/>
            <a:ext cx="2035174" cy="61658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8975"/>
            <a:ext cx="3314696" cy="1388677"/>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4" name="Picture Placeholder 3">
            <a:extLst>
              <a:ext uri="{FF2B5EF4-FFF2-40B4-BE49-F238E27FC236}">
                <a16:creationId xmlns:a16="http://schemas.microsoft.com/office/drawing/2014/main" id="{B63DFA72-8900-C540-B4A0-71403C4D9384}"/>
              </a:ext>
            </a:extLst>
          </p:cNvPr>
          <p:cNvSpPr>
            <a:spLocks noGrp="1"/>
          </p:cNvSpPr>
          <p:nvPr>
            <p:ph type="pic" sz="quarter" idx="19"/>
          </p:nvPr>
        </p:nvSpPr>
        <p:spPr>
          <a:xfrm>
            <a:off x="7678245" y="346075"/>
            <a:ext cx="4513755" cy="61658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4" name="Text Placeholder 3">
            <a:extLst>
              <a:ext uri="{FF2B5EF4-FFF2-40B4-BE49-F238E27FC236}">
                <a16:creationId xmlns:a16="http://schemas.microsoft.com/office/drawing/2014/main" id="{949664CE-4D57-9144-9C7F-055EC7D47CCB}"/>
              </a:ext>
            </a:extLst>
          </p:cNvPr>
          <p:cNvSpPr>
            <a:spLocks noGrp="1"/>
          </p:cNvSpPr>
          <p:nvPr>
            <p:ph type="body" sz="quarter" idx="20" hasCustomPrompt="1"/>
          </p:nvPr>
        </p:nvSpPr>
        <p:spPr>
          <a:xfrm>
            <a:off x="5127171" y="1196975"/>
            <a:ext cx="2176421" cy="864440"/>
          </a:xfrm>
          <a:prstGeom prst="rect">
            <a:avLst/>
          </a:prstGeom>
          <a:solidFill>
            <a:schemeClr val="tx1"/>
          </a:solidFill>
        </p:spPr>
        <p:txBody>
          <a:bodyPr wrap="square" lIns="108000" tIns="108000" rIns="108000" bIns="108000">
            <a:spAutoFit/>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Image caption goes here. The text box will expand with you text.</a:t>
            </a:r>
          </a:p>
        </p:txBody>
      </p:sp>
      <p:sp>
        <p:nvSpPr>
          <p:cNvPr id="20" name="Text Placeholder 3">
            <a:extLst>
              <a:ext uri="{FF2B5EF4-FFF2-40B4-BE49-F238E27FC236}">
                <a16:creationId xmlns:a16="http://schemas.microsoft.com/office/drawing/2014/main" id="{D1E68ED0-60B8-EA45-80A5-6528B91EFC02}"/>
              </a:ext>
            </a:extLst>
          </p:cNvPr>
          <p:cNvSpPr>
            <a:spLocks noGrp="1"/>
          </p:cNvSpPr>
          <p:nvPr>
            <p:ph type="body" sz="quarter" idx="21" hasCustomPrompt="1"/>
          </p:nvPr>
        </p:nvSpPr>
        <p:spPr>
          <a:xfrm>
            <a:off x="7303592" y="5300990"/>
            <a:ext cx="2403455" cy="864440"/>
          </a:xfrm>
          <a:prstGeom prst="rect">
            <a:avLst/>
          </a:prstGeom>
          <a:solidFill>
            <a:schemeClr val="tx1"/>
          </a:solidFill>
        </p:spPr>
        <p:txBody>
          <a:bodyPr wrap="square" lIns="108000" tIns="108000" rIns="108000" bIns="108000" anchor="b">
            <a:spAutoFit/>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Image caption goes here. The text box will expand with you text.</a:t>
            </a:r>
          </a:p>
        </p:txBody>
      </p:sp>
      <p:sp>
        <p:nvSpPr>
          <p:cNvPr id="21" name="Slide Number Placeholder 11">
            <a:extLst>
              <a:ext uri="{FF2B5EF4-FFF2-40B4-BE49-F238E27FC236}">
                <a16:creationId xmlns:a16="http://schemas.microsoft.com/office/drawing/2014/main" id="{387ECA9D-E9A2-BC4C-A8FD-CCC9CCAF6DB4}"/>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88983859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1" y="346075"/>
            <a:ext cx="6594475" cy="6165850"/>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1195389"/>
            <a:ext cx="4229554" cy="4466604"/>
          </a:xfrm>
          <a:prstGeom prst="rect">
            <a:avLst/>
          </a:prstGeom>
          <a:solidFill>
            <a:schemeClr val="bg1"/>
          </a:solidFill>
        </p:spPr>
        <p:txBody>
          <a:bodyPr/>
          <a:lstStyle>
            <a:lvl1pPr marL="0" indent="0">
              <a:buNone/>
              <a:defRPr sz="200">
                <a:solidFill>
                  <a:schemeClr val="bg1"/>
                </a:solidFill>
              </a:defRPr>
            </a:lvl1pPr>
          </a:lstStyle>
          <a:p>
            <a:pPr lvl="0"/>
            <a:r>
              <a:rPr lang="en-US"/>
              <a:t>Box</a:t>
            </a:r>
          </a:p>
        </p:txBody>
      </p:sp>
      <p:sp>
        <p:nvSpPr>
          <p:cNvPr id="8" name="Rectangle 7">
            <a:extLst>
              <a:ext uri="{FF2B5EF4-FFF2-40B4-BE49-F238E27FC236}">
                <a16:creationId xmlns:a16="http://schemas.microsoft.com/office/drawing/2014/main" id="{3F72106F-6B30-7C41-894C-4141DA6B57CC}"/>
              </a:ext>
            </a:extLst>
          </p:cNvPr>
          <p:cNvSpPr/>
          <p:nvPr userDrawn="1"/>
        </p:nvSpPr>
        <p:spPr>
          <a:xfrm>
            <a:off x="6594475" y="685800"/>
            <a:ext cx="5597524" cy="5491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66094"/>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998987" y="2920159"/>
            <a:ext cx="2962611" cy="1027732"/>
          </a:xfrm>
          <a:prstGeom prst="rect">
            <a:avLst/>
          </a:prstGeom>
        </p:spPr>
        <p:txBody>
          <a:bodyPr>
            <a:no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Today’s agenda</a:t>
            </a:r>
          </a:p>
        </p:txBody>
      </p:sp>
      <p:sp>
        <p:nvSpPr>
          <p:cNvPr id="16" name="Text Placeholder 14">
            <a:extLst>
              <a:ext uri="{FF2B5EF4-FFF2-40B4-BE49-F238E27FC236}">
                <a16:creationId xmlns:a16="http://schemas.microsoft.com/office/drawing/2014/main" id="{4D87875B-B622-894D-B15F-A96CED131C59}"/>
              </a:ext>
            </a:extLst>
          </p:cNvPr>
          <p:cNvSpPr>
            <a:spLocks noGrp="1"/>
          </p:cNvSpPr>
          <p:nvPr>
            <p:ph type="body" sz="quarter" idx="18" hasCustomPrompt="1"/>
          </p:nvPr>
        </p:nvSpPr>
        <p:spPr>
          <a:xfrm rot="10800000" flipV="1">
            <a:off x="998988" y="2784389"/>
            <a:ext cx="328496" cy="55064"/>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7" name="Text Placeholder 8">
            <a:extLst>
              <a:ext uri="{FF2B5EF4-FFF2-40B4-BE49-F238E27FC236}">
                <a16:creationId xmlns:a16="http://schemas.microsoft.com/office/drawing/2014/main" id="{96BFA679-C341-5A4C-BFA9-664DC7EAAED4}"/>
              </a:ext>
            </a:extLst>
          </p:cNvPr>
          <p:cNvSpPr>
            <a:spLocks noGrp="1"/>
          </p:cNvSpPr>
          <p:nvPr>
            <p:ph type="body" sz="quarter" idx="19" hasCustomPrompt="1"/>
          </p:nvPr>
        </p:nvSpPr>
        <p:spPr>
          <a:xfrm>
            <a:off x="7169334" y="1619619"/>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01</a:t>
            </a:r>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8006080" y="1536408"/>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
        <p:nvSpPr>
          <p:cNvPr id="18" name="Text Placeholder 8">
            <a:extLst>
              <a:ext uri="{FF2B5EF4-FFF2-40B4-BE49-F238E27FC236}">
                <a16:creationId xmlns:a16="http://schemas.microsoft.com/office/drawing/2014/main" id="{07F5761B-B687-FD48-8A89-35B58502AF9B}"/>
              </a:ext>
            </a:extLst>
          </p:cNvPr>
          <p:cNvSpPr>
            <a:spLocks noGrp="1"/>
          </p:cNvSpPr>
          <p:nvPr>
            <p:ph type="body" sz="quarter" idx="21" hasCustomPrompt="1"/>
          </p:nvPr>
        </p:nvSpPr>
        <p:spPr>
          <a:xfrm>
            <a:off x="7169334" y="2611464"/>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02</a:t>
            </a:r>
          </a:p>
        </p:txBody>
      </p:sp>
      <p:sp>
        <p:nvSpPr>
          <p:cNvPr id="19" name="Text Placeholder 5">
            <a:extLst>
              <a:ext uri="{FF2B5EF4-FFF2-40B4-BE49-F238E27FC236}">
                <a16:creationId xmlns:a16="http://schemas.microsoft.com/office/drawing/2014/main" id="{407AF52D-CE51-9246-9D63-311FA19AE103}"/>
              </a:ext>
            </a:extLst>
          </p:cNvPr>
          <p:cNvSpPr>
            <a:spLocks noGrp="1"/>
          </p:cNvSpPr>
          <p:nvPr>
            <p:ph type="body" sz="quarter" idx="22" hasCustomPrompt="1"/>
          </p:nvPr>
        </p:nvSpPr>
        <p:spPr>
          <a:xfrm>
            <a:off x="8006080" y="2527952"/>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
        <p:nvSpPr>
          <p:cNvPr id="20" name="Text Placeholder 8">
            <a:extLst>
              <a:ext uri="{FF2B5EF4-FFF2-40B4-BE49-F238E27FC236}">
                <a16:creationId xmlns:a16="http://schemas.microsoft.com/office/drawing/2014/main" id="{20880334-52BD-7B40-BF52-71D26A6BB181}"/>
              </a:ext>
            </a:extLst>
          </p:cNvPr>
          <p:cNvSpPr>
            <a:spLocks noGrp="1"/>
          </p:cNvSpPr>
          <p:nvPr>
            <p:ph type="body" sz="quarter" idx="23" hasCustomPrompt="1"/>
          </p:nvPr>
        </p:nvSpPr>
        <p:spPr>
          <a:xfrm>
            <a:off x="7169334" y="3603309"/>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03</a:t>
            </a:r>
          </a:p>
        </p:txBody>
      </p:sp>
      <p:sp>
        <p:nvSpPr>
          <p:cNvPr id="21" name="Text Placeholder 5">
            <a:extLst>
              <a:ext uri="{FF2B5EF4-FFF2-40B4-BE49-F238E27FC236}">
                <a16:creationId xmlns:a16="http://schemas.microsoft.com/office/drawing/2014/main" id="{963924A1-AF3E-3C47-AEB6-EA1B8277EE85}"/>
              </a:ext>
            </a:extLst>
          </p:cNvPr>
          <p:cNvSpPr>
            <a:spLocks noGrp="1"/>
          </p:cNvSpPr>
          <p:nvPr>
            <p:ph type="body" sz="quarter" idx="24" hasCustomPrompt="1"/>
          </p:nvPr>
        </p:nvSpPr>
        <p:spPr>
          <a:xfrm>
            <a:off x="8006080" y="3519496"/>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
        <p:nvSpPr>
          <p:cNvPr id="22" name="Text Placeholder 8">
            <a:extLst>
              <a:ext uri="{FF2B5EF4-FFF2-40B4-BE49-F238E27FC236}">
                <a16:creationId xmlns:a16="http://schemas.microsoft.com/office/drawing/2014/main" id="{44E9AF6B-F526-D546-A8CA-AC0220474471}"/>
              </a:ext>
            </a:extLst>
          </p:cNvPr>
          <p:cNvSpPr>
            <a:spLocks noGrp="1"/>
          </p:cNvSpPr>
          <p:nvPr>
            <p:ph type="body" sz="quarter" idx="25" hasCustomPrompt="1"/>
          </p:nvPr>
        </p:nvSpPr>
        <p:spPr>
          <a:xfrm>
            <a:off x="7169334" y="4595153"/>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04</a:t>
            </a:r>
          </a:p>
        </p:txBody>
      </p:sp>
      <p:sp>
        <p:nvSpPr>
          <p:cNvPr id="23" name="Text Placeholder 5">
            <a:extLst>
              <a:ext uri="{FF2B5EF4-FFF2-40B4-BE49-F238E27FC236}">
                <a16:creationId xmlns:a16="http://schemas.microsoft.com/office/drawing/2014/main" id="{0F2CDD4E-5A89-9D41-97B5-C0ED1FAA02A5}"/>
              </a:ext>
            </a:extLst>
          </p:cNvPr>
          <p:cNvSpPr>
            <a:spLocks noGrp="1"/>
          </p:cNvSpPr>
          <p:nvPr>
            <p:ph type="body" sz="quarter" idx="26" hasCustomPrompt="1"/>
          </p:nvPr>
        </p:nvSpPr>
        <p:spPr>
          <a:xfrm>
            <a:off x="8006080" y="4511041"/>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
        <p:nvSpPr>
          <p:cNvPr id="24" name="Slide Number Placeholder 11">
            <a:extLst>
              <a:ext uri="{FF2B5EF4-FFF2-40B4-BE49-F238E27FC236}">
                <a16:creationId xmlns:a16="http://schemas.microsoft.com/office/drawing/2014/main" id="{0E3A241E-5054-F14C-B5DA-20D7F2294DE4}"/>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773272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3222171" y="346075"/>
            <a:ext cx="2873828" cy="61658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4" name="Picture Placeholder 3">
            <a:extLst>
              <a:ext uri="{FF2B5EF4-FFF2-40B4-BE49-F238E27FC236}">
                <a16:creationId xmlns:a16="http://schemas.microsoft.com/office/drawing/2014/main" id="{B63DFA72-8900-C540-B4A0-71403C4D9384}"/>
              </a:ext>
            </a:extLst>
          </p:cNvPr>
          <p:cNvSpPr>
            <a:spLocks noGrp="1"/>
          </p:cNvSpPr>
          <p:nvPr>
            <p:ph type="pic" sz="quarter" idx="19"/>
          </p:nvPr>
        </p:nvSpPr>
        <p:spPr>
          <a:xfrm>
            <a:off x="8128001" y="346075"/>
            <a:ext cx="4064000" cy="61658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4" name="Text Placeholder 3">
            <a:extLst>
              <a:ext uri="{FF2B5EF4-FFF2-40B4-BE49-F238E27FC236}">
                <a16:creationId xmlns:a16="http://schemas.microsoft.com/office/drawing/2014/main" id="{949664CE-4D57-9144-9C7F-055EC7D47CCB}"/>
              </a:ext>
            </a:extLst>
          </p:cNvPr>
          <p:cNvSpPr>
            <a:spLocks noGrp="1"/>
          </p:cNvSpPr>
          <p:nvPr>
            <p:ph type="body" sz="quarter" idx="20" hasCustomPrompt="1"/>
          </p:nvPr>
        </p:nvSpPr>
        <p:spPr>
          <a:xfrm>
            <a:off x="1114217" y="2055300"/>
            <a:ext cx="2482604" cy="828089"/>
          </a:xfrm>
          <a:prstGeom prst="rect">
            <a:avLst/>
          </a:prstGeom>
          <a:solidFill>
            <a:schemeClr val="accent2"/>
          </a:solidFill>
        </p:spPr>
        <p:txBody>
          <a:bodyPr wrap="square" lIns="36000" tIns="72000" rIns="108000" bIns="108000" anchor="t">
            <a:spAutoFit/>
          </a:bodyPr>
          <a:lstStyle>
            <a:lvl1pPr marL="0" indent="0">
              <a:lnSpc>
                <a:spcPct val="100000"/>
              </a:lnSpc>
              <a:buNone/>
              <a:defRPr sz="1400">
                <a:solidFill>
                  <a:schemeClr val="tx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Image caption goes here. The text box will expand with you text.</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1114216" y="2009581"/>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9" name="Text Placeholder 3">
            <a:extLst>
              <a:ext uri="{FF2B5EF4-FFF2-40B4-BE49-F238E27FC236}">
                <a16:creationId xmlns:a16="http://schemas.microsoft.com/office/drawing/2014/main" id="{F9196F53-4DD2-5944-BC6E-86ACACF3600A}"/>
              </a:ext>
            </a:extLst>
          </p:cNvPr>
          <p:cNvSpPr>
            <a:spLocks noGrp="1"/>
          </p:cNvSpPr>
          <p:nvPr>
            <p:ph type="body" sz="quarter" idx="21" hasCustomPrompt="1"/>
          </p:nvPr>
        </p:nvSpPr>
        <p:spPr>
          <a:xfrm>
            <a:off x="7036045" y="3430075"/>
            <a:ext cx="1466605" cy="1258976"/>
          </a:xfrm>
          <a:prstGeom prst="rect">
            <a:avLst/>
          </a:prstGeom>
          <a:solidFill>
            <a:schemeClr val="accent2"/>
          </a:solidFill>
        </p:spPr>
        <p:txBody>
          <a:bodyPr wrap="square" lIns="36000" tIns="72000" rIns="108000" bIns="108000" anchor="t">
            <a:spAutoFit/>
          </a:bodyPr>
          <a:lstStyle>
            <a:lvl1pPr marL="0" indent="0">
              <a:lnSpc>
                <a:spcPct val="100000"/>
              </a:lnSpc>
              <a:buNone/>
              <a:defRPr sz="1400">
                <a:solidFill>
                  <a:schemeClr val="tx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Image caption goes here. The text box will expand with you text.</a:t>
            </a:r>
          </a:p>
        </p:txBody>
      </p:sp>
      <p:sp>
        <p:nvSpPr>
          <p:cNvPr id="21" name="Text Placeholder 14">
            <a:extLst>
              <a:ext uri="{FF2B5EF4-FFF2-40B4-BE49-F238E27FC236}">
                <a16:creationId xmlns:a16="http://schemas.microsoft.com/office/drawing/2014/main" id="{0F64A743-EF9B-9E47-BF01-8A9E6CB0F55D}"/>
              </a:ext>
            </a:extLst>
          </p:cNvPr>
          <p:cNvSpPr>
            <a:spLocks noGrp="1"/>
          </p:cNvSpPr>
          <p:nvPr>
            <p:ph type="body" sz="quarter" idx="22" hasCustomPrompt="1"/>
          </p:nvPr>
        </p:nvSpPr>
        <p:spPr>
          <a:xfrm>
            <a:off x="7036045" y="3384356"/>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0" name="Slide Number Placeholder 11">
            <a:extLst>
              <a:ext uri="{FF2B5EF4-FFF2-40B4-BE49-F238E27FC236}">
                <a16:creationId xmlns:a16="http://schemas.microsoft.com/office/drawing/2014/main" id="{73D3ED0C-D965-4A4C-A6B7-F552F3D79745}"/>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89564384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600" y="346075"/>
            <a:ext cx="121932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6096000" y="346075"/>
            <a:ext cx="2048400" cy="204840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2890171"/>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2986827"/>
            <a:ext cx="5344375" cy="1069190"/>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21" name="Picture Placeholder 3">
            <a:extLst>
              <a:ext uri="{FF2B5EF4-FFF2-40B4-BE49-F238E27FC236}">
                <a16:creationId xmlns:a16="http://schemas.microsoft.com/office/drawing/2014/main" id="{DF163864-63C0-9B42-8947-D65BC7FB6685}"/>
              </a:ext>
            </a:extLst>
          </p:cNvPr>
          <p:cNvSpPr>
            <a:spLocks noGrp="1"/>
          </p:cNvSpPr>
          <p:nvPr>
            <p:ph type="pic" sz="quarter" idx="19"/>
          </p:nvPr>
        </p:nvSpPr>
        <p:spPr>
          <a:xfrm>
            <a:off x="6096000" y="2394475"/>
            <a:ext cx="2048400" cy="204840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2" name="Picture Placeholder 3">
            <a:extLst>
              <a:ext uri="{FF2B5EF4-FFF2-40B4-BE49-F238E27FC236}">
                <a16:creationId xmlns:a16="http://schemas.microsoft.com/office/drawing/2014/main" id="{F8F50113-34F7-684C-8F30-A83D4E6AB26F}"/>
              </a:ext>
            </a:extLst>
          </p:cNvPr>
          <p:cNvSpPr>
            <a:spLocks noGrp="1"/>
          </p:cNvSpPr>
          <p:nvPr>
            <p:ph type="pic" sz="quarter" idx="20"/>
          </p:nvPr>
        </p:nvSpPr>
        <p:spPr>
          <a:xfrm>
            <a:off x="6096000" y="4442875"/>
            <a:ext cx="2048400" cy="2069050"/>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60E0A594-ACDF-FC4B-909C-0A81D9DB060A}"/>
              </a:ext>
            </a:extLst>
          </p:cNvPr>
          <p:cNvSpPr>
            <a:spLocks noGrp="1"/>
          </p:cNvSpPr>
          <p:nvPr>
            <p:ph type="body" sz="quarter" idx="21" hasCustomPrompt="1"/>
          </p:nvPr>
        </p:nvSpPr>
        <p:spPr>
          <a:xfrm>
            <a:off x="8147050" y="2393950"/>
            <a:ext cx="4042800" cy="2048400"/>
          </a:xfrm>
          <a:prstGeom prst="rect">
            <a:avLst/>
          </a:prstGeom>
          <a:solidFill>
            <a:srgbClr val="8D99AE">
              <a:alpha val="50196"/>
            </a:srgbClr>
          </a:solidFill>
        </p:spPr>
        <p:txBody>
          <a:bodyPr/>
          <a:lstStyle>
            <a:lvl1pPr marL="0" indent="0">
              <a:buNone/>
              <a:defRPr sz="200">
                <a:solidFill>
                  <a:schemeClr val="accent1">
                    <a:lumMod val="50000"/>
                  </a:schemeClr>
                </a:solidFill>
                <a:latin typeface="Century Gothic" charset="0"/>
                <a:ea typeface="Century Gothic" charset="0"/>
                <a:cs typeface="Century Gothic" charset="0"/>
              </a:defRPr>
            </a:lvl1pPr>
            <a:lvl2pPr marL="457200" indent="0">
              <a:buNone/>
              <a:defRPr sz="200">
                <a:solidFill>
                  <a:schemeClr val="accent1">
                    <a:lumMod val="50000"/>
                  </a:schemeClr>
                </a:solidFill>
              </a:defRPr>
            </a:lvl2pPr>
            <a:lvl3pPr marL="914400" indent="0">
              <a:buNone/>
              <a:defRPr sz="200">
                <a:solidFill>
                  <a:schemeClr val="accent1">
                    <a:lumMod val="50000"/>
                  </a:schemeClr>
                </a:solidFill>
              </a:defRPr>
            </a:lvl3pPr>
            <a:lvl4pPr marL="1371600" indent="0">
              <a:buNone/>
              <a:defRPr sz="200">
                <a:solidFill>
                  <a:schemeClr val="accent1">
                    <a:lumMod val="50000"/>
                  </a:schemeClr>
                </a:solidFill>
              </a:defRPr>
            </a:lvl4pPr>
            <a:lvl5pPr marL="1828800" indent="0">
              <a:buNone/>
              <a:defRPr sz="200">
                <a:solidFill>
                  <a:schemeClr val="accent1">
                    <a:lumMod val="50000"/>
                  </a:schemeClr>
                </a:solidFill>
              </a:defRPr>
            </a:lvl5pPr>
          </a:lstStyle>
          <a:p>
            <a:pPr lvl="0"/>
            <a:r>
              <a:rPr lang="en-US"/>
              <a:t>Box</a:t>
            </a:r>
          </a:p>
        </p:txBody>
      </p:sp>
      <p:sp>
        <p:nvSpPr>
          <p:cNvPr id="23" name="Text Placeholder 22">
            <a:extLst>
              <a:ext uri="{FF2B5EF4-FFF2-40B4-BE49-F238E27FC236}">
                <a16:creationId xmlns:a16="http://schemas.microsoft.com/office/drawing/2014/main" id="{EFDF9F02-5E11-D140-B134-9A9295E3CADE}"/>
              </a:ext>
            </a:extLst>
          </p:cNvPr>
          <p:cNvSpPr>
            <a:spLocks noGrp="1"/>
          </p:cNvSpPr>
          <p:nvPr>
            <p:ph type="body" sz="quarter" idx="22" hasCustomPrompt="1"/>
          </p:nvPr>
        </p:nvSpPr>
        <p:spPr>
          <a:xfrm>
            <a:off x="8519049" y="685800"/>
            <a:ext cx="3298301" cy="1368425"/>
          </a:xfrm>
          <a:prstGeom prst="rect">
            <a:avLst/>
          </a:prstGeom>
        </p:spPr>
        <p:txBody>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Image 1 caption goes here</a:t>
            </a:r>
          </a:p>
        </p:txBody>
      </p:sp>
      <p:sp>
        <p:nvSpPr>
          <p:cNvPr id="24" name="Text Placeholder 22">
            <a:extLst>
              <a:ext uri="{FF2B5EF4-FFF2-40B4-BE49-F238E27FC236}">
                <a16:creationId xmlns:a16="http://schemas.microsoft.com/office/drawing/2014/main" id="{02EF1CCB-AABD-5E4E-A78B-986E54DBC248}"/>
              </a:ext>
            </a:extLst>
          </p:cNvPr>
          <p:cNvSpPr>
            <a:spLocks noGrp="1"/>
          </p:cNvSpPr>
          <p:nvPr>
            <p:ph type="body" sz="quarter" idx="23" hasCustomPrompt="1"/>
          </p:nvPr>
        </p:nvSpPr>
        <p:spPr>
          <a:xfrm>
            <a:off x="8519048" y="2744788"/>
            <a:ext cx="3298301" cy="136842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Image 2 caption goes here</a:t>
            </a:r>
          </a:p>
        </p:txBody>
      </p:sp>
      <p:sp>
        <p:nvSpPr>
          <p:cNvPr id="25" name="Text Placeholder 22">
            <a:extLst>
              <a:ext uri="{FF2B5EF4-FFF2-40B4-BE49-F238E27FC236}">
                <a16:creationId xmlns:a16="http://schemas.microsoft.com/office/drawing/2014/main" id="{CBC86FEF-E6CD-C045-BE9E-A29DED4CB174}"/>
              </a:ext>
            </a:extLst>
          </p:cNvPr>
          <p:cNvSpPr>
            <a:spLocks noGrp="1"/>
          </p:cNvSpPr>
          <p:nvPr>
            <p:ph type="body" sz="quarter" idx="24" hasCustomPrompt="1"/>
          </p:nvPr>
        </p:nvSpPr>
        <p:spPr>
          <a:xfrm>
            <a:off x="8519048" y="4792364"/>
            <a:ext cx="3298301" cy="1368425"/>
          </a:xfrm>
          <a:prstGeom prst="rect">
            <a:avLst/>
          </a:prstGeom>
        </p:spPr>
        <p:txBody>
          <a:bodyPr/>
          <a:lstStyle>
            <a:lvl1pPr marL="0" indent="0">
              <a:lnSpc>
                <a:spcPct val="100000"/>
              </a:lnSpc>
              <a:buNone/>
              <a:defRPr sz="1400">
                <a:solidFill>
                  <a:schemeClr val="bg1"/>
                </a:solidFill>
                <a:latin typeface="Century Gothic"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Image 3 caption goes here</a:t>
            </a:r>
          </a:p>
        </p:txBody>
      </p:sp>
      <p:sp>
        <p:nvSpPr>
          <p:cNvPr id="20" name="Slide Number Placeholder 11">
            <a:extLst>
              <a:ext uri="{FF2B5EF4-FFF2-40B4-BE49-F238E27FC236}">
                <a16:creationId xmlns:a16="http://schemas.microsoft.com/office/drawing/2014/main" id="{2572096A-6CF4-5D4F-8799-9F00AB516E2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64595677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6096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7174" y="573382"/>
            <a:ext cx="322792" cy="492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3689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6" name="Text Placeholder 5">
            <a:extLst>
              <a:ext uri="{FF2B5EF4-FFF2-40B4-BE49-F238E27FC236}">
                <a16:creationId xmlns:a16="http://schemas.microsoft.com/office/drawing/2014/main" id="{AB7C55D7-BF6B-5E4D-BDA7-20C1675C32A7}"/>
              </a:ext>
            </a:extLst>
          </p:cNvPr>
          <p:cNvSpPr>
            <a:spLocks noGrp="1"/>
          </p:cNvSpPr>
          <p:nvPr>
            <p:ph type="body" sz="quarter" idx="19"/>
          </p:nvPr>
        </p:nvSpPr>
        <p:spPr>
          <a:xfrm>
            <a:off x="3049200" y="3429000"/>
            <a:ext cx="3046800" cy="3082925"/>
          </a:xfrm>
          <a:prstGeom prst="rect">
            <a:avLst/>
          </a:prstGeom>
          <a:solidFill>
            <a:schemeClr val="bg1"/>
          </a:solidFill>
        </p:spPr>
        <p:txBody>
          <a:bodyPr lIns="360000" tIns="540000" rIns="288000" bIns="288000" anchor="t"/>
          <a:lstStyle>
            <a:lvl1pPr marL="0" indent="0">
              <a:lnSpc>
                <a:spcPct val="100000"/>
              </a:lnSpc>
              <a:buNone/>
              <a:defRPr sz="1400">
                <a:latin typeface="Century Gothic" charset="0"/>
                <a:ea typeface="Century Gothic" charset="0"/>
                <a:cs typeface="Century Gothic" charset="0"/>
              </a:defRPr>
            </a:lvl1pPr>
          </a:lstStyle>
          <a:p>
            <a:pPr lvl="0"/>
            <a:r>
              <a:rPr lang="en-US"/>
              <a:t>Edit Master text styles</a:t>
            </a:r>
          </a:p>
        </p:txBody>
      </p:sp>
      <p:sp>
        <p:nvSpPr>
          <p:cNvPr id="19" name="Picture Placeholder 3">
            <a:extLst>
              <a:ext uri="{FF2B5EF4-FFF2-40B4-BE49-F238E27FC236}">
                <a16:creationId xmlns:a16="http://schemas.microsoft.com/office/drawing/2014/main" id="{7E46DCB1-11BB-8248-8FD4-45CA73B4E052}"/>
              </a:ext>
            </a:extLst>
          </p:cNvPr>
          <p:cNvSpPr>
            <a:spLocks noGrp="1"/>
          </p:cNvSpPr>
          <p:nvPr>
            <p:ph type="pic" sz="quarter" idx="20"/>
          </p:nvPr>
        </p:nvSpPr>
        <p:spPr>
          <a:xfrm>
            <a:off x="609600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9142800" y="346075"/>
            <a:ext cx="3049200" cy="6165851"/>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6097200" y="346075"/>
            <a:ext cx="3046800" cy="3082925"/>
          </a:xfrm>
          <a:prstGeom prst="rect">
            <a:avLst/>
          </a:prstGeom>
          <a:solidFill>
            <a:schemeClr val="bg1"/>
          </a:solidFill>
        </p:spPr>
        <p:txBody>
          <a:bodyPr lIns="360000" tIns="540000" rIns="288000" bIns="288000" anchor="t"/>
          <a:lstStyle>
            <a:lvl1pPr marL="0" indent="0">
              <a:lnSpc>
                <a:spcPct val="100000"/>
              </a:lnSpc>
              <a:buNone/>
              <a:defRPr sz="1400">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158A2B81-3F2B-4544-B216-DFACCEC4A691}"/>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4476422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4974"/>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8975"/>
            <a:ext cx="5347475" cy="136207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9" name="Picture Placeholder 3">
            <a:extLst>
              <a:ext uri="{FF2B5EF4-FFF2-40B4-BE49-F238E27FC236}">
                <a16:creationId xmlns:a16="http://schemas.microsoft.com/office/drawing/2014/main" id="{7E46DCB1-11BB-8248-8FD4-45CA73B4E052}"/>
              </a:ext>
            </a:extLst>
          </p:cNvPr>
          <p:cNvSpPr>
            <a:spLocks noGrp="1"/>
          </p:cNvSpPr>
          <p:nvPr>
            <p:ph type="pic" sz="quarter" idx="20"/>
          </p:nvPr>
        </p:nvSpPr>
        <p:spPr>
          <a:xfrm>
            <a:off x="609600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6096000" y="346075"/>
            <a:ext cx="60960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9141600" y="3429001"/>
            <a:ext cx="3050400" cy="3077678"/>
          </a:xfrm>
          <a:prstGeom prst="rect">
            <a:avLst/>
          </a:prstGeom>
          <a:noFill/>
        </p:spPr>
        <p:txBody>
          <a:bodyPr lIns="360000" tIns="540000" rIns="288000" bIns="288000" anchor="t"/>
          <a:lstStyle>
            <a:lvl1pPr marL="0" indent="0">
              <a:lnSpc>
                <a:spcPct val="100000"/>
              </a:lnSpc>
              <a:buNone/>
              <a:defRPr sz="1400">
                <a:solidFill>
                  <a:schemeClr val="bg1"/>
                </a:solidFill>
                <a:latin typeface="Century Gothic" charset="0"/>
                <a:ea typeface="Century Gothic" charset="0"/>
                <a:cs typeface="Century Gothic" charset="0"/>
              </a:defRPr>
            </a:lvl1pPr>
          </a:lstStyle>
          <a:p>
            <a:pPr lvl="0"/>
            <a:r>
              <a:rPr lang="en-US"/>
              <a:t>Edit Master text styles</a:t>
            </a:r>
          </a:p>
        </p:txBody>
      </p:sp>
      <p:sp>
        <p:nvSpPr>
          <p:cNvPr id="17" name="Picture Placeholder 3">
            <a:extLst>
              <a:ext uri="{FF2B5EF4-FFF2-40B4-BE49-F238E27FC236}">
                <a16:creationId xmlns:a16="http://schemas.microsoft.com/office/drawing/2014/main" id="{A22B7A89-19A9-7743-851E-1BD1A982921D}"/>
              </a:ext>
            </a:extLst>
          </p:cNvPr>
          <p:cNvSpPr>
            <a:spLocks noGrp="1"/>
          </p:cNvSpPr>
          <p:nvPr>
            <p:ph type="pic" sz="quarter" idx="23"/>
          </p:nvPr>
        </p:nvSpPr>
        <p:spPr>
          <a:xfrm>
            <a:off x="3045600" y="3429000"/>
            <a:ext cx="3049200" cy="3082925"/>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0" name="Text Placeholder 7">
            <a:extLst>
              <a:ext uri="{FF2B5EF4-FFF2-40B4-BE49-F238E27FC236}">
                <a16:creationId xmlns:a16="http://schemas.microsoft.com/office/drawing/2014/main" id="{025ACEAF-F5E2-4043-95A9-03D7E4E59925}"/>
              </a:ext>
            </a:extLst>
          </p:cNvPr>
          <p:cNvSpPr>
            <a:spLocks noGrp="1"/>
          </p:cNvSpPr>
          <p:nvPr>
            <p:ph type="body" sz="quarter" idx="17"/>
          </p:nvPr>
        </p:nvSpPr>
        <p:spPr>
          <a:xfrm>
            <a:off x="371475" y="2054225"/>
            <a:ext cx="5347475" cy="13747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lide Number Placeholder 11">
            <a:extLst>
              <a:ext uri="{FF2B5EF4-FFF2-40B4-BE49-F238E27FC236}">
                <a16:creationId xmlns:a16="http://schemas.microsoft.com/office/drawing/2014/main" id="{E6C19040-0159-6145-A802-17473E581BE2}"/>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18509049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7044"/>
            <a:ext cx="328491" cy="48137"/>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3692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22" name="Picture Placeholder 3">
            <a:extLst>
              <a:ext uri="{FF2B5EF4-FFF2-40B4-BE49-F238E27FC236}">
                <a16:creationId xmlns:a16="http://schemas.microsoft.com/office/drawing/2014/main" id="{485A2BD3-2D6E-7D4F-AD10-128FBA106ADC}"/>
              </a:ext>
            </a:extLst>
          </p:cNvPr>
          <p:cNvSpPr>
            <a:spLocks noGrp="1"/>
          </p:cNvSpPr>
          <p:nvPr>
            <p:ph type="pic" sz="quarter" idx="21"/>
          </p:nvPr>
        </p:nvSpPr>
        <p:spPr>
          <a:xfrm>
            <a:off x="4060825"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3" name="Text Placeholder 5">
            <a:extLst>
              <a:ext uri="{FF2B5EF4-FFF2-40B4-BE49-F238E27FC236}">
                <a16:creationId xmlns:a16="http://schemas.microsoft.com/office/drawing/2014/main" id="{BDE19007-4289-9246-9A51-2DD22137DA5C}"/>
              </a:ext>
            </a:extLst>
          </p:cNvPr>
          <p:cNvSpPr>
            <a:spLocks noGrp="1"/>
          </p:cNvSpPr>
          <p:nvPr>
            <p:ph type="body" sz="quarter" idx="22"/>
          </p:nvPr>
        </p:nvSpPr>
        <p:spPr>
          <a:xfrm>
            <a:off x="4060825" y="4442547"/>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5" name="Picture Placeholder 3">
            <a:extLst>
              <a:ext uri="{FF2B5EF4-FFF2-40B4-BE49-F238E27FC236}">
                <a16:creationId xmlns:a16="http://schemas.microsoft.com/office/drawing/2014/main" id="{68E8B911-00FD-9B47-A463-9712C9F38CB2}"/>
              </a:ext>
            </a:extLst>
          </p:cNvPr>
          <p:cNvSpPr>
            <a:spLocks noGrp="1"/>
          </p:cNvSpPr>
          <p:nvPr>
            <p:ph type="pic" sz="quarter" idx="23"/>
          </p:nvPr>
        </p:nvSpPr>
        <p:spPr>
          <a:xfrm>
            <a:off x="6096000"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6" name="Text Placeholder 5">
            <a:extLst>
              <a:ext uri="{FF2B5EF4-FFF2-40B4-BE49-F238E27FC236}">
                <a16:creationId xmlns:a16="http://schemas.microsoft.com/office/drawing/2014/main" id="{95A63C4A-9056-AF47-88B9-EDB83DFFE0CB}"/>
              </a:ext>
            </a:extLst>
          </p:cNvPr>
          <p:cNvSpPr>
            <a:spLocks noGrp="1"/>
          </p:cNvSpPr>
          <p:nvPr>
            <p:ph type="body" sz="quarter" idx="24"/>
          </p:nvPr>
        </p:nvSpPr>
        <p:spPr>
          <a:xfrm>
            <a:off x="6096000" y="4442547"/>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7" name="Picture Placeholder 3">
            <a:extLst>
              <a:ext uri="{FF2B5EF4-FFF2-40B4-BE49-F238E27FC236}">
                <a16:creationId xmlns:a16="http://schemas.microsoft.com/office/drawing/2014/main" id="{9850B52D-C28C-E547-A09F-8DF0F5B20F28}"/>
              </a:ext>
            </a:extLst>
          </p:cNvPr>
          <p:cNvSpPr>
            <a:spLocks noGrp="1"/>
          </p:cNvSpPr>
          <p:nvPr>
            <p:ph type="pic" sz="quarter" idx="25"/>
          </p:nvPr>
        </p:nvSpPr>
        <p:spPr>
          <a:xfrm>
            <a:off x="8128000"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8" name="Text Placeholder 5">
            <a:extLst>
              <a:ext uri="{FF2B5EF4-FFF2-40B4-BE49-F238E27FC236}">
                <a16:creationId xmlns:a16="http://schemas.microsoft.com/office/drawing/2014/main" id="{A3CE6253-E482-A94E-91AD-C3B814E18073}"/>
              </a:ext>
            </a:extLst>
          </p:cNvPr>
          <p:cNvSpPr>
            <a:spLocks noGrp="1"/>
          </p:cNvSpPr>
          <p:nvPr>
            <p:ph type="body" sz="quarter" idx="26"/>
          </p:nvPr>
        </p:nvSpPr>
        <p:spPr>
          <a:xfrm>
            <a:off x="8128000" y="4442547"/>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9" name="Picture Placeholder 3">
            <a:extLst>
              <a:ext uri="{FF2B5EF4-FFF2-40B4-BE49-F238E27FC236}">
                <a16:creationId xmlns:a16="http://schemas.microsoft.com/office/drawing/2014/main" id="{7308A43C-19E9-5346-BE9E-D88677BC1833}"/>
              </a:ext>
            </a:extLst>
          </p:cNvPr>
          <p:cNvSpPr>
            <a:spLocks noGrp="1"/>
          </p:cNvSpPr>
          <p:nvPr>
            <p:ph type="pic" sz="quarter" idx="27"/>
          </p:nvPr>
        </p:nvSpPr>
        <p:spPr>
          <a:xfrm>
            <a:off x="10166350" y="346075"/>
            <a:ext cx="2035175" cy="4096472"/>
          </a:xfrm>
          <a:prstGeom prst="rect">
            <a:avLst/>
          </a:prstGeom>
          <a:solidFill>
            <a:schemeClr val="bg1">
              <a:lumMod val="95000"/>
            </a:schemeClr>
          </a:solidFill>
          <a:ln>
            <a:noFill/>
          </a:ln>
        </p:spPr>
        <p:txBody>
          <a:bodyPr lIns="0" tIns="0" rIns="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30" name="Text Placeholder 5">
            <a:extLst>
              <a:ext uri="{FF2B5EF4-FFF2-40B4-BE49-F238E27FC236}">
                <a16:creationId xmlns:a16="http://schemas.microsoft.com/office/drawing/2014/main" id="{44297238-6687-394E-9D8C-015EEB4CA6FA}"/>
              </a:ext>
            </a:extLst>
          </p:cNvPr>
          <p:cNvSpPr>
            <a:spLocks noGrp="1"/>
          </p:cNvSpPr>
          <p:nvPr>
            <p:ph type="body" sz="quarter" idx="28"/>
          </p:nvPr>
        </p:nvSpPr>
        <p:spPr>
          <a:xfrm>
            <a:off x="10166350" y="4442547"/>
            <a:ext cx="2035175" cy="1729653"/>
          </a:xfrm>
          <a:prstGeom prst="rect">
            <a:avLst/>
          </a:prstGeom>
          <a:noFill/>
        </p:spPr>
        <p:txBody>
          <a:bodyPr lIns="108000" tIns="108000" rIns="108000" bIns="108000" anchor="t"/>
          <a:lstStyle>
            <a:lvl1pPr marL="0" indent="0">
              <a:lnSpc>
                <a:spcPct val="100000"/>
              </a:lnSpc>
              <a:buNone/>
              <a:defRPr sz="1400">
                <a:solidFill>
                  <a:schemeClr val="tx1"/>
                </a:solidFill>
                <a:latin typeface="Century Gothic" charset="0"/>
                <a:ea typeface="Century Gothic" charset="0"/>
                <a:cs typeface="Century Gothic" charset="0"/>
              </a:defRPr>
            </a:lvl1pPr>
          </a:lstStyle>
          <a:p>
            <a:pPr lvl="0"/>
            <a:r>
              <a:rPr lang="en-US"/>
              <a:t>Edit Master text styles</a:t>
            </a:r>
          </a:p>
        </p:txBody>
      </p:sp>
      <p:sp>
        <p:nvSpPr>
          <p:cNvPr id="21" name="Slide Number Placeholder 11">
            <a:extLst>
              <a:ext uri="{FF2B5EF4-FFF2-40B4-BE49-F238E27FC236}">
                <a16:creationId xmlns:a16="http://schemas.microsoft.com/office/drawing/2014/main" id="{FA32838A-7752-1C42-AA43-7C890E1EE550}"/>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23166911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p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4731013"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8471665" y="346075"/>
            <a:ext cx="3720335" cy="6165850"/>
          </a:xfrm>
          <a:prstGeom prst="rect">
            <a:avLst/>
          </a:prstGeom>
          <a:solidFill>
            <a:schemeClr val="accent2"/>
          </a:solidFill>
          <a:ln>
            <a:noFill/>
          </a:ln>
        </p:spPr>
        <p:txBody>
          <a:bodyPr lIns="288000" tIns="0" rIns="28800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dirty="0"/>
              <a:t>Image of country/region/city here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6928"/>
            <a:ext cx="328490"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5800"/>
            <a:ext cx="3984887"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5"/>
            <a:ext cx="3984887" cy="4117975"/>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200" indent="0">
              <a:lnSpc>
                <a:spcPct val="100000"/>
              </a:lnSpc>
              <a:buNone/>
              <a:defRPr sz="1200">
                <a:solidFill>
                  <a:schemeClr val="tx1"/>
                </a:solidFill>
                <a:latin typeface="Century Gothic" charset="0"/>
                <a:ea typeface="Century Gothic" charset="0"/>
                <a:cs typeface="Century Gothic" charset="0"/>
              </a:defRPr>
            </a:lvl2pPr>
            <a:lvl3pPr marL="914400" indent="0">
              <a:lnSpc>
                <a:spcPct val="100000"/>
              </a:lnSpc>
              <a:buNone/>
              <a:defRPr sz="1100">
                <a:solidFill>
                  <a:schemeClr val="tx1"/>
                </a:solidFill>
                <a:latin typeface="Century Gothic" charset="0"/>
                <a:ea typeface="Century Gothic" charset="0"/>
                <a:cs typeface="Century Gothic" charset="0"/>
              </a:defRPr>
            </a:lvl3pPr>
            <a:lvl4pPr marL="1371600" indent="0">
              <a:lnSpc>
                <a:spcPct val="100000"/>
              </a:lnSpc>
              <a:buNone/>
              <a:defRPr sz="1050">
                <a:solidFill>
                  <a:schemeClr val="tx1"/>
                </a:solidFill>
                <a:latin typeface="Century Gothic" charset="0"/>
                <a:ea typeface="Century Gothic" charset="0"/>
                <a:cs typeface="Century Gothic" charset="0"/>
              </a:defRPr>
            </a:lvl4pPr>
            <a:lvl5pPr marL="1828800" indent="0">
              <a:lnSpc>
                <a:spcPct val="100000"/>
              </a:lnSpc>
              <a:buNone/>
              <a:defRPr sz="1050">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71096EE5-1652-824A-B808-0BB2100A4A4E}"/>
              </a:ext>
            </a:extLst>
          </p:cNvPr>
          <p:cNvSpPr/>
          <p:nvPr userDrawn="1"/>
        </p:nvSpPr>
        <p:spPr>
          <a:xfrm>
            <a:off x="4731013" y="346075"/>
            <a:ext cx="3740652"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9" name="Text Placeholder 7">
            <a:extLst>
              <a:ext uri="{FF2B5EF4-FFF2-40B4-BE49-F238E27FC236}">
                <a16:creationId xmlns:a16="http://schemas.microsoft.com/office/drawing/2014/main" id="{BF3B222A-BF74-DD46-A1C9-1241F6A4A9D0}"/>
              </a:ext>
            </a:extLst>
          </p:cNvPr>
          <p:cNvSpPr>
            <a:spLocks noGrp="1"/>
          </p:cNvSpPr>
          <p:nvPr>
            <p:ph type="body" sz="quarter" idx="19"/>
          </p:nvPr>
        </p:nvSpPr>
        <p:spPr>
          <a:xfrm>
            <a:off x="5102488" y="3429000"/>
            <a:ext cx="2994528" cy="2743200"/>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D925AE-8274-E748-B872-ABD30923048F}"/>
              </a:ext>
            </a:extLst>
          </p:cNvPr>
          <p:cNvSpPr>
            <a:spLocks noGrp="1"/>
          </p:cNvSpPr>
          <p:nvPr>
            <p:ph type="body" sz="quarter" idx="20" hasCustomPrompt="1"/>
          </p:nvPr>
        </p:nvSpPr>
        <p:spPr>
          <a:xfrm>
            <a:off x="10921169" y="346075"/>
            <a:ext cx="896180" cy="341632"/>
          </a:xfrm>
          <a:prstGeom prst="rect">
            <a:avLst/>
          </a:prstGeom>
          <a:solidFill>
            <a:schemeClr val="bg1"/>
          </a:solidFill>
        </p:spPr>
        <p:txBody>
          <a:bodyPr wrap="none" lIns="108000" rIns="108000" anchor="ctr">
            <a:spAutoFit/>
          </a:bodyPr>
          <a:lstStyle>
            <a:lvl1pPr marL="0" indent="0" algn="r">
              <a:buNone/>
              <a:defRPr sz="1800" b="1" cap="all" baseline="0">
                <a:solidFill>
                  <a:schemeClr val="accent3"/>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21" name="Slide Number Placeholder 11">
            <a:extLst>
              <a:ext uri="{FF2B5EF4-FFF2-40B4-BE49-F238E27FC236}">
                <a16:creationId xmlns:a16="http://schemas.microsoft.com/office/drawing/2014/main" id="{E51EE8B2-251D-3E49-A43C-446F34472072}"/>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37800670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p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600" y="346075"/>
            <a:ext cx="121932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9225" y="687708"/>
            <a:ext cx="5724524" cy="1366518"/>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9226" y="2054225"/>
            <a:ext cx="5716774"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D925AE-8274-E748-B872-ABD30923048F}"/>
              </a:ext>
            </a:extLst>
          </p:cNvPr>
          <p:cNvSpPr>
            <a:spLocks noGrp="1"/>
          </p:cNvSpPr>
          <p:nvPr>
            <p:ph type="body" sz="quarter" idx="20" hasCustomPrompt="1"/>
          </p:nvPr>
        </p:nvSpPr>
        <p:spPr>
          <a:xfrm>
            <a:off x="10921169" y="346075"/>
            <a:ext cx="896180" cy="341632"/>
          </a:xfrm>
          <a:prstGeom prst="rect">
            <a:avLst/>
          </a:prstGeom>
          <a:solidFill>
            <a:schemeClr val="bg1"/>
          </a:solidFill>
        </p:spPr>
        <p:txBody>
          <a:bodyPr wrap="none" lIns="108000" rIns="108000" anchor="ctr">
            <a:spAutoFit/>
          </a:bodyPr>
          <a:lstStyle>
            <a:lvl1pPr marL="0" indent="0" algn="r">
              <a:buNone/>
              <a:defRPr sz="1800" b="1" cap="all" baseline="0">
                <a:solidFill>
                  <a:schemeClr val="accent3"/>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Name</a:t>
            </a:r>
          </a:p>
        </p:txBody>
      </p:sp>
      <p:sp>
        <p:nvSpPr>
          <p:cNvPr id="16" name="Slide Number Placeholder 11">
            <a:extLst>
              <a:ext uri="{FF2B5EF4-FFF2-40B4-BE49-F238E27FC236}">
                <a16:creationId xmlns:a16="http://schemas.microsoft.com/office/drawing/2014/main" id="{2B04A34F-72D8-FC49-B615-68BF7C60BFFF}"/>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447580958"/>
      </p:ext>
    </p:extLst>
  </p:cSld>
  <p:clrMapOvr>
    <a:masterClrMapping/>
  </p:clrMapOvr>
  <p:extLst>
    <p:ext uri="{DCECCB84-F9BA-43D5-87BE-67443E8EF086}">
      <p15:sldGuideLst xmlns:p15="http://schemas.microsoft.com/office/powerpoint/2012/main">
        <p15:guide id="1" pos="2558">
          <p15:clr>
            <a:srgbClr val="FBAE40"/>
          </p15:clr>
        </p15:guide>
        <p15:guide id="2" pos="51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600" y="346075"/>
            <a:ext cx="12193200" cy="616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5427"/>
            <a:ext cx="329090"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2447697" cy="27432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3429000"/>
            <a:ext cx="2447698" cy="2743201"/>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200" indent="0">
              <a:lnSpc>
                <a:spcPct val="100000"/>
              </a:lnSpc>
              <a:buNone/>
              <a:defRPr sz="1200">
                <a:solidFill>
                  <a:schemeClr val="tx1"/>
                </a:solidFill>
                <a:latin typeface="Century Gothic" charset="0"/>
                <a:ea typeface="Century Gothic" charset="0"/>
                <a:cs typeface="Century Gothic" charset="0"/>
              </a:defRPr>
            </a:lvl2pPr>
            <a:lvl3pPr marL="914400" indent="0">
              <a:lnSpc>
                <a:spcPct val="100000"/>
              </a:lnSpc>
              <a:buNone/>
              <a:defRPr sz="1100">
                <a:solidFill>
                  <a:schemeClr val="tx1"/>
                </a:solidFill>
                <a:latin typeface="Century Gothic" charset="0"/>
                <a:ea typeface="Century Gothic" charset="0"/>
                <a:cs typeface="Century Gothic" charset="0"/>
              </a:defRPr>
            </a:lvl3pPr>
            <a:lvl4pPr marL="1371600" indent="0">
              <a:lnSpc>
                <a:spcPct val="100000"/>
              </a:lnSpc>
              <a:buNone/>
              <a:defRPr sz="1050">
                <a:solidFill>
                  <a:schemeClr val="tx1"/>
                </a:solidFill>
                <a:latin typeface="Century Gothic" charset="0"/>
                <a:ea typeface="Century Gothic" charset="0"/>
                <a:cs typeface="Century Gothic" charset="0"/>
              </a:defRPr>
            </a:lvl4pPr>
            <a:lvl5pPr marL="1828800" indent="0">
              <a:lnSpc>
                <a:spcPct val="100000"/>
              </a:lnSpc>
              <a:buNone/>
              <a:defRPr sz="1050">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71096EE5-1652-824A-B808-0BB2100A4A4E}"/>
              </a:ext>
            </a:extLst>
          </p:cNvPr>
          <p:cNvSpPr/>
          <p:nvPr userDrawn="1"/>
        </p:nvSpPr>
        <p:spPr>
          <a:xfrm>
            <a:off x="2819773" y="685799"/>
            <a:ext cx="9372227" cy="5486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9" name="Text Placeholder 7">
            <a:extLst>
              <a:ext uri="{FF2B5EF4-FFF2-40B4-BE49-F238E27FC236}">
                <a16:creationId xmlns:a16="http://schemas.microsoft.com/office/drawing/2014/main" id="{BF3B222A-BF74-DD46-A1C9-1241F6A4A9D0}"/>
              </a:ext>
            </a:extLst>
          </p:cNvPr>
          <p:cNvSpPr>
            <a:spLocks noGrp="1"/>
          </p:cNvSpPr>
          <p:nvPr>
            <p:ph type="body" sz="quarter" idx="19"/>
          </p:nvPr>
        </p:nvSpPr>
        <p:spPr>
          <a:xfrm>
            <a:off x="3195023" y="1495312"/>
            <a:ext cx="2667110"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400">
                <a:solidFill>
                  <a:schemeClr val="bg1"/>
                </a:solidFill>
                <a:latin typeface="Century Gothic" charset="0"/>
                <a:ea typeface="Century Gothic" charset="0"/>
                <a:cs typeface="Century Gothic" charset="0"/>
              </a:defRPr>
            </a:lvl2pPr>
            <a:lvl3pPr marL="914400" indent="0">
              <a:lnSpc>
                <a:spcPct val="100000"/>
              </a:lnSpc>
              <a:buNone/>
              <a:defRPr sz="1400">
                <a:solidFill>
                  <a:schemeClr val="bg1"/>
                </a:solidFill>
                <a:latin typeface="Century Gothic" charset="0"/>
                <a:ea typeface="Century Gothic" charset="0"/>
                <a:cs typeface="Century Gothic" charset="0"/>
              </a:defRPr>
            </a:lvl3pPr>
            <a:lvl4pPr marL="1371600" indent="0">
              <a:lnSpc>
                <a:spcPct val="100000"/>
              </a:lnSpc>
              <a:buNone/>
              <a:defRPr sz="1400">
                <a:solidFill>
                  <a:schemeClr val="bg1"/>
                </a:solidFill>
                <a:latin typeface="Century Gothic" charset="0"/>
                <a:ea typeface="Century Gothic" charset="0"/>
                <a:cs typeface="Century Gothic" charset="0"/>
              </a:defRPr>
            </a:lvl4pPr>
            <a:lvl5pPr marL="1828800"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7">
            <a:extLst>
              <a:ext uri="{FF2B5EF4-FFF2-40B4-BE49-F238E27FC236}">
                <a16:creationId xmlns:a16="http://schemas.microsoft.com/office/drawing/2014/main" id="{619623CB-A544-104D-BB92-DCD88D906075}"/>
              </a:ext>
            </a:extLst>
          </p:cNvPr>
          <p:cNvSpPr>
            <a:spLocks noGrp="1"/>
          </p:cNvSpPr>
          <p:nvPr>
            <p:ph type="body" sz="quarter" idx="20" hasCustomPrompt="1"/>
          </p:nvPr>
        </p:nvSpPr>
        <p:spPr>
          <a:xfrm>
            <a:off x="3195023" y="685800"/>
            <a:ext cx="2667110"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a:t>Sub title here</a:t>
            </a:r>
          </a:p>
        </p:txBody>
      </p:sp>
      <p:sp>
        <p:nvSpPr>
          <p:cNvPr id="23" name="Text Placeholder 14">
            <a:extLst>
              <a:ext uri="{FF2B5EF4-FFF2-40B4-BE49-F238E27FC236}">
                <a16:creationId xmlns:a16="http://schemas.microsoft.com/office/drawing/2014/main" id="{29919F37-580F-ED41-AE82-439A8D4EDEC6}"/>
              </a:ext>
            </a:extLst>
          </p:cNvPr>
          <p:cNvSpPr>
            <a:spLocks noGrp="1"/>
          </p:cNvSpPr>
          <p:nvPr>
            <p:ph type="body" sz="quarter" idx="21" hasCustomPrompt="1"/>
          </p:nvPr>
        </p:nvSpPr>
        <p:spPr>
          <a:xfrm>
            <a:off x="3293506" y="1302051"/>
            <a:ext cx="1440000" cy="18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9" name="Rectangle 28">
            <a:extLst>
              <a:ext uri="{FF2B5EF4-FFF2-40B4-BE49-F238E27FC236}">
                <a16:creationId xmlns:a16="http://schemas.microsoft.com/office/drawing/2014/main" id="{47486702-9014-C34B-BB48-D49F65BA7D52}"/>
              </a:ext>
            </a:extLst>
          </p:cNvPr>
          <p:cNvSpPr/>
          <p:nvPr userDrawn="1"/>
        </p:nvSpPr>
        <p:spPr>
          <a:xfrm>
            <a:off x="6096000" y="685799"/>
            <a:ext cx="3062783" cy="5486401"/>
          </a:xfrm>
          <a:prstGeom prst="rect">
            <a:avLst/>
          </a:prstGeom>
          <a:solidFill>
            <a:srgbClr val="8D99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30" name="Text Placeholder 7">
            <a:extLst>
              <a:ext uri="{FF2B5EF4-FFF2-40B4-BE49-F238E27FC236}">
                <a16:creationId xmlns:a16="http://schemas.microsoft.com/office/drawing/2014/main" id="{56DD5973-6BF9-5147-B092-32359204A218}"/>
              </a:ext>
            </a:extLst>
          </p:cNvPr>
          <p:cNvSpPr>
            <a:spLocks noGrp="1"/>
          </p:cNvSpPr>
          <p:nvPr>
            <p:ph type="body" sz="quarter" idx="22"/>
          </p:nvPr>
        </p:nvSpPr>
        <p:spPr>
          <a:xfrm>
            <a:off x="6257806" y="1495312"/>
            <a:ext cx="2672909"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400">
                <a:solidFill>
                  <a:schemeClr val="bg1"/>
                </a:solidFill>
                <a:latin typeface="Century Gothic" charset="0"/>
                <a:ea typeface="Century Gothic" charset="0"/>
                <a:cs typeface="Century Gothic" charset="0"/>
              </a:defRPr>
            </a:lvl2pPr>
            <a:lvl3pPr marL="914400" indent="0">
              <a:lnSpc>
                <a:spcPct val="100000"/>
              </a:lnSpc>
              <a:buNone/>
              <a:defRPr sz="1400">
                <a:solidFill>
                  <a:schemeClr val="bg1"/>
                </a:solidFill>
                <a:latin typeface="Century Gothic" charset="0"/>
                <a:ea typeface="Century Gothic" charset="0"/>
                <a:cs typeface="Century Gothic" charset="0"/>
              </a:defRPr>
            </a:lvl3pPr>
            <a:lvl4pPr marL="1371600" indent="0">
              <a:lnSpc>
                <a:spcPct val="100000"/>
              </a:lnSpc>
              <a:buNone/>
              <a:defRPr sz="1400">
                <a:solidFill>
                  <a:schemeClr val="bg1"/>
                </a:solidFill>
                <a:latin typeface="Century Gothic" charset="0"/>
                <a:ea typeface="Century Gothic" charset="0"/>
                <a:cs typeface="Century Gothic" charset="0"/>
              </a:defRPr>
            </a:lvl4pPr>
            <a:lvl5pPr marL="1828800"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7">
            <a:extLst>
              <a:ext uri="{FF2B5EF4-FFF2-40B4-BE49-F238E27FC236}">
                <a16:creationId xmlns:a16="http://schemas.microsoft.com/office/drawing/2014/main" id="{025E83D1-5BAE-AE40-ADDC-636E401A70AF}"/>
              </a:ext>
            </a:extLst>
          </p:cNvPr>
          <p:cNvSpPr>
            <a:spLocks noGrp="1"/>
          </p:cNvSpPr>
          <p:nvPr>
            <p:ph type="body" sz="quarter" idx="23" hasCustomPrompt="1"/>
          </p:nvPr>
        </p:nvSpPr>
        <p:spPr>
          <a:xfrm>
            <a:off x="6257806" y="685800"/>
            <a:ext cx="2672910"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a:t>Sub title here</a:t>
            </a:r>
          </a:p>
        </p:txBody>
      </p:sp>
      <p:sp>
        <p:nvSpPr>
          <p:cNvPr id="32" name="Text Placeholder 14">
            <a:extLst>
              <a:ext uri="{FF2B5EF4-FFF2-40B4-BE49-F238E27FC236}">
                <a16:creationId xmlns:a16="http://schemas.microsoft.com/office/drawing/2014/main" id="{D0EDF16A-3D20-D441-B714-A7C021C9722B}"/>
              </a:ext>
            </a:extLst>
          </p:cNvPr>
          <p:cNvSpPr>
            <a:spLocks noGrp="1"/>
          </p:cNvSpPr>
          <p:nvPr>
            <p:ph type="body" sz="quarter" idx="24" hasCustomPrompt="1"/>
          </p:nvPr>
        </p:nvSpPr>
        <p:spPr>
          <a:xfrm>
            <a:off x="6356289" y="1302051"/>
            <a:ext cx="1440000" cy="18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34" name="Text Placeholder 7">
            <a:extLst>
              <a:ext uri="{FF2B5EF4-FFF2-40B4-BE49-F238E27FC236}">
                <a16:creationId xmlns:a16="http://schemas.microsoft.com/office/drawing/2014/main" id="{3BB5FEF0-3A60-8A45-BAF7-33D764D9B94C}"/>
              </a:ext>
            </a:extLst>
          </p:cNvPr>
          <p:cNvSpPr>
            <a:spLocks noGrp="1"/>
          </p:cNvSpPr>
          <p:nvPr>
            <p:ph type="body" sz="quarter" idx="25"/>
          </p:nvPr>
        </p:nvSpPr>
        <p:spPr>
          <a:xfrm>
            <a:off x="9305366" y="1495312"/>
            <a:ext cx="2511983"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400">
                <a:solidFill>
                  <a:schemeClr val="bg1"/>
                </a:solidFill>
                <a:latin typeface="Century Gothic" charset="0"/>
                <a:ea typeface="Century Gothic" charset="0"/>
                <a:cs typeface="Century Gothic" charset="0"/>
              </a:defRPr>
            </a:lvl2pPr>
            <a:lvl3pPr marL="914400" indent="0">
              <a:lnSpc>
                <a:spcPct val="100000"/>
              </a:lnSpc>
              <a:buNone/>
              <a:defRPr sz="1400">
                <a:solidFill>
                  <a:schemeClr val="bg1"/>
                </a:solidFill>
                <a:latin typeface="Century Gothic" charset="0"/>
                <a:ea typeface="Century Gothic" charset="0"/>
                <a:cs typeface="Century Gothic" charset="0"/>
              </a:defRPr>
            </a:lvl3pPr>
            <a:lvl4pPr marL="1371600" indent="0">
              <a:lnSpc>
                <a:spcPct val="100000"/>
              </a:lnSpc>
              <a:buNone/>
              <a:defRPr sz="1400">
                <a:solidFill>
                  <a:schemeClr val="bg1"/>
                </a:solidFill>
                <a:latin typeface="Century Gothic" charset="0"/>
                <a:ea typeface="Century Gothic" charset="0"/>
                <a:cs typeface="Century Gothic" charset="0"/>
              </a:defRPr>
            </a:lvl4pPr>
            <a:lvl5pPr marL="1828800"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7">
            <a:extLst>
              <a:ext uri="{FF2B5EF4-FFF2-40B4-BE49-F238E27FC236}">
                <a16:creationId xmlns:a16="http://schemas.microsoft.com/office/drawing/2014/main" id="{659E5292-C46F-F84F-ACEA-1C427CC5F829}"/>
              </a:ext>
            </a:extLst>
          </p:cNvPr>
          <p:cNvSpPr>
            <a:spLocks noGrp="1"/>
          </p:cNvSpPr>
          <p:nvPr>
            <p:ph type="body" sz="quarter" idx="26" hasCustomPrompt="1"/>
          </p:nvPr>
        </p:nvSpPr>
        <p:spPr>
          <a:xfrm>
            <a:off x="9305366" y="685800"/>
            <a:ext cx="2511984"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a:t>Sub title here</a:t>
            </a:r>
          </a:p>
        </p:txBody>
      </p:sp>
      <p:sp>
        <p:nvSpPr>
          <p:cNvPr id="36" name="Text Placeholder 14">
            <a:extLst>
              <a:ext uri="{FF2B5EF4-FFF2-40B4-BE49-F238E27FC236}">
                <a16:creationId xmlns:a16="http://schemas.microsoft.com/office/drawing/2014/main" id="{05CB0F87-3576-354A-8F18-5DDC62A973F3}"/>
              </a:ext>
            </a:extLst>
          </p:cNvPr>
          <p:cNvSpPr>
            <a:spLocks noGrp="1"/>
          </p:cNvSpPr>
          <p:nvPr>
            <p:ph type="body" sz="quarter" idx="27" hasCustomPrompt="1"/>
          </p:nvPr>
        </p:nvSpPr>
        <p:spPr>
          <a:xfrm>
            <a:off x="9403849" y="1302051"/>
            <a:ext cx="1440000" cy="18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4" name="Slide Number Placeholder 11">
            <a:extLst>
              <a:ext uri="{FF2B5EF4-FFF2-40B4-BE49-F238E27FC236}">
                <a16:creationId xmlns:a16="http://schemas.microsoft.com/office/drawing/2014/main" id="{C74F2A2A-4D2C-C044-A752-D59FE11945E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0707279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1" y="346075"/>
            <a:ext cx="12193200" cy="6163200"/>
          </a:xfrm>
          <a:prstGeom prst="rect">
            <a:avLst/>
          </a:prstGeom>
          <a:solidFill>
            <a:schemeClr val="accent2"/>
          </a:solidFill>
          <a:ln>
            <a:noFill/>
          </a:ln>
        </p:spPr>
        <p:txBody>
          <a:bodyPr lIns="288000" tIns="0" rIns="28800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5" name="Text Placeholder 4">
            <a:extLst>
              <a:ext uri="{FF2B5EF4-FFF2-40B4-BE49-F238E27FC236}">
                <a16:creationId xmlns:a16="http://schemas.microsoft.com/office/drawing/2014/main" id="{E55B0D44-85AC-DA4D-8DE4-11897C3450E3}"/>
              </a:ext>
            </a:extLst>
          </p:cNvPr>
          <p:cNvSpPr>
            <a:spLocks noGrp="1"/>
          </p:cNvSpPr>
          <p:nvPr>
            <p:ph type="body" sz="quarter" idx="18" hasCustomPrompt="1"/>
          </p:nvPr>
        </p:nvSpPr>
        <p:spPr>
          <a:xfrm>
            <a:off x="8956675" y="685800"/>
            <a:ext cx="3235326" cy="5486400"/>
          </a:xfrm>
          <a:prstGeom prst="rect">
            <a:avLst/>
          </a:prstGeom>
          <a:solidFill>
            <a:schemeClr val="bg2"/>
          </a:solidFill>
        </p:spPr>
        <p:txBody>
          <a:bodyPr/>
          <a:lstStyle>
            <a:lvl1pPr marL="0" indent="0">
              <a:buNone/>
              <a:defRPr sz="200">
                <a:solidFill>
                  <a:schemeClr val="bg2"/>
                </a:solidFill>
                <a:latin typeface="Century Gothic" charset="0"/>
                <a:ea typeface="Century Gothic" charset="0"/>
                <a:cs typeface="Century Gothic" charset="0"/>
              </a:defRPr>
            </a:lvl1pPr>
          </a:lstStyle>
          <a:p>
            <a:pPr lvl="0"/>
            <a:r>
              <a:rPr lang="en-US"/>
              <a:t>Box</a:t>
            </a:r>
          </a:p>
        </p:txBody>
      </p:sp>
      <p:sp>
        <p:nvSpPr>
          <p:cNvPr id="20" name="Text Placeholder 7">
            <a:extLst>
              <a:ext uri="{FF2B5EF4-FFF2-40B4-BE49-F238E27FC236}">
                <a16:creationId xmlns:a16="http://schemas.microsoft.com/office/drawing/2014/main" id="{88BD069F-7E3F-564A-A4E2-FF577690C54D}"/>
              </a:ext>
            </a:extLst>
          </p:cNvPr>
          <p:cNvSpPr>
            <a:spLocks noGrp="1"/>
          </p:cNvSpPr>
          <p:nvPr>
            <p:ph type="body" sz="quarter" idx="19"/>
          </p:nvPr>
        </p:nvSpPr>
        <p:spPr>
          <a:xfrm>
            <a:off x="9337639" y="1495312"/>
            <a:ext cx="2479711" cy="4432152"/>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400">
                <a:solidFill>
                  <a:schemeClr val="bg1"/>
                </a:solidFill>
                <a:latin typeface="Century Gothic" charset="0"/>
                <a:ea typeface="Century Gothic" charset="0"/>
                <a:cs typeface="Century Gothic" charset="0"/>
              </a:defRPr>
            </a:lvl2pPr>
            <a:lvl3pPr marL="914400" indent="0">
              <a:lnSpc>
                <a:spcPct val="100000"/>
              </a:lnSpc>
              <a:buNone/>
              <a:defRPr sz="1400">
                <a:solidFill>
                  <a:schemeClr val="bg1"/>
                </a:solidFill>
                <a:latin typeface="Century Gothic" charset="0"/>
                <a:ea typeface="Century Gothic" charset="0"/>
                <a:cs typeface="Century Gothic" charset="0"/>
              </a:defRPr>
            </a:lvl3pPr>
            <a:lvl4pPr marL="1371600" indent="0">
              <a:lnSpc>
                <a:spcPct val="100000"/>
              </a:lnSpc>
              <a:buNone/>
              <a:defRPr sz="1400">
                <a:solidFill>
                  <a:schemeClr val="bg1"/>
                </a:solidFill>
                <a:latin typeface="Century Gothic" charset="0"/>
                <a:ea typeface="Century Gothic" charset="0"/>
                <a:cs typeface="Century Gothic" charset="0"/>
              </a:defRPr>
            </a:lvl4pPr>
            <a:lvl5pPr marL="1828800" indent="0">
              <a:lnSpc>
                <a:spcPct val="100000"/>
              </a:lnSpc>
              <a:buNone/>
              <a:defRPr sz="140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CBCA9F6D-E4E0-D34C-9D82-38E0CEF9BB62}"/>
              </a:ext>
            </a:extLst>
          </p:cNvPr>
          <p:cNvSpPr>
            <a:spLocks noGrp="1"/>
          </p:cNvSpPr>
          <p:nvPr>
            <p:ph type="body" sz="quarter" idx="20" hasCustomPrompt="1"/>
          </p:nvPr>
        </p:nvSpPr>
        <p:spPr>
          <a:xfrm>
            <a:off x="9337639" y="685800"/>
            <a:ext cx="2479711" cy="638063"/>
          </a:xfrm>
          <a:prstGeom prst="rect">
            <a:avLst/>
          </a:prstGeom>
        </p:spPr>
        <p:txBody>
          <a:bodyPr numCol="1" spcCol="360000" anchor="ctr"/>
          <a:lstStyle>
            <a:lvl1pPr marL="0" indent="0">
              <a:spcBef>
                <a:spcPts val="0"/>
              </a:spcBef>
              <a:buNone/>
              <a:defRPr sz="1600" b="1" cap="none" baseline="0">
                <a:solidFill>
                  <a:schemeClr val="bg1"/>
                </a:solidFill>
                <a:latin typeface="Century Gothic" charset="0"/>
                <a:ea typeface="Century Gothic" charset="0"/>
                <a:cs typeface="Century Gothic" charset="0"/>
              </a:defRPr>
            </a:lvl1pPr>
            <a:lvl2pPr marL="457200" indent="0">
              <a:buNone/>
              <a:defRPr sz="1200">
                <a:solidFill>
                  <a:schemeClr val="bg1"/>
                </a:solidFill>
              </a:defRPr>
            </a:lvl2pPr>
            <a:lvl3pPr marL="914400" indent="0">
              <a:buNone/>
              <a:defRPr sz="1100">
                <a:solidFill>
                  <a:schemeClr val="bg1"/>
                </a:solidFill>
              </a:defRPr>
            </a:lvl3pPr>
            <a:lvl4pPr marL="1371600" indent="0">
              <a:buNone/>
              <a:defRPr sz="1050">
                <a:solidFill>
                  <a:schemeClr val="bg1"/>
                </a:solidFill>
              </a:defRPr>
            </a:lvl4pPr>
            <a:lvl5pPr marL="1828800" indent="0">
              <a:buNone/>
              <a:defRPr sz="1050">
                <a:solidFill>
                  <a:schemeClr val="bg1"/>
                </a:solidFill>
              </a:defRPr>
            </a:lvl5pPr>
          </a:lstStyle>
          <a:p>
            <a:pPr lvl="0"/>
            <a:r>
              <a:rPr lang="en-US"/>
              <a:t>Sub Title Here</a:t>
            </a:r>
          </a:p>
        </p:txBody>
      </p:sp>
      <p:sp>
        <p:nvSpPr>
          <p:cNvPr id="22" name="Text Placeholder 14">
            <a:extLst>
              <a:ext uri="{FF2B5EF4-FFF2-40B4-BE49-F238E27FC236}">
                <a16:creationId xmlns:a16="http://schemas.microsoft.com/office/drawing/2014/main" id="{A635974C-545A-0946-9DA7-DD4FBEA43BB1}"/>
              </a:ext>
            </a:extLst>
          </p:cNvPr>
          <p:cNvSpPr>
            <a:spLocks noGrp="1"/>
          </p:cNvSpPr>
          <p:nvPr>
            <p:ph type="body" sz="quarter" idx="21" hasCustomPrompt="1"/>
          </p:nvPr>
        </p:nvSpPr>
        <p:spPr>
          <a:xfrm>
            <a:off x="9436122" y="1302051"/>
            <a:ext cx="1440000" cy="18000"/>
          </a:xfrm>
          <a:prstGeom prst="rect">
            <a:avLst/>
          </a:prstGeom>
          <a:solidFill>
            <a:schemeClr val="bg1"/>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5" name="Slide Number Placeholder 11">
            <a:extLst>
              <a:ext uri="{FF2B5EF4-FFF2-40B4-BE49-F238E27FC236}">
                <a16:creationId xmlns:a16="http://schemas.microsoft.com/office/drawing/2014/main" id="{B3B38A39-12EB-D94B-9DFC-86A35C228541}"/>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99908507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ients + awards">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600" y="346075"/>
            <a:ext cx="12193200" cy="6165850"/>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1195389"/>
            <a:ext cx="4229554" cy="4466604"/>
          </a:xfrm>
          <a:prstGeom prst="rect">
            <a:avLst/>
          </a:prstGeom>
          <a:solidFill>
            <a:schemeClr val="bg1"/>
          </a:solidFill>
        </p:spPr>
        <p:txBody>
          <a:bodyPr/>
          <a:lstStyle>
            <a:lvl1pPr marL="0" indent="0">
              <a:buNone/>
              <a:defRPr sz="200">
                <a:solidFill>
                  <a:schemeClr val="bg1"/>
                </a:solidFill>
                <a:latin typeface="Century Gothic" charset="0"/>
                <a:ea typeface="Century Gothic" charset="0"/>
                <a:cs typeface="Century Gothic" charset="0"/>
              </a:defRPr>
            </a:lvl1pPr>
          </a:lstStyle>
          <a:p>
            <a:pPr lvl="0"/>
            <a:r>
              <a:rPr lang="en-US"/>
              <a:t>Box</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4812225" y="1621938"/>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Top 5 Clients</a:t>
            </a:r>
          </a:p>
        </p:txBody>
      </p:sp>
      <p:sp>
        <p:nvSpPr>
          <p:cNvPr id="29" name="Text Placeholder 14">
            <a:extLst>
              <a:ext uri="{FF2B5EF4-FFF2-40B4-BE49-F238E27FC236}">
                <a16:creationId xmlns:a16="http://schemas.microsoft.com/office/drawing/2014/main" id="{4E355677-EFE1-E34E-A286-D3CD7920A846}"/>
              </a:ext>
            </a:extLst>
          </p:cNvPr>
          <p:cNvSpPr>
            <a:spLocks noGrp="1"/>
          </p:cNvSpPr>
          <p:nvPr>
            <p:ph type="body" sz="quarter" idx="18" hasCustomPrompt="1"/>
          </p:nvPr>
        </p:nvSpPr>
        <p:spPr>
          <a:xfrm>
            <a:off x="371476" y="2890172"/>
            <a:ext cx="328491"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31" name="Text Placeholder 8">
            <a:extLst>
              <a:ext uri="{FF2B5EF4-FFF2-40B4-BE49-F238E27FC236}">
                <a16:creationId xmlns:a16="http://schemas.microsoft.com/office/drawing/2014/main" id="{8147D3F5-EA05-7A4C-A2C3-C8A79E07D655}"/>
              </a:ext>
            </a:extLst>
          </p:cNvPr>
          <p:cNvSpPr>
            <a:spLocks noGrp="1"/>
          </p:cNvSpPr>
          <p:nvPr>
            <p:ph type="body" sz="quarter" idx="13" hasCustomPrompt="1"/>
          </p:nvPr>
        </p:nvSpPr>
        <p:spPr>
          <a:xfrm>
            <a:off x="371475" y="2986827"/>
            <a:ext cx="3544309" cy="1163479"/>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32" name="Text Placeholder 5">
            <a:extLst>
              <a:ext uri="{FF2B5EF4-FFF2-40B4-BE49-F238E27FC236}">
                <a16:creationId xmlns:a16="http://schemas.microsoft.com/office/drawing/2014/main" id="{478AD10C-4C19-1340-A5B2-475191A6AA39}"/>
              </a:ext>
            </a:extLst>
          </p:cNvPr>
          <p:cNvSpPr>
            <a:spLocks noGrp="1"/>
          </p:cNvSpPr>
          <p:nvPr>
            <p:ph type="body" sz="quarter" idx="28" hasCustomPrompt="1"/>
          </p:nvPr>
        </p:nvSpPr>
        <p:spPr>
          <a:xfrm>
            <a:off x="4812225" y="3016275"/>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Major Wins</a:t>
            </a:r>
          </a:p>
        </p:txBody>
      </p:sp>
      <p:sp>
        <p:nvSpPr>
          <p:cNvPr id="33" name="Text Placeholder 5">
            <a:extLst>
              <a:ext uri="{FF2B5EF4-FFF2-40B4-BE49-F238E27FC236}">
                <a16:creationId xmlns:a16="http://schemas.microsoft.com/office/drawing/2014/main" id="{A76709AC-8CD0-CF46-A043-8908C92FC7B1}"/>
              </a:ext>
            </a:extLst>
          </p:cNvPr>
          <p:cNvSpPr>
            <a:spLocks noGrp="1"/>
          </p:cNvSpPr>
          <p:nvPr>
            <p:ph type="body" sz="quarter" idx="29" hasCustomPrompt="1"/>
          </p:nvPr>
        </p:nvSpPr>
        <p:spPr>
          <a:xfrm>
            <a:off x="4812225" y="4432100"/>
            <a:ext cx="988920" cy="825450"/>
          </a:xfrm>
          <a:prstGeom prst="rect">
            <a:avLst/>
          </a:prstGeom>
        </p:spPr>
        <p:txBody>
          <a:bodyPr anchor="ctr"/>
          <a:lstStyle>
            <a:lvl1pPr marL="0" indent="0" algn="l">
              <a:spcBef>
                <a:spcPts val="0"/>
              </a:spcBef>
              <a:spcAft>
                <a:spcPts val="600"/>
              </a:spcAft>
              <a:buNone/>
              <a:defRPr sz="1600" b="1">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Award Wins</a:t>
            </a:r>
          </a:p>
        </p:txBody>
      </p:sp>
      <p:sp>
        <p:nvSpPr>
          <p:cNvPr id="35" name="Text Placeholder 5">
            <a:extLst>
              <a:ext uri="{FF2B5EF4-FFF2-40B4-BE49-F238E27FC236}">
                <a16:creationId xmlns:a16="http://schemas.microsoft.com/office/drawing/2014/main" id="{32A812E2-61CE-B145-93BD-9926BCA182BF}"/>
              </a:ext>
            </a:extLst>
          </p:cNvPr>
          <p:cNvSpPr>
            <a:spLocks noGrp="1"/>
          </p:cNvSpPr>
          <p:nvPr>
            <p:ph type="body" sz="quarter" idx="31" hasCustomPrompt="1"/>
          </p:nvPr>
        </p:nvSpPr>
        <p:spPr>
          <a:xfrm>
            <a:off x="6106241"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37" name="Text Placeholder 5">
            <a:extLst>
              <a:ext uri="{FF2B5EF4-FFF2-40B4-BE49-F238E27FC236}">
                <a16:creationId xmlns:a16="http://schemas.microsoft.com/office/drawing/2014/main" id="{206FA479-9736-2645-9898-4E7B323BB0BB}"/>
              </a:ext>
            </a:extLst>
          </p:cNvPr>
          <p:cNvSpPr>
            <a:spLocks noGrp="1"/>
          </p:cNvSpPr>
          <p:nvPr>
            <p:ph type="body" sz="quarter" idx="33" hasCustomPrompt="1"/>
          </p:nvPr>
        </p:nvSpPr>
        <p:spPr>
          <a:xfrm>
            <a:off x="7231913"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39" name="Text Placeholder 5">
            <a:extLst>
              <a:ext uri="{FF2B5EF4-FFF2-40B4-BE49-F238E27FC236}">
                <a16:creationId xmlns:a16="http://schemas.microsoft.com/office/drawing/2014/main" id="{B210F8AC-95AB-7D49-8E3A-6DFEB80A55F2}"/>
              </a:ext>
            </a:extLst>
          </p:cNvPr>
          <p:cNvSpPr>
            <a:spLocks noGrp="1"/>
          </p:cNvSpPr>
          <p:nvPr>
            <p:ph type="body" sz="quarter" idx="35" hasCustomPrompt="1"/>
          </p:nvPr>
        </p:nvSpPr>
        <p:spPr>
          <a:xfrm>
            <a:off x="8366786"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41" name="Text Placeholder 5">
            <a:extLst>
              <a:ext uri="{FF2B5EF4-FFF2-40B4-BE49-F238E27FC236}">
                <a16:creationId xmlns:a16="http://schemas.microsoft.com/office/drawing/2014/main" id="{6C97AA56-0AA8-DF40-B6CA-993CD519F558}"/>
              </a:ext>
            </a:extLst>
          </p:cNvPr>
          <p:cNvSpPr>
            <a:spLocks noGrp="1"/>
          </p:cNvSpPr>
          <p:nvPr>
            <p:ph type="body" sz="quarter" idx="37" hasCustomPrompt="1"/>
          </p:nvPr>
        </p:nvSpPr>
        <p:spPr>
          <a:xfrm>
            <a:off x="9501884"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43" name="Text Placeholder 5">
            <a:extLst>
              <a:ext uri="{FF2B5EF4-FFF2-40B4-BE49-F238E27FC236}">
                <a16:creationId xmlns:a16="http://schemas.microsoft.com/office/drawing/2014/main" id="{0C7A0612-8385-0A49-B7A2-CE2CAF3A1335}"/>
              </a:ext>
            </a:extLst>
          </p:cNvPr>
          <p:cNvSpPr>
            <a:spLocks noGrp="1"/>
          </p:cNvSpPr>
          <p:nvPr>
            <p:ph type="body" sz="quarter" idx="39" hasCustomPrompt="1"/>
          </p:nvPr>
        </p:nvSpPr>
        <p:spPr>
          <a:xfrm>
            <a:off x="10632269" y="2520663"/>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3" name="Text Placeholder 2">
            <a:extLst>
              <a:ext uri="{FF2B5EF4-FFF2-40B4-BE49-F238E27FC236}">
                <a16:creationId xmlns:a16="http://schemas.microsoft.com/office/drawing/2014/main" id="{590B47EA-21CA-3343-8EE5-A92EDB90EAA5}"/>
              </a:ext>
            </a:extLst>
          </p:cNvPr>
          <p:cNvSpPr>
            <a:spLocks noGrp="1" noChangeAspect="1"/>
          </p:cNvSpPr>
          <p:nvPr>
            <p:ph type="body" sz="quarter" idx="60" hasCustomPrompt="1"/>
          </p:nvPr>
        </p:nvSpPr>
        <p:spPr>
          <a:xfrm>
            <a:off x="6106466"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64" name="Text Placeholder 2">
            <a:extLst>
              <a:ext uri="{FF2B5EF4-FFF2-40B4-BE49-F238E27FC236}">
                <a16:creationId xmlns:a16="http://schemas.microsoft.com/office/drawing/2014/main" id="{C333D25D-6078-4941-9956-1F5FED159B59}"/>
              </a:ext>
            </a:extLst>
          </p:cNvPr>
          <p:cNvSpPr>
            <a:spLocks noGrp="1" noChangeAspect="1"/>
          </p:cNvSpPr>
          <p:nvPr>
            <p:ph type="body" sz="quarter" idx="61" hasCustomPrompt="1"/>
          </p:nvPr>
        </p:nvSpPr>
        <p:spPr>
          <a:xfrm>
            <a:off x="7232138"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65" name="Text Placeholder 2">
            <a:extLst>
              <a:ext uri="{FF2B5EF4-FFF2-40B4-BE49-F238E27FC236}">
                <a16:creationId xmlns:a16="http://schemas.microsoft.com/office/drawing/2014/main" id="{9E12A793-0491-F64B-8EBD-423AE0013FEA}"/>
              </a:ext>
            </a:extLst>
          </p:cNvPr>
          <p:cNvSpPr>
            <a:spLocks noGrp="1" noChangeAspect="1"/>
          </p:cNvSpPr>
          <p:nvPr>
            <p:ph type="body" sz="quarter" idx="62" hasCustomPrompt="1"/>
          </p:nvPr>
        </p:nvSpPr>
        <p:spPr>
          <a:xfrm>
            <a:off x="8367011"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66" name="Text Placeholder 2">
            <a:extLst>
              <a:ext uri="{FF2B5EF4-FFF2-40B4-BE49-F238E27FC236}">
                <a16:creationId xmlns:a16="http://schemas.microsoft.com/office/drawing/2014/main" id="{A1BDC354-D2AD-F24E-B7C5-36BA65B7C724}"/>
              </a:ext>
            </a:extLst>
          </p:cNvPr>
          <p:cNvSpPr>
            <a:spLocks noGrp="1" noChangeAspect="1"/>
          </p:cNvSpPr>
          <p:nvPr>
            <p:ph type="body" sz="quarter" idx="63" hasCustomPrompt="1"/>
          </p:nvPr>
        </p:nvSpPr>
        <p:spPr>
          <a:xfrm>
            <a:off x="9502109"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67" name="Text Placeholder 2">
            <a:extLst>
              <a:ext uri="{FF2B5EF4-FFF2-40B4-BE49-F238E27FC236}">
                <a16:creationId xmlns:a16="http://schemas.microsoft.com/office/drawing/2014/main" id="{F4B22C64-AC86-EA46-809B-068AD4FBF3CF}"/>
              </a:ext>
            </a:extLst>
          </p:cNvPr>
          <p:cNvSpPr>
            <a:spLocks noGrp="1" noChangeAspect="1"/>
          </p:cNvSpPr>
          <p:nvPr>
            <p:ph type="body" sz="quarter" idx="64" hasCustomPrompt="1"/>
          </p:nvPr>
        </p:nvSpPr>
        <p:spPr>
          <a:xfrm>
            <a:off x="10632494" y="1549400"/>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68" name="Text Placeholder 5">
            <a:extLst>
              <a:ext uri="{FF2B5EF4-FFF2-40B4-BE49-F238E27FC236}">
                <a16:creationId xmlns:a16="http://schemas.microsoft.com/office/drawing/2014/main" id="{CD44EEFB-7296-2445-A83C-3D8C3F855F4D}"/>
              </a:ext>
            </a:extLst>
          </p:cNvPr>
          <p:cNvSpPr>
            <a:spLocks noGrp="1"/>
          </p:cNvSpPr>
          <p:nvPr>
            <p:ph type="body" sz="quarter" idx="65" hasCustomPrompt="1"/>
          </p:nvPr>
        </p:nvSpPr>
        <p:spPr>
          <a:xfrm>
            <a:off x="6106241"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69" name="Text Placeholder 5">
            <a:extLst>
              <a:ext uri="{FF2B5EF4-FFF2-40B4-BE49-F238E27FC236}">
                <a16:creationId xmlns:a16="http://schemas.microsoft.com/office/drawing/2014/main" id="{24213613-03FA-9649-BF8B-20D9B8CE3B58}"/>
              </a:ext>
            </a:extLst>
          </p:cNvPr>
          <p:cNvSpPr>
            <a:spLocks noGrp="1"/>
          </p:cNvSpPr>
          <p:nvPr>
            <p:ph type="body" sz="quarter" idx="66" hasCustomPrompt="1"/>
          </p:nvPr>
        </p:nvSpPr>
        <p:spPr>
          <a:xfrm>
            <a:off x="7231913"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70" name="Text Placeholder 5">
            <a:extLst>
              <a:ext uri="{FF2B5EF4-FFF2-40B4-BE49-F238E27FC236}">
                <a16:creationId xmlns:a16="http://schemas.microsoft.com/office/drawing/2014/main" id="{93F2D1AC-D567-6E43-A710-520F3284D072}"/>
              </a:ext>
            </a:extLst>
          </p:cNvPr>
          <p:cNvSpPr>
            <a:spLocks noGrp="1"/>
          </p:cNvSpPr>
          <p:nvPr>
            <p:ph type="body" sz="quarter" idx="67" hasCustomPrompt="1"/>
          </p:nvPr>
        </p:nvSpPr>
        <p:spPr>
          <a:xfrm>
            <a:off x="8366786"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71" name="Text Placeholder 5">
            <a:extLst>
              <a:ext uri="{FF2B5EF4-FFF2-40B4-BE49-F238E27FC236}">
                <a16:creationId xmlns:a16="http://schemas.microsoft.com/office/drawing/2014/main" id="{B235A992-699A-B749-ADE8-FD2BA46A0D40}"/>
              </a:ext>
            </a:extLst>
          </p:cNvPr>
          <p:cNvSpPr>
            <a:spLocks noGrp="1"/>
          </p:cNvSpPr>
          <p:nvPr>
            <p:ph type="body" sz="quarter" idx="68" hasCustomPrompt="1"/>
          </p:nvPr>
        </p:nvSpPr>
        <p:spPr>
          <a:xfrm>
            <a:off x="9501884"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72" name="Text Placeholder 5">
            <a:extLst>
              <a:ext uri="{FF2B5EF4-FFF2-40B4-BE49-F238E27FC236}">
                <a16:creationId xmlns:a16="http://schemas.microsoft.com/office/drawing/2014/main" id="{EB4AD04A-816F-7F42-8061-87BD9C4DCAA3}"/>
              </a:ext>
            </a:extLst>
          </p:cNvPr>
          <p:cNvSpPr>
            <a:spLocks noGrp="1"/>
          </p:cNvSpPr>
          <p:nvPr>
            <p:ph type="body" sz="quarter" idx="69" hasCustomPrompt="1"/>
          </p:nvPr>
        </p:nvSpPr>
        <p:spPr>
          <a:xfrm>
            <a:off x="10632269" y="3925257"/>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73" name="Text Placeholder 2">
            <a:extLst>
              <a:ext uri="{FF2B5EF4-FFF2-40B4-BE49-F238E27FC236}">
                <a16:creationId xmlns:a16="http://schemas.microsoft.com/office/drawing/2014/main" id="{8EF25125-7D63-274B-816A-854FCEA91A37}"/>
              </a:ext>
            </a:extLst>
          </p:cNvPr>
          <p:cNvSpPr>
            <a:spLocks noGrp="1" noChangeAspect="1"/>
          </p:cNvSpPr>
          <p:nvPr>
            <p:ph type="body" sz="quarter" idx="70" hasCustomPrompt="1"/>
          </p:nvPr>
        </p:nvSpPr>
        <p:spPr>
          <a:xfrm>
            <a:off x="6106466"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74" name="Text Placeholder 2">
            <a:extLst>
              <a:ext uri="{FF2B5EF4-FFF2-40B4-BE49-F238E27FC236}">
                <a16:creationId xmlns:a16="http://schemas.microsoft.com/office/drawing/2014/main" id="{48E0C292-9EDC-5F4C-9334-34C2CB991443}"/>
              </a:ext>
            </a:extLst>
          </p:cNvPr>
          <p:cNvSpPr>
            <a:spLocks noGrp="1" noChangeAspect="1"/>
          </p:cNvSpPr>
          <p:nvPr>
            <p:ph type="body" sz="quarter" idx="71" hasCustomPrompt="1"/>
          </p:nvPr>
        </p:nvSpPr>
        <p:spPr>
          <a:xfrm>
            <a:off x="7232138"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75" name="Text Placeholder 2">
            <a:extLst>
              <a:ext uri="{FF2B5EF4-FFF2-40B4-BE49-F238E27FC236}">
                <a16:creationId xmlns:a16="http://schemas.microsoft.com/office/drawing/2014/main" id="{E7CBEF5D-F8E8-CE4A-A2A1-F9A7EEBA1058}"/>
              </a:ext>
            </a:extLst>
          </p:cNvPr>
          <p:cNvSpPr>
            <a:spLocks noGrp="1" noChangeAspect="1"/>
          </p:cNvSpPr>
          <p:nvPr>
            <p:ph type="body" sz="quarter" idx="72" hasCustomPrompt="1"/>
          </p:nvPr>
        </p:nvSpPr>
        <p:spPr>
          <a:xfrm>
            <a:off x="8367011"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76" name="Text Placeholder 2">
            <a:extLst>
              <a:ext uri="{FF2B5EF4-FFF2-40B4-BE49-F238E27FC236}">
                <a16:creationId xmlns:a16="http://schemas.microsoft.com/office/drawing/2014/main" id="{12A09CA5-75A6-EA4D-876E-71810E963503}"/>
              </a:ext>
            </a:extLst>
          </p:cNvPr>
          <p:cNvSpPr>
            <a:spLocks noGrp="1" noChangeAspect="1"/>
          </p:cNvSpPr>
          <p:nvPr>
            <p:ph type="body" sz="quarter" idx="73" hasCustomPrompt="1"/>
          </p:nvPr>
        </p:nvSpPr>
        <p:spPr>
          <a:xfrm>
            <a:off x="9502109"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77" name="Text Placeholder 2">
            <a:extLst>
              <a:ext uri="{FF2B5EF4-FFF2-40B4-BE49-F238E27FC236}">
                <a16:creationId xmlns:a16="http://schemas.microsoft.com/office/drawing/2014/main" id="{26FC7DB3-D926-954F-A03E-8BA6F0723E55}"/>
              </a:ext>
            </a:extLst>
          </p:cNvPr>
          <p:cNvSpPr>
            <a:spLocks noGrp="1" noChangeAspect="1"/>
          </p:cNvSpPr>
          <p:nvPr>
            <p:ph type="body" sz="quarter" idx="74" hasCustomPrompt="1"/>
          </p:nvPr>
        </p:nvSpPr>
        <p:spPr>
          <a:xfrm>
            <a:off x="10632494" y="2953994"/>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78" name="Text Placeholder 5">
            <a:extLst>
              <a:ext uri="{FF2B5EF4-FFF2-40B4-BE49-F238E27FC236}">
                <a16:creationId xmlns:a16="http://schemas.microsoft.com/office/drawing/2014/main" id="{5C105014-483D-2645-A9CF-EB1440B5456F}"/>
              </a:ext>
            </a:extLst>
          </p:cNvPr>
          <p:cNvSpPr>
            <a:spLocks noGrp="1"/>
          </p:cNvSpPr>
          <p:nvPr>
            <p:ph type="body" sz="quarter" idx="75" hasCustomPrompt="1"/>
          </p:nvPr>
        </p:nvSpPr>
        <p:spPr>
          <a:xfrm>
            <a:off x="6106241"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79" name="Text Placeholder 5">
            <a:extLst>
              <a:ext uri="{FF2B5EF4-FFF2-40B4-BE49-F238E27FC236}">
                <a16:creationId xmlns:a16="http://schemas.microsoft.com/office/drawing/2014/main" id="{679842E6-1FD3-854E-8A99-9E764C89CCAF}"/>
              </a:ext>
            </a:extLst>
          </p:cNvPr>
          <p:cNvSpPr>
            <a:spLocks noGrp="1"/>
          </p:cNvSpPr>
          <p:nvPr>
            <p:ph type="body" sz="quarter" idx="76" hasCustomPrompt="1"/>
          </p:nvPr>
        </p:nvSpPr>
        <p:spPr>
          <a:xfrm>
            <a:off x="7231913"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80" name="Text Placeholder 5">
            <a:extLst>
              <a:ext uri="{FF2B5EF4-FFF2-40B4-BE49-F238E27FC236}">
                <a16:creationId xmlns:a16="http://schemas.microsoft.com/office/drawing/2014/main" id="{96930EA0-759B-CE4D-8A95-6DD15C7D8D6F}"/>
              </a:ext>
            </a:extLst>
          </p:cNvPr>
          <p:cNvSpPr>
            <a:spLocks noGrp="1"/>
          </p:cNvSpPr>
          <p:nvPr>
            <p:ph type="body" sz="quarter" idx="77" hasCustomPrompt="1"/>
          </p:nvPr>
        </p:nvSpPr>
        <p:spPr>
          <a:xfrm>
            <a:off x="8366786"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81" name="Text Placeholder 5">
            <a:extLst>
              <a:ext uri="{FF2B5EF4-FFF2-40B4-BE49-F238E27FC236}">
                <a16:creationId xmlns:a16="http://schemas.microsoft.com/office/drawing/2014/main" id="{CE12FC41-D261-E143-A5D4-944940B6C0B6}"/>
              </a:ext>
            </a:extLst>
          </p:cNvPr>
          <p:cNvSpPr>
            <a:spLocks noGrp="1"/>
          </p:cNvSpPr>
          <p:nvPr>
            <p:ph type="body" sz="quarter" idx="78" hasCustomPrompt="1"/>
          </p:nvPr>
        </p:nvSpPr>
        <p:spPr>
          <a:xfrm>
            <a:off x="9501884"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82" name="Text Placeholder 5">
            <a:extLst>
              <a:ext uri="{FF2B5EF4-FFF2-40B4-BE49-F238E27FC236}">
                <a16:creationId xmlns:a16="http://schemas.microsoft.com/office/drawing/2014/main" id="{1A858086-DA2D-044A-9CE6-0250DCFC64A1}"/>
              </a:ext>
            </a:extLst>
          </p:cNvPr>
          <p:cNvSpPr>
            <a:spLocks noGrp="1"/>
          </p:cNvSpPr>
          <p:nvPr>
            <p:ph type="body" sz="quarter" idx="79" hasCustomPrompt="1"/>
          </p:nvPr>
        </p:nvSpPr>
        <p:spPr>
          <a:xfrm>
            <a:off x="10632269" y="5339278"/>
            <a:ext cx="972000" cy="225049"/>
          </a:xfrm>
          <a:prstGeom prst="rect">
            <a:avLst/>
          </a:prstGeom>
        </p:spPr>
        <p:txBody>
          <a:bodyPr lIns="0" rIns="0" anchor="t"/>
          <a:lstStyle>
            <a:lvl1pPr marL="0" indent="0" algn="ctr">
              <a:spcBef>
                <a:spcPts val="0"/>
              </a:spcBef>
              <a:spcAft>
                <a:spcPts val="0"/>
              </a:spcAft>
              <a:buNone/>
              <a:defRPr sz="10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Copy</a:t>
            </a:r>
          </a:p>
        </p:txBody>
      </p:sp>
      <p:sp>
        <p:nvSpPr>
          <p:cNvPr id="83" name="Text Placeholder 2">
            <a:extLst>
              <a:ext uri="{FF2B5EF4-FFF2-40B4-BE49-F238E27FC236}">
                <a16:creationId xmlns:a16="http://schemas.microsoft.com/office/drawing/2014/main" id="{B931574E-538B-C148-A425-FDDB73EEDF03}"/>
              </a:ext>
            </a:extLst>
          </p:cNvPr>
          <p:cNvSpPr>
            <a:spLocks noGrp="1" noChangeAspect="1"/>
          </p:cNvSpPr>
          <p:nvPr>
            <p:ph type="body" sz="quarter" idx="80" hasCustomPrompt="1"/>
          </p:nvPr>
        </p:nvSpPr>
        <p:spPr>
          <a:xfrm>
            <a:off x="6106466"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84" name="Text Placeholder 2">
            <a:extLst>
              <a:ext uri="{FF2B5EF4-FFF2-40B4-BE49-F238E27FC236}">
                <a16:creationId xmlns:a16="http://schemas.microsoft.com/office/drawing/2014/main" id="{62AFD410-D73E-044E-BBF2-331F222A0A00}"/>
              </a:ext>
            </a:extLst>
          </p:cNvPr>
          <p:cNvSpPr>
            <a:spLocks noGrp="1" noChangeAspect="1"/>
          </p:cNvSpPr>
          <p:nvPr>
            <p:ph type="body" sz="quarter" idx="81" hasCustomPrompt="1"/>
          </p:nvPr>
        </p:nvSpPr>
        <p:spPr>
          <a:xfrm>
            <a:off x="7232138"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85" name="Text Placeholder 2">
            <a:extLst>
              <a:ext uri="{FF2B5EF4-FFF2-40B4-BE49-F238E27FC236}">
                <a16:creationId xmlns:a16="http://schemas.microsoft.com/office/drawing/2014/main" id="{B520A8ED-DD94-7E4D-961F-EC52DC9E9EFE}"/>
              </a:ext>
            </a:extLst>
          </p:cNvPr>
          <p:cNvSpPr>
            <a:spLocks noGrp="1" noChangeAspect="1"/>
          </p:cNvSpPr>
          <p:nvPr>
            <p:ph type="body" sz="quarter" idx="82" hasCustomPrompt="1"/>
          </p:nvPr>
        </p:nvSpPr>
        <p:spPr>
          <a:xfrm>
            <a:off x="8367011"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86" name="Text Placeholder 2">
            <a:extLst>
              <a:ext uri="{FF2B5EF4-FFF2-40B4-BE49-F238E27FC236}">
                <a16:creationId xmlns:a16="http://schemas.microsoft.com/office/drawing/2014/main" id="{19F0B3AE-6AA5-FF42-A59E-8625F787255B}"/>
              </a:ext>
            </a:extLst>
          </p:cNvPr>
          <p:cNvSpPr>
            <a:spLocks noGrp="1" noChangeAspect="1"/>
          </p:cNvSpPr>
          <p:nvPr>
            <p:ph type="body" sz="quarter" idx="83" hasCustomPrompt="1"/>
          </p:nvPr>
        </p:nvSpPr>
        <p:spPr>
          <a:xfrm>
            <a:off x="9502109"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87" name="Text Placeholder 2">
            <a:extLst>
              <a:ext uri="{FF2B5EF4-FFF2-40B4-BE49-F238E27FC236}">
                <a16:creationId xmlns:a16="http://schemas.microsoft.com/office/drawing/2014/main" id="{91AE10FF-491B-D048-A719-9D9F01CDBC47}"/>
              </a:ext>
            </a:extLst>
          </p:cNvPr>
          <p:cNvSpPr>
            <a:spLocks noGrp="1" noChangeAspect="1"/>
          </p:cNvSpPr>
          <p:nvPr>
            <p:ph type="body" sz="quarter" idx="84" hasCustomPrompt="1"/>
          </p:nvPr>
        </p:nvSpPr>
        <p:spPr>
          <a:xfrm>
            <a:off x="10632494" y="4368015"/>
            <a:ext cx="971550" cy="971550"/>
          </a:xfrm>
          <a:prstGeom prst="ellipse">
            <a:avLst/>
          </a:prstGeom>
          <a:solidFill>
            <a:schemeClr val="bg1"/>
          </a:solidFill>
        </p:spPr>
        <p:txBody>
          <a:bodyPr/>
          <a:lstStyle>
            <a:lvl1pPr marL="0" indent="0" algn="ctr">
              <a:buNone/>
              <a:defRPr sz="200">
                <a:solidFill>
                  <a:schemeClr val="bg1"/>
                </a:solidFill>
                <a:latin typeface="Century Gothic" charset="0"/>
                <a:ea typeface="Century Gothic" charset="0"/>
                <a:cs typeface="Century Gothic" charset="0"/>
              </a:defRPr>
            </a:lvl1pPr>
            <a:lvl2pPr>
              <a:defRPr sz="1000"/>
            </a:lvl2pPr>
            <a:lvl3pPr>
              <a:defRPr sz="1000"/>
            </a:lvl3pPr>
            <a:lvl4pPr>
              <a:defRPr sz="1000"/>
            </a:lvl4pPr>
            <a:lvl5pPr>
              <a:defRPr sz="1000"/>
            </a:lvl5pPr>
          </a:lstStyle>
          <a:p>
            <a:pPr lvl="0"/>
            <a:r>
              <a:rPr lang="en-US"/>
              <a:t>Circle</a:t>
            </a:r>
          </a:p>
        </p:txBody>
      </p:sp>
      <p:sp>
        <p:nvSpPr>
          <p:cNvPr id="47" name="Slide Number Placeholder 11">
            <a:extLst>
              <a:ext uri="{FF2B5EF4-FFF2-40B4-BE49-F238E27FC236}">
                <a16:creationId xmlns:a16="http://schemas.microsoft.com/office/drawing/2014/main" id="{4FFB257D-BE81-1F4D-A694-6C44A05E4122}"/>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337923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ement slide - imag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1" y="346075"/>
            <a:ext cx="12192001" cy="6165850"/>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998989" y="2282416"/>
            <a:ext cx="5097011" cy="2340638"/>
          </a:xfrm>
          <a:prstGeom prst="rect">
            <a:avLst/>
          </a:prstGeom>
        </p:spPr>
        <p:txBody>
          <a:bodyPr anchor="ctr">
            <a:noAutofit/>
          </a:bodyPr>
          <a:lstStyle>
            <a:lvl1pPr marL="0" indent="0">
              <a:lnSpc>
                <a:spcPct val="100000"/>
              </a:lnSpc>
              <a:spcBef>
                <a:spcPts val="0"/>
              </a:spcBef>
              <a:spcAft>
                <a:spcPts val="600"/>
              </a:spcAft>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This is an example slide that can be used for a divider or as a slide for a BIG STATEMENT (highlight keywords)</a:t>
            </a:r>
          </a:p>
        </p:txBody>
      </p:sp>
      <p:sp>
        <p:nvSpPr>
          <p:cNvPr id="9" name="Slide Number Placeholder 11">
            <a:extLst>
              <a:ext uri="{FF2B5EF4-FFF2-40B4-BE49-F238E27FC236}">
                <a16:creationId xmlns:a16="http://schemas.microsoft.com/office/drawing/2014/main" id="{11645A04-5729-C946-908D-D46CE4DC86E7}"/>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170907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9641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9689"/>
            <a:ext cx="328490"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4" name="Picture Placeholder 3">
            <a:extLst>
              <a:ext uri="{FF2B5EF4-FFF2-40B4-BE49-F238E27FC236}">
                <a16:creationId xmlns:a16="http://schemas.microsoft.com/office/drawing/2014/main" id="{D5DE7A4E-3201-4C46-96AB-637A91EE02B9}"/>
              </a:ext>
            </a:extLst>
          </p:cNvPr>
          <p:cNvSpPr>
            <a:spLocks noGrp="1"/>
          </p:cNvSpPr>
          <p:nvPr>
            <p:ph type="pic" sz="quarter" idx="30" hasCustomPrompt="1"/>
          </p:nvPr>
        </p:nvSpPr>
        <p:spPr>
          <a:xfrm>
            <a:off x="1101172"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18" name="Text Placeholder 14">
            <a:extLst>
              <a:ext uri="{FF2B5EF4-FFF2-40B4-BE49-F238E27FC236}">
                <a16:creationId xmlns:a16="http://schemas.microsoft.com/office/drawing/2014/main" id="{B02EE41B-F21C-F042-97DC-7213989A56D7}"/>
              </a:ext>
            </a:extLst>
          </p:cNvPr>
          <p:cNvSpPr>
            <a:spLocks noGrp="1"/>
          </p:cNvSpPr>
          <p:nvPr>
            <p:ph type="body" sz="quarter" idx="31" hasCustomPrompt="1"/>
          </p:nvPr>
        </p:nvSpPr>
        <p:spPr>
          <a:xfrm>
            <a:off x="1101172" y="3490426"/>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9" name="Text Placeholder 3">
            <a:extLst>
              <a:ext uri="{FF2B5EF4-FFF2-40B4-BE49-F238E27FC236}">
                <a16:creationId xmlns:a16="http://schemas.microsoft.com/office/drawing/2014/main" id="{8A674CAC-EFAD-C143-894C-A43D2FA96EEF}"/>
              </a:ext>
            </a:extLst>
          </p:cNvPr>
          <p:cNvSpPr>
            <a:spLocks noGrp="1"/>
          </p:cNvSpPr>
          <p:nvPr>
            <p:ph type="body" sz="quarter" idx="20" hasCustomPrompt="1"/>
          </p:nvPr>
        </p:nvSpPr>
        <p:spPr>
          <a:xfrm>
            <a:off x="1101172" y="3526426"/>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20" name="Picture Placeholder 3">
            <a:extLst>
              <a:ext uri="{FF2B5EF4-FFF2-40B4-BE49-F238E27FC236}">
                <a16:creationId xmlns:a16="http://schemas.microsoft.com/office/drawing/2014/main" id="{28595726-35A9-6748-9F14-1F96F7188D8E}"/>
              </a:ext>
            </a:extLst>
          </p:cNvPr>
          <p:cNvSpPr>
            <a:spLocks noGrp="1"/>
          </p:cNvSpPr>
          <p:nvPr>
            <p:ph type="pic" sz="quarter" idx="32" hasCustomPrompt="1"/>
          </p:nvPr>
        </p:nvSpPr>
        <p:spPr>
          <a:xfrm>
            <a:off x="3102772"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1" name="Text Placeholder 14">
            <a:extLst>
              <a:ext uri="{FF2B5EF4-FFF2-40B4-BE49-F238E27FC236}">
                <a16:creationId xmlns:a16="http://schemas.microsoft.com/office/drawing/2014/main" id="{5984D86F-7C80-FA4C-86FD-8482D94F0AAB}"/>
              </a:ext>
            </a:extLst>
          </p:cNvPr>
          <p:cNvSpPr>
            <a:spLocks noGrp="1"/>
          </p:cNvSpPr>
          <p:nvPr>
            <p:ph type="body" sz="quarter" idx="33" hasCustomPrompt="1"/>
          </p:nvPr>
        </p:nvSpPr>
        <p:spPr>
          <a:xfrm>
            <a:off x="3102772" y="3490426"/>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2" name="Text Placeholder 3">
            <a:extLst>
              <a:ext uri="{FF2B5EF4-FFF2-40B4-BE49-F238E27FC236}">
                <a16:creationId xmlns:a16="http://schemas.microsoft.com/office/drawing/2014/main" id="{6ABCCB85-6C37-D045-872B-DAA0CE4C57E9}"/>
              </a:ext>
            </a:extLst>
          </p:cNvPr>
          <p:cNvSpPr>
            <a:spLocks noGrp="1"/>
          </p:cNvSpPr>
          <p:nvPr>
            <p:ph type="body" sz="quarter" idx="34" hasCustomPrompt="1"/>
          </p:nvPr>
        </p:nvSpPr>
        <p:spPr>
          <a:xfrm>
            <a:off x="3102772" y="3526426"/>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23" name="Picture Placeholder 3">
            <a:extLst>
              <a:ext uri="{FF2B5EF4-FFF2-40B4-BE49-F238E27FC236}">
                <a16:creationId xmlns:a16="http://schemas.microsoft.com/office/drawing/2014/main" id="{AB1247DD-F3E8-A249-BF0B-F3B1345DD332}"/>
              </a:ext>
            </a:extLst>
          </p:cNvPr>
          <p:cNvSpPr>
            <a:spLocks noGrp="1"/>
          </p:cNvSpPr>
          <p:nvPr>
            <p:ph type="pic" sz="quarter" idx="35" hasCustomPrompt="1"/>
          </p:nvPr>
        </p:nvSpPr>
        <p:spPr>
          <a:xfrm>
            <a:off x="5104372"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4" name="Text Placeholder 14">
            <a:extLst>
              <a:ext uri="{FF2B5EF4-FFF2-40B4-BE49-F238E27FC236}">
                <a16:creationId xmlns:a16="http://schemas.microsoft.com/office/drawing/2014/main" id="{EE10E805-B69E-8847-BC30-17A127427479}"/>
              </a:ext>
            </a:extLst>
          </p:cNvPr>
          <p:cNvSpPr>
            <a:spLocks noGrp="1"/>
          </p:cNvSpPr>
          <p:nvPr>
            <p:ph type="body" sz="quarter" idx="36" hasCustomPrompt="1"/>
          </p:nvPr>
        </p:nvSpPr>
        <p:spPr>
          <a:xfrm>
            <a:off x="5104372" y="3490426"/>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5" name="Text Placeholder 3">
            <a:extLst>
              <a:ext uri="{FF2B5EF4-FFF2-40B4-BE49-F238E27FC236}">
                <a16:creationId xmlns:a16="http://schemas.microsoft.com/office/drawing/2014/main" id="{E35D9A35-F2C2-1647-8692-7D9FD2B2A120}"/>
              </a:ext>
            </a:extLst>
          </p:cNvPr>
          <p:cNvSpPr>
            <a:spLocks noGrp="1"/>
          </p:cNvSpPr>
          <p:nvPr>
            <p:ph type="body" sz="quarter" idx="37" hasCustomPrompt="1"/>
          </p:nvPr>
        </p:nvSpPr>
        <p:spPr>
          <a:xfrm>
            <a:off x="5104372" y="3526426"/>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26" name="Picture Placeholder 3">
            <a:extLst>
              <a:ext uri="{FF2B5EF4-FFF2-40B4-BE49-F238E27FC236}">
                <a16:creationId xmlns:a16="http://schemas.microsoft.com/office/drawing/2014/main" id="{CDEA8CB2-45E9-0040-9C04-3B6F35FBF357}"/>
              </a:ext>
            </a:extLst>
          </p:cNvPr>
          <p:cNvSpPr>
            <a:spLocks noGrp="1"/>
          </p:cNvSpPr>
          <p:nvPr>
            <p:ph type="pic" sz="quarter" idx="38" hasCustomPrompt="1"/>
          </p:nvPr>
        </p:nvSpPr>
        <p:spPr>
          <a:xfrm>
            <a:off x="7100054"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27" name="Text Placeholder 14">
            <a:extLst>
              <a:ext uri="{FF2B5EF4-FFF2-40B4-BE49-F238E27FC236}">
                <a16:creationId xmlns:a16="http://schemas.microsoft.com/office/drawing/2014/main" id="{2934CDCD-D8F3-4C49-9DD5-0C3A8A8F6DF8}"/>
              </a:ext>
            </a:extLst>
          </p:cNvPr>
          <p:cNvSpPr>
            <a:spLocks noGrp="1"/>
          </p:cNvSpPr>
          <p:nvPr>
            <p:ph type="body" sz="quarter" idx="39" hasCustomPrompt="1"/>
          </p:nvPr>
        </p:nvSpPr>
        <p:spPr>
          <a:xfrm>
            <a:off x="7100054" y="3490426"/>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28" name="Text Placeholder 3">
            <a:extLst>
              <a:ext uri="{FF2B5EF4-FFF2-40B4-BE49-F238E27FC236}">
                <a16:creationId xmlns:a16="http://schemas.microsoft.com/office/drawing/2014/main" id="{A3049C75-BB97-E24C-B1F3-1636C71FB216}"/>
              </a:ext>
            </a:extLst>
          </p:cNvPr>
          <p:cNvSpPr>
            <a:spLocks noGrp="1"/>
          </p:cNvSpPr>
          <p:nvPr>
            <p:ph type="body" sz="quarter" idx="40" hasCustomPrompt="1"/>
          </p:nvPr>
        </p:nvSpPr>
        <p:spPr>
          <a:xfrm>
            <a:off x="7100054" y="3526426"/>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29" name="Picture Placeholder 3">
            <a:extLst>
              <a:ext uri="{FF2B5EF4-FFF2-40B4-BE49-F238E27FC236}">
                <a16:creationId xmlns:a16="http://schemas.microsoft.com/office/drawing/2014/main" id="{6461D92F-5F51-804E-B117-A11499FCB03E}"/>
              </a:ext>
            </a:extLst>
          </p:cNvPr>
          <p:cNvSpPr>
            <a:spLocks noGrp="1"/>
          </p:cNvSpPr>
          <p:nvPr>
            <p:ph type="pic" sz="quarter" idx="41" hasCustomPrompt="1"/>
          </p:nvPr>
        </p:nvSpPr>
        <p:spPr>
          <a:xfrm>
            <a:off x="9097246" y="1654092"/>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0" name="Text Placeholder 14">
            <a:extLst>
              <a:ext uri="{FF2B5EF4-FFF2-40B4-BE49-F238E27FC236}">
                <a16:creationId xmlns:a16="http://schemas.microsoft.com/office/drawing/2014/main" id="{8E2789B3-A9B7-DE42-BB40-321E738F9787}"/>
              </a:ext>
            </a:extLst>
          </p:cNvPr>
          <p:cNvSpPr>
            <a:spLocks noGrp="1"/>
          </p:cNvSpPr>
          <p:nvPr>
            <p:ph type="body" sz="quarter" idx="42" hasCustomPrompt="1"/>
          </p:nvPr>
        </p:nvSpPr>
        <p:spPr>
          <a:xfrm>
            <a:off x="9097246" y="3490426"/>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31" name="Text Placeholder 3">
            <a:extLst>
              <a:ext uri="{FF2B5EF4-FFF2-40B4-BE49-F238E27FC236}">
                <a16:creationId xmlns:a16="http://schemas.microsoft.com/office/drawing/2014/main" id="{29C35F26-8B39-0440-A325-60500CE2853A}"/>
              </a:ext>
            </a:extLst>
          </p:cNvPr>
          <p:cNvSpPr>
            <a:spLocks noGrp="1"/>
          </p:cNvSpPr>
          <p:nvPr>
            <p:ph type="body" sz="quarter" idx="43" hasCustomPrompt="1"/>
          </p:nvPr>
        </p:nvSpPr>
        <p:spPr>
          <a:xfrm>
            <a:off x="9097246" y="3526426"/>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32" name="Picture Placeholder 3">
            <a:extLst>
              <a:ext uri="{FF2B5EF4-FFF2-40B4-BE49-F238E27FC236}">
                <a16:creationId xmlns:a16="http://schemas.microsoft.com/office/drawing/2014/main" id="{EF9DD886-2304-D64E-811C-2E0456517B98}"/>
              </a:ext>
            </a:extLst>
          </p:cNvPr>
          <p:cNvSpPr>
            <a:spLocks noGrp="1"/>
          </p:cNvSpPr>
          <p:nvPr>
            <p:ph type="pic" sz="quarter" idx="44" hasCustomPrompt="1"/>
          </p:nvPr>
        </p:nvSpPr>
        <p:spPr>
          <a:xfrm>
            <a:off x="1101172"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3" name="Text Placeholder 14">
            <a:extLst>
              <a:ext uri="{FF2B5EF4-FFF2-40B4-BE49-F238E27FC236}">
                <a16:creationId xmlns:a16="http://schemas.microsoft.com/office/drawing/2014/main" id="{B394E131-E951-D54C-891A-B9289BF59812}"/>
              </a:ext>
            </a:extLst>
          </p:cNvPr>
          <p:cNvSpPr>
            <a:spLocks noGrp="1"/>
          </p:cNvSpPr>
          <p:nvPr>
            <p:ph type="body" sz="quarter" idx="45" hasCustomPrompt="1"/>
          </p:nvPr>
        </p:nvSpPr>
        <p:spPr>
          <a:xfrm>
            <a:off x="1101172"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34" name="Text Placeholder 3">
            <a:extLst>
              <a:ext uri="{FF2B5EF4-FFF2-40B4-BE49-F238E27FC236}">
                <a16:creationId xmlns:a16="http://schemas.microsoft.com/office/drawing/2014/main" id="{6CE429DA-F742-D541-B5C5-B4B5C3AEAA4C}"/>
              </a:ext>
            </a:extLst>
          </p:cNvPr>
          <p:cNvSpPr>
            <a:spLocks noGrp="1"/>
          </p:cNvSpPr>
          <p:nvPr>
            <p:ph type="body" sz="quarter" idx="46" hasCustomPrompt="1"/>
          </p:nvPr>
        </p:nvSpPr>
        <p:spPr>
          <a:xfrm>
            <a:off x="1101172"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35" name="Picture Placeholder 3">
            <a:extLst>
              <a:ext uri="{FF2B5EF4-FFF2-40B4-BE49-F238E27FC236}">
                <a16:creationId xmlns:a16="http://schemas.microsoft.com/office/drawing/2014/main" id="{722ADAC5-2C45-AD4A-A965-837AD94516D2}"/>
              </a:ext>
            </a:extLst>
          </p:cNvPr>
          <p:cNvSpPr>
            <a:spLocks noGrp="1"/>
          </p:cNvSpPr>
          <p:nvPr>
            <p:ph type="pic" sz="quarter" idx="47" hasCustomPrompt="1"/>
          </p:nvPr>
        </p:nvSpPr>
        <p:spPr>
          <a:xfrm>
            <a:off x="3102772"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6" name="Text Placeholder 14">
            <a:extLst>
              <a:ext uri="{FF2B5EF4-FFF2-40B4-BE49-F238E27FC236}">
                <a16:creationId xmlns:a16="http://schemas.microsoft.com/office/drawing/2014/main" id="{382D73BC-8609-494F-A337-37B4315122C2}"/>
              </a:ext>
            </a:extLst>
          </p:cNvPr>
          <p:cNvSpPr>
            <a:spLocks noGrp="1"/>
          </p:cNvSpPr>
          <p:nvPr>
            <p:ph type="body" sz="quarter" idx="48" hasCustomPrompt="1"/>
          </p:nvPr>
        </p:nvSpPr>
        <p:spPr>
          <a:xfrm>
            <a:off x="3102772"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37" name="Text Placeholder 3">
            <a:extLst>
              <a:ext uri="{FF2B5EF4-FFF2-40B4-BE49-F238E27FC236}">
                <a16:creationId xmlns:a16="http://schemas.microsoft.com/office/drawing/2014/main" id="{C3A62AC1-5C14-1B4A-A9D3-21D5ED3E0AAC}"/>
              </a:ext>
            </a:extLst>
          </p:cNvPr>
          <p:cNvSpPr>
            <a:spLocks noGrp="1"/>
          </p:cNvSpPr>
          <p:nvPr>
            <p:ph type="body" sz="quarter" idx="49" hasCustomPrompt="1"/>
          </p:nvPr>
        </p:nvSpPr>
        <p:spPr>
          <a:xfrm>
            <a:off x="3102772"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38" name="Picture Placeholder 3">
            <a:extLst>
              <a:ext uri="{FF2B5EF4-FFF2-40B4-BE49-F238E27FC236}">
                <a16:creationId xmlns:a16="http://schemas.microsoft.com/office/drawing/2014/main" id="{5BC9F585-4FEA-084A-8C45-815DDF54A8D9}"/>
              </a:ext>
            </a:extLst>
          </p:cNvPr>
          <p:cNvSpPr>
            <a:spLocks noGrp="1"/>
          </p:cNvSpPr>
          <p:nvPr>
            <p:ph type="pic" sz="quarter" idx="50" hasCustomPrompt="1"/>
          </p:nvPr>
        </p:nvSpPr>
        <p:spPr>
          <a:xfrm>
            <a:off x="5104372"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39" name="Text Placeholder 14">
            <a:extLst>
              <a:ext uri="{FF2B5EF4-FFF2-40B4-BE49-F238E27FC236}">
                <a16:creationId xmlns:a16="http://schemas.microsoft.com/office/drawing/2014/main" id="{05EA42BA-1FB0-5C45-A25A-B892FA751815}"/>
              </a:ext>
            </a:extLst>
          </p:cNvPr>
          <p:cNvSpPr>
            <a:spLocks noGrp="1"/>
          </p:cNvSpPr>
          <p:nvPr>
            <p:ph type="body" sz="quarter" idx="51" hasCustomPrompt="1"/>
          </p:nvPr>
        </p:nvSpPr>
        <p:spPr>
          <a:xfrm>
            <a:off x="5104372"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0" name="Text Placeholder 3">
            <a:extLst>
              <a:ext uri="{FF2B5EF4-FFF2-40B4-BE49-F238E27FC236}">
                <a16:creationId xmlns:a16="http://schemas.microsoft.com/office/drawing/2014/main" id="{4DD48F26-96D5-E743-B479-C5FE01E90A5F}"/>
              </a:ext>
            </a:extLst>
          </p:cNvPr>
          <p:cNvSpPr>
            <a:spLocks noGrp="1"/>
          </p:cNvSpPr>
          <p:nvPr>
            <p:ph type="body" sz="quarter" idx="52" hasCustomPrompt="1"/>
          </p:nvPr>
        </p:nvSpPr>
        <p:spPr>
          <a:xfrm>
            <a:off x="5104372"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41" name="Picture Placeholder 3">
            <a:extLst>
              <a:ext uri="{FF2B5EF4-FFF2-40B4-BE49-F238E27FC236}">
                <a16:creationId xmlns:a16="http://schemas.microsoft.com/office/drawing/2014/main" id="{952FF599-8D68-C541-BB7D-D2C5A58EF66D}"/>
              </a:ext>
            </a:extLst>
          </p:cNvPr>
          <p:cNvSpPr>
            <a:spLocks noGrp="1"/>
          </p:cNvSpPr>
          <p:nvPr>
            <p:ph type="pic" sz="quarter" idx="53" hasCustomPrompt="1"/>
          </p:nvPr>
        </p:nvSpPr>
        <p:spPr>
          <a:xfrm>
            <a:off x="7100054"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42" name="Text Placeholder 14">
            <a:extLst>
              <a:ext uri="{FF2B5EF4-FFF2-40B4-BE49-F238E27FC236}">
                <a16:creationId xmlns:a16="http://schemas.microsoft.com/office/drawing/2014/main" id="{B17CC75C-7BF4-5D42-8BA9-BF599905C837}"/>
              </a:ext>
            </a:extLst>
          </p:cNvPr>
          <p:cNvSpPr>
            <a:spLocks noGrp="1"/>
          </p:cNvSpPr>
          <p:nvPr>
            <p:ph type="body" sz="quarter" idx="54" hasCustomPrompt="1"/>
          </p:nvPr>
        </p:nvSpPr>
        <p:spPr>
          <a:xfrm>
            <a:off x="7100054"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3" name="Text Placeholder 3">
            <a:extLst>
              <a:ext uri="{FF2B5EF4-FFF2-40B4-BE49-F238E27FC236}">
                <a16:creationId xmlns:a16="http://schemas.microsoft.com/office/drawing/2014/main" id="{D007A686-8572-024E-ACB3-B40563BD36FE}"/>
              </a:ext>
            </a:extLst>
          </p:cNvPr>
          <p:cNvSpPr>
            <a:spLocks noGrp="1"/>
          </p:cNvSpPr>
          <p:nvPr>
            <p:ph type="body" sz="quarter" idx="55" hasCustomPrompt="1"/>
          </p:nvPr>
        </p:nvSpPr>
        <p:spPr>
          <a:xfrm>
            <a:off x="7100054"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44" name="Picture Placeholder 3">
            <a:extLst>
              <a:ext uri="{FF2B5EF4-FFF2-40B4-BE49-F238E27FC236}">
                <a16:creationId xmlns:a16="http://schemas.microsoft.com/office/drawing/2014/main" id="{EC1E3384-12CC-084A-B2C3-1E93AF4C13D1}"/>
              </a:ext>
            </a:extLst>
          </p:cNvPr>
          <p:cNvSpPr>
            <a:spLocks noGrp="1"/>
          </p:cNvSpPr>
          <p:nvPr>
            <p:ph type="pic" sz="quarter" idx="56" hasCustomPrompt="1"/>
          </p:nvPr>
        </p:nvSpPr>
        <p:spPr>
          <a:xfrm>
            <a:off x="9097246" y="389019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45" name="Text Placeholder 14">
            <a:extLst>
              <a:ext uri="{FF2B5EF4-FFF2-40B4-BE49-F238E27FC236}">
                <a16:creationId xmlns:a16="http://schemas.microsoft.com/office/drawing/2014/main" id="{DCEE2DE3-5817-D940-A931-49A496EB49DD}"/>
              </a:ext>
            </a:extLst>
          </p:cNvPr>
          <p:cNvSpPr>
            <a:spLocks noGrp="1"/>
          </p:cNvSpPr>
          <p:nvPr>
            <p:ph type="body" sz="quarter" idx="57" hasCustomPrompt="1"/>
          </p:nvPr>
        </p:nvSpPr>
        <p:spPr>
          <a:xfrm>
            <a:off x="9097246" y="572652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6" name="Text Placeholder 3">
            <a:extLst>
              <a:ext uri="{FF2B5EF4-FFF2-40B4-BE49-F238E27FC236}">
                <a16:creationId xmlns:a16="http://schemas.microsoft.com/office/drawing/2014/main" id="{2217EE7F-6A75-224D-B1A8-820EA4621322}"/>
              </a:ext>
            </a:extLst>
          </p:cNvPr>
          <p:cNvSpPr>
            <a:spLocks noGrp="1"/>
          </p:cNvSpPr>
          <p:nvPr>
            <p:ph type="body" sz="quarter" idx="58" hasCustomPrompt="1"/>
          </p:nvPr>
        </p:nvSpPr>
        <p:spPr>
          <a:xfrm>
            <a:off x="9097246" y="5762527"/>
            <a:ext cx="1754821" cy="258532"/>
          </a:xfrm>
          <a:prstGeom prst="rect">
            <a:avLst/>
          </a:prstGeom>
          <a:solidFill>
            <a:schemeClr val="tx1"/>
          </a:solidFill>
        </p:spPr>
        <p:txBody>
          <a:bodyPr wrap="none" lIns="72000" rIns="72000" anchor="t">
            <a:spAutoFit/>
          </a:bodyPr>
          <a:lstStyle>
            <a:lvl1pPr marL="0" indent="0" algn="l">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p:txBody>
      </p:sp>
      <p:sp>
        <p:nvSpPr>
          <p:cNvPr id="49" name="Slide Number Placeholder 11">
            <a:extLst>
              <a:ext uri="{FF2B5EF4-FFF2-40B4-BE49-F238E27FC236}">
                <a16:creationId xmlns:a16="http://schemas.microsoft.com/office/drawing/2014/main" id="{FBB77514-C3C2-CC40-8ACE-E1850B9C93E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664604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ckups mobile + comput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userDrawn="1">
            <p:ph type="body" sz="quarter" idx="13" hasCustomPrompt="1"/>
          </p:nvPr>
        </p:nvSpPr>
        <p:spPr>
          <a:xfrm>
            <a:off x="371476" y="688975"/>
            <a:ext cx="4458708" cy="1368425"/>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userDrawn="1">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userDrawn="1">
            <p:ph type="body" sz="quarter" idx="17"/>
          </p:nvPr>
        </p:nvSpPr>
        <p:spPr>
          <a:xfrm>
            <a:off x="371475" y="2054225"/>
            <a:ext cx="2931123" cy="4117974"/>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50" name="Text Placeholder 42">
            <a:extLst>
              <a:ext uri="{FF2B5EF4-FFF2-40B4-BE49-F238E27FC236}">
                <a16:creationId xmlns:a16="http://schemas.microsoft.com/office/drawing/2014/main" id="{51C9E723-58BE-1242-993F-5CA7EC4B0288}"/>
              </a:ext>
            </a:extLst>
          </p:cNvPr>
          <p:cNvSpPr>
            <a:spLocks noGrp="1"/>
          </p:cNvSpPr>
          <p:nvPr>
            <p:ph type="body" sz="quarter" idx="29" hasCustomPrompt="1"/>
          </p:nvPr>
        </p:nvSpPr>
        <p:spPr>
          <a:xfrm>
            <a:off x="5053426" y="1384315"/>
            <a:ext cx="6768000" cy="4015849"/>
          </a:xfrm>
          <a:prstGeom prst="round2SameRect">
            <a:avLst>
              <a:gd name="adj1" fmla="val 5667"/>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a:t>Mobile</a:t>
            </a:r>
          </a:p>
        </p:txBody>
      </p:sp>
      <p:sp>
        <p:nvSpPr>
          <p:cNvPr id="51" name="Picture Placeholder 28">
            <a:extLst>
              <a:ext uri="{FF2B5EF4-FFF2-40B4-BE49-F238E27FC236}">
                <a16:creationId xmlns:a16="http://schemas.microsoft.com/office/drawing/2014/main" id="{962570F0-5DCC-4740-BD05-9DD21CFB6001}"/>
              </a:ext>
            </a:extLst>
          </p:cNvPr>
          <p:cNvSpPr>
            <a:spLocks noGrp="1"/>
          </p:cNvSpPr>
          <p:nvPr>
            <p:ph type="pic" sz="quarter" idx="30"/>
          </p:nvPr>
        </p:nvSpPr>
        <p:spPr>
          <a:xfrm>
            <a:off x="5053426" y="1682686"/>
            <a:ext cx="6768000" cy="3720004"/>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53" name="Text Placeholder 46">
            <a:extLst>
              <a:ext uri="{FF2B5EF4-FFF2-40B4-BE49-F238E27FC236}">
                <a16:creationId xmlns:a16="http://schemas.microsoft.com/office/drawing/2014/main" id="{2A8B358C-4325-1442-96EC-2EE65A84959A}"/>
              </a:ext>
            </a:extLst>
          </p:cNvPr>
          <p:cNvSpPr>
            <a:spLocks noGrp="1"/>
          </p:cNvSpPr>
          <p:nvPr>
            <p:ph type="body" sz="quarter" idx="32" hasCustomPrompt="1"/>
          </p:nvPr>
        </p:nvSpPr>
        <p:spPr>
          <a:xfrm>
            <a:off x="8349428" y="1517032"/>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52" name="Text Placeholder 46">
            <a:extLst>
              <a:ext uri="{FF2B5EF4-FFF2-40B4-BE49-F238E27FC236}">
                <a16:creationId xmlns:a16="http://schemas.microsoft.com/office/drawing/2014/main" id="{096595E1-523E-6B41-8761-503EAD07E372}"/>
              </a:ext>
            </a:extLst>
          </p:cNvPr>
          <p:cNvSpPr>
            <a:spLocks noGrp="1" noChangeAspect="1"/>
          </p:cNvSpPr>
          <p:nvPr>
            <p:ph type="body" sz="quarter" idx="31" hasCustomPrompt="1"/>
          </p:nvPr>
        </p:nvSpPr>
        <p:spPr>
          <a:xfrm>
            <a:off x="8259368" y="1517032"/>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27" name="Text Placeholder 14">
            <a:extLst>
              <a:ext uri="{FF2B5EF4-FFF2-40B4-BE49-F238E27FC236}">
                <a16:creationId xmlns:a16="http://schemas.microsoft.com/office/drawing/2014/main" id="{C07C28EC-C4DB-5D42-95A1-7FCA5FFA6A7A}"/>
              </a:ext>
            </a:extLst>
          </p:cNvPr>
          <p:cNvSpPr>
            <a:spLocks noGrp="1"/>
          </p:cNvSpPr>
          <p:nvPr>
            <p:ph type="body" sz="quarter" idx="20" hasCustomPrompt="1"/>
          </p:nvPr>
        </p:nvSpPr>
        <p:spPr>
          <a:xfrm>
            <a:off x="5053426" y="5397525"/>
            <a:ext cx="67680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1" name="Picture Placeholder 28">
            <a:extLst>
              <a:ext uri="{FF2B5EF4-FFF2-40B4-BE49-F238E27FC236}">
                <a16:creationId xmlns:a16="http://schemas.microsoft.com/office/drawing/2014/main" id="{EFEBCAC7-DEF8-BB49-8381-7C75B0DAD3FF}"/>
              </a:ext>
            </a:extLst>
          </p:cNvPr>
          <p:cNvSpPr>
            <a:spLocks noGrp="1"/>
          </p:cNvSpPr>
          <p:nvPr>
            <p:ph type="pic" sz="quarter" idx="23"/>
          </p:nvPr>
        </p:nvSpPr>
        <p:spPr>
          <a:xfrm>
            <a:off x="3702390" y="2448295"/>
            <a:ext cx="2185200" cy="3678951"/>
          </a:xfrm>
          <a:prstGeom prst="rect">
            <a:avLst/>
          </a:prstGeom>
        </p:spPr>
        <p:txBody>
          <a:bodyPr anchor="ctr"/>
          <a:lstStyle>
            <a:lvl1pPr marL="0" indent="0" algn="ctr">
              <a:buNone/>
              <a:defRPr sz="2000">
                <a:latin typeface="Century Gothic" charset="0"/>
                <a:ea typeface="Century Gothic" charset="0"/>
                <a:cs typeface="Century Gothic" charset="0"/>
              </a:defRPr>
            </a:lvl1pPr>
          </a:lstStyle>
          <a:p>
            <a:endParaRPr lang="en-US" dirty="0"/>
          </a:p>
        </p:txBody>
      </p:sp>
      <p:sp>
        <p:nvSpPr>
          <p:cNvPr id="44" name="Text Placeholder 42">
            <a:extLst>
              <a:ext uri="{FF2B5EF4-FFF2-40B4-BE49-F238E27FC236}">
                <a16:creationId xmlns:a16="http://schemas.microsoft.com/office/drawing/2014/main" id="{F0F04335-9570-A742-A226-0D2912FCF124}"/>
              </a:ext>
            </a:extLst>
          </p:cNvPr>
          <p:cNvSpPr>
            <a:spLocks noGrp="1"/>
          </p:cNvSpPr>
          <p:nvPr>
            <p:ph type="body" sz="quarter" idx="24" hasCustomPrompt="1"/>
          </p:nvPr>
        </p:nvSpPr>
        <p:spPr>
          <a:xfrm>
            <a:off x="3702790" y="2115835"/>
            <a:ext cx="2184400" cy="4015849"/>
          </a:xfrm>
          <a:prstGeom prst="round2SameRect">
            <a:avLst>
              <a:gd name="adj1" fmla="val 10757"/>
              <a:gd name="adj2" fmla="val 0"/>
            </a:avLst>
          </a:prstGeom>
          <a:solidFill>
            <a:schemeClr val="bg1"/>
          </a:solidFill>
          <a:effectLst>
            <a:outerShdw blurRad="63500" sx="102000" sy="102000" algn="ctr" rotWithShape="0">
              <a:prstClr val="black">
                <a:alpha val="40000"/>
              </a:prstClr>
            </a:outerShdw>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a:t>Mobile</a:t>
            </a:r>
          </a:p>
        </p:txBody>
      </p:sp>
      <p:sp>
        <p:nvSpPr>
          <p:cNvPr id="45" name="Picture Placeholder 28">
            <a:extLst>
              <a:ext uri="{FF2B5EF4-FFF2-40B4-BE49-F238E27FC236}">
                <a16:creationId xmlns:a16="http://schemas.microsoft.com/office/drawing/2014/main" id="{2BACF4F0-4B4C-6043-B635-9C19A4EFEDE3}"/>
              </a:ext>
            </a:extLst>
          </p:cNvPr>
          <p:cNvSpPr>
            <a:spLocks noGrp="1"/>
          </p:cNvSpPr>
          <p:nvPr>
            <p:ph type="pic" sz="quarter" idx="25"/>
          </p:nvPr>
        </p:nvSpPr>
        <p:spPr>
          <a:xfrm>
            <a:off x="3702390" y="2414206"/>
            <a:ext cx="2185200" cy="3720004"/>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40" name="Text Placeholder 14">
            <a:extLst>
              <a:ext uri="{FF2B5EF4-FFF2-40B4-BE49-F238E27FC236}">
                <a16:creationId xmlns:a16="http://schemas.microsoft.com/office/drawing/2014/main" id="{E90695D1-6E92-CA42-ACAD-AEE1A25BFB9E}"/>
              </a:ext>
            </a:extLst>
          </p:cNvPr>
          <p:cNvSpPr>
            <a:spLocks noGrp="1"/>
          </p:cNvSpPr>
          <p:nvPr>
            <p:ph type="body" sz="quarter" idx="22" hasCustomPrompt="1"/>
          </p:nvPr>
        </p:nvSpPr>
        <p:spPr>
          <a:xfrm>
            <a:off x="3702390" y="6129772"/>
            <a:ext cx="21852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7" name="Text Placeholder 46">
            <a:extLst>
              <a:ext uri="{FF2B5EF4-FFF2-40B4-BE49-F238E27FC236}">
                <a16:creationId xmlns:a16="http://schemas.microsoft.com/office/drawing/2014/main" id="{6AB160A0-282C-7749-9470-5A4143593A72}"/>
              </a:ext>
            </a:extLst>
          </p:cNvPr>
          <p:cNvSpPr>
            <a:spLocks noGrp="1" noChangeAspect="1"/>
          </p:cNvSpPr>
          <p:nvPr>
            <p:ph type="body" sz="quarter" idx="26" hasCustomPrompt="1"/>
          </p:nvPr>
        </p:nvSpPr>
        <p:spPr>
          <a:xfrm>
            <a:off x="4644789" y="2248552"/>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48" name="Text Placeholder 46">
            <a:extLst>
              <a:ext uri="{FF2B5EF4-FFF2-40B4-BE49-F238E27FC236}">
                <a16:creationId xmlns:a16="http://schemas.microsoft.com/office/drawing/2014/main" id="{5F800976-5DE2-824E-A230-1C749F177A43}"/>
              </a:ext>
            </a:extLst>
          </p:cNvPr>
          <p:cNvSpPr>
            <a:spLocks noGrp="1"/>
          </p:cNvSpPr>
          <p:nvPr>
            <p:ph type="body" sz="quarter" idx="27" hasCustomPrompt="1"/>
          </p:nvPr>
        </p:nvSpPr>
        <p:spPr>
          <a:xfrm>
            <a:off x="4734849" y="2248552"/>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24" name="Slide Number Placeholder 11">
            <a:extLst>
              <a:ext uri="{FF2B5EF4-FFF2-40B4-BE49-F238E27FC236}">
                <a16:creationId xmlns:a16="http://schemas.microsoft.com/office/drawing/2014/main" id="{3A3D18D6-1AA1-1342-85CA-1E75ADC03C1C}"/>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156244078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ckup comput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userDrawn="1">
            <p:ph type="body" sz="quarter" idx="13" hasCustomPrompt="1"/>
          </p:nvPr>
        </p:nvSpPr>
        <p:spPr>
          <a:xfrm>
            <a:off x="371476" y="691562"/>
            <a:ext cx="3302598" cy="1356313"/>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userDrawn="1">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userDrawn="1">
            <p:ph type="body" sz="quarter" idx="17"/>
          </p:nvPr>
        </p:nvSpPr>
        <p:spPr>
          <a:xfrm>
            <a:off x="371475" y="2054225"/>
            <a:ext cx="3302599" cy="4117974"/>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6"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50" name="Text Placeholder 42">
            <a:extLst>
              <a:ext uri="{FF2B5EF4-FFF2-40B4-BE49-F238E27FC236}">
                <a16:creationId xmlns:a16="http://schemas.microsoft.com/office/drawing/2014/main" id="{51C9E723-58BE-1242-993F-5CA7EC4B0288}"/>
              </a:ext>
            </a:extLst>
          </p:cNvPr>
          <p:cNvSpPr>
            <a:spLocks noGrp="1"/>
          </p:cNvSpPr>
          <p:nvPr>
            <p:ph type="body" sz="quarter" idx="29" hasCustomPrompt="1"/>
          </p:nvPr>
        </p:nvSpPr>
        <p:spPr>
          <a:xfrm>
            <a:off x="4080950" y="1550091"/>
            <a:ext cx="7736400" cy="4588748"/>
          </a:xfrm>
          <a:prstGeom prst="round2SameRect">
            <a:avLst>
              <a:gd name="adj1" fmla="val 5667"/>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a:t>Mobile</a:t>
            </a:r>
          </a:p>
        </p:txBody>
      </p:sp>
      <p:sp>
        <p:nvSpPr>
          <p:cNvPr id="51" name="Picture Placeholder 28">
            <a:extLst>
              <a:ext uri="{FF2B5EF4-FFF2-40B4-BE49-F238E27FC236}">
                <a16:creationId xmlns:a16="http://schemas.microsoft.com/office/drawing/2014/main" id="{962570F0-5DCC-4740-BD05-9DD21CFB6001}"/>
              </a:ext>
            </a:extLst>
          </p:cNvPr>
          <p:cNvSpPr>
            <a:spLocks noGrp="1"/>
          </p:cNvSpPr>
          <p:nvPr>
            <p:ph type="pic" sz="quarter" idx="30"/>
          </p:nvPr>
        </p:nvSpPr>
        <p:spPr>
          <a:xfrm>
            <a:off x="4080950" y="1857003"/>
            <a:ext cx="7736400" cy="4283157"/>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53" name="Text Placeholder 46">
            <a:extLst>
              <a:ext uri="{FF2B5EF4-FFF2-40B4-BE49-F238E27FC236}">
                <a16:creationId xmlns:a16="http://schemas.microsoft.com/office/drawing/2014/main" id="{2A8B358C-4325-1442-96EC-2EE65A84959A}"/>
              </a:ext>
            </a:extLst>
          </p:cNvPr>
          <p:cNvSpPr>
            <a:spLocks noGrp="1"/>
          </p:cNvSpPr>
          <p:nvPr>
            <p:ph type="body" sz="quarter" idx="32" hasCustomPrompt="1"/>
          </p:nvPr>
        </p:nvSpPr>
        <p:spPr>
          <a:xfrm>
            <a:off x="7869364" y="1664031"/>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52" name="Text Placeholder 46">
            <a:extLst>
              <a:ext uri="{FF2B5EF4-FFF2-40B4-BE49-F238E27FC236}">
                <a16:creationId xmlns:a16="http://schemas.microsoft.com/office/drawing/2014/main" id="{096595E1-523E-6B41-8761-503EAD07E372}"/>
              </a:ext>
            </a:extLst>
          </p:cNvPr>
          <p:cNvSpPr>
            <a:spLocks noGrp="1" noChangeAspect="1"/>
          </p:cNvSpPr>
          <p:nvPr>
            <p:ph type="body" sz="quarter" idx="31" hasCustomPrompt="1"/>
          </p:nvPr>
        </p:nvSpPr>
        <p:spPr>
          <a:xfrm>
            <a:off x="7779304" y="1664031"/>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27" name="Text Placeholder 14">
            <a:extLst>
              <a:ext uri="{FF2B5EF4-FFF2-40B4-BE49-F238E27FC236}">
                <a16:creationId xmlns:a16="http://schemas.microsoft.com/office/drawing/2014/main" id="{C07C28EC-C4DB-5D42-95A1-7FCA5FFA6A7A}"/>
              </a:ext>
            </a:extLst>
          </p:cNvPr>
          <p:cNvSpPr>
            <a:spLocks noGrp="1"/>
          </p:cNvSpPr>
          <p:nvPr>
            <p:ph type="body" sz="quarter" idx="20" hasCustomPrompt="1"/>
          </p:nvPr>
        </p:nvSpPr>
        <p:spPr>
          <a:xfrm>
            <a:off x="4080950" y="6136199"/>
            <a:ext cx="77364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9" name="Slide Number Placeholder 11">
            <a:extLst>
              <a:ext uri="{FF2B5EF4-FFF2-40B4-BE49-F238E27FC236}">
                <a16:creationId xmlns:a16="http://schemas.microsoft.com/office/drawing/2014/main" id="{C2CBC1FA-1E2F-964B-AD18-983FB1F03738}"/>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61620543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ckup mobil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userDrawn="1">
            <p:ph type="body" sz="quarter" idx="13" hasCustomPrompt="1"/>
          </p:nvPr>
        </p:nvSpPr>
        <p:spPr>
          <a:xfrm>
            <a:off x="371476" y="691562"/>
            <a:ext cx="5724524" cy="1352146"/>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userDrawn="1">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userDrawn="1">
            <p:ph type="body" sz="quarter" idx="17"/>
          </p:nvPr>
        </p:nvSpPr>
        <p:spPr>
          <a:xfrm>
            <a:off x="371477" y="2054225"/>
            <a:ext cx="5724524" cy="4117974"/>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6" y="574591"/>
            <a:ext cx="328490" cy="48056"/>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4" name="Text Placeholder 42">
            <a:extLst>
              <a:ext uri="{FF2B5EF4-FFF2-40B4-BE49-F238E27FC236}">
                <a16:creationId xmlns:a16="http://schemas.microsoft.com/office/drawing/2014/main" id="{F0F04335-9570-A742-A226-0D2912FCF124}"/>
              </a:ext>
            </a:extLst>
          </p:cNvPr>
          <p:cNvSpPr>
            <a:spLocks noGrp="1"/>
          </p:cNvSpPr>
          <p:nvPr>
            <p:ph type="body" sz="quarter" idx="24" hasCustomPrompt="1"/>
          </p:nvPr>
        </p:nvSpPr>
        <p:spPr>
          <a:xfrm>
            <a:off x="7744812" y="1107395"/>
            <a:ext cx="2736000" cy="5024290"/>
          </a:xfrm>
          <a:prstGeom prst="round2SameRect">
            <a:avLst>
              <a:gd name="adj1" fmla="val 8398"/>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a:t>Mobile</a:t>
            </a:r>
          </a:p>
        </p:txBody>
      </p:sp>
      <p:sp>
        <p:nvSpPr>
          <p:cNvPr id="45" name="Picture Placeholder 28">
            <a:extLst>
              <a:ext uri="{FF2B5EF4-FFF2-40B4-BE49-F238E27FC236}">
                <a16:creationId xmlns:a16="http://schemas.microsoft.com/office/drawing/2014/main" id="{2BACF4F0-4B4C-6043-B635-9C19A4EFEDE3}"/>
              </a:ext>
            </a:extLst>
          </p:cNvPr>
          <p:cNvSpPr>
            <a:spLocks noGrp="1"/>
          </p:cNvSpPr>
          <p:nvPr>
            <p:ph type="pic" sz="quarter" idx="25"/>
          </p:nvPr>
        </p:nvSpPr>
        <p:spPr>
          <a:xfrm>
            <a:off x="7744812" y="1424781"/>
            <a:ext cx="2736000" cy="4708225"/>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40" name="Text Placeholder 14">
            <a:extLst>
              <a:ext uri="{FF2B5EF4-FFF2-40B4-BE49-F238E27FC236}">
                <a16:creationId xmlns:a16="http://schemas.microsoft.com/office/drawing/2014/main" id="{E90695D1-6E92-CA42-ACAD-AEE1A25BFB9E}"/>
              </a:ext>
            </a:extLst>
          </p:cNvPr>
          <p:cNvSpPr>
            <a:spLocks noGrp="1"/>
          </p:cNvSpPr>
          <p:nvPr>
            <p:ph type="body" sz="quarter" idx="22" hasCustomPrompt="1"/>
          </p:nvPr>
        </p:nvSpPr>
        <p:spPr>
          <a:xfrm>
            <a:off x="7744812" y="6129772"/>
            <a:ext cx="27360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7" name="Text Placeholder 46">
            <a:extLst>
              <a:ext uri="{FF2B5EF4-FFF2-40B4-BE49-F238E27FC236}">
                <a16:creationId xmlns:a16="http://schemas.microsoft.com/office/drawing/2014/main" id="{6AB160A0-282C-7749-9470-5A4143593A72}"/>
              </a:ext>
            </a:extLst>
          </p:cNvPr>
          <p:cNvSpPr>
            <a:spLocks noGrp="1" noChangeAspect="1"/>
          </p:cNvSpPr>
          <p:nvPr>
            <p:ph type="body" sz="quarter" idx="26" hasCustomPrompt="1"/>
          </p:nvPr>
        </p:nvSpPr>
        <p:spPr>
          <a:xfrm>
            <a:off x="8966710" y="1248088"/>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48" name="Text Placeholder 46">
            <a:extLst>
              <a:ext uri="{FF2B5EF4-FFF2-40B4-BE49-F238E27FC236}">
                <a16:creationId xmlns:a16="http://schemas.microsoft.com/office/drawing/2014/main" id="{5F800976-5DE2-824E-A230-1C749F177A43}"/>
              </a:ext>
            </a:extLst>
          </p:cNvPr>
          <p:cNvSpPr>
            <a:spLocks noGrp="1"/>
          </p:cNvSpPr>
          <p:nvPr>
            <p:ph type="body" sz="quarter" idx="27" hasCustomPrompt="1"/>
          </p:nvPr>
        </p:nvSpPr>
        <p:spPr>
          <a:xfrm>
            <a:off x="9056770" y="1248088"/>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19" name="Slide Number Placeholder 11">
            <a:extLst>
              <a:ext uri="{FF2B5EF4-FFF2-40B4-BE49-F238E27FC236}">
                <a16:creationId xmlns:a16="http://schemas.microsoft.com/office/drawing/2014/main" id="{52D4BA94-B43F-AF4C-ADC8-D7AD776C7A32}"/>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10335676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ckup mobil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userDrawn="1">
            <p:ph type="body" sz="quarter" idx="13" hasCustomPrompt="1"/>
          </p:nvPr>
        </p:nvSpPr>
        <p:spPr>
          <a:xfrm>
            <a:off x="371476" y="691563"/>
            <a:ext cx="5724524" cy="1356312"/>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userDrawn="1">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userDrawn="1">
            <p:ph type="body" sz="quarter" idx="17"/>
          </p:nvPr>
        </p:nvSpPr>
        <p:spPr>
          <a:xfrm>
            <a:off x="371475" y="2054225"/>
            <a:ext cx="5724525" cy="4117974"/>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userDrawn="1">
            <p:ph type="body" sz="quarter" idx="18" hasCustomPrompt="1"/>
          </p:nvPr>
        </p:nvSpPr>
        <p:spPr>
          <a:xfrm>
            <a:off x="371473" y="576928"/>
            <a:ext cx="328490" cy="45719"/>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4" name="Text Placeholder 42">
            <a:extLst>
              <a:ext uri="{FF2B5EF4-FFF2-40B4-BE49-F238E27FC236}">
                <a16:creationId xmlns:a16="http://schemas.microsoft.com/office/drawing/2014/main" id="{F0F04335-9570-A742-A226-0D2912FCF124}"/>
              </a:ext>
            </a:extLst>
          </p:cNvPr>
          <p:cNvSpPr>
            <a:spLocks noGrp="1"/>
          </p:cNvSpPr>
          <p:nvPr>
            <p:ph type="body" sz="quarter" idx="24" hasCustomPrompt="1"/>
          </p:nvPr>
        </p:nvSpPr>
        <p:spPr>
          <a:xfrm rot="16200000">
            <a:off x="7911804" y="910080"/>
            <a:ext cx="2736000" cy="5024290"/>
          </a:xfrm>
          <a:prstGeom prst="round2SameRect">
            <a:avLst>
              <a:gd name="adj1" fmla="val 8398"/>
              <a:gd name="adj2" fmla="val 0"/>
            </a:avLst>
          </a:prstGeom>
          <a:solidFill>
            <a:schemeClr val="bg1"/>
          </a:solidFill>
          <a:effectLst/>
        </p:spPr>
        <p:txBody>
          <a:bodyPr/>
          <a:lstStyle>
            <a:lvl1pPr marL="0" indent="0" algn="ctr">
              <a:buNone/>
              <a:defRPr sz="200">
                <a:noFill/>
                <a:latin typeface="Century Gothic" charset="0"/>
                <a:ea typeface="Century Gothic" charset="0"/>
                <a:cs typeface="Century Gothic" charset="0"/>
              </a:defRPr>
            </a:lvl1pPr>
            <a:lvl2pPr>
              <a:defRPr sz="200">
                <a:noFill/>
              </a:defRPr>
            </a:lvl2pPr>
            <a:lvl3pPr>
              <a:defRPr sz="200">
                <a:noFill/>
              </a:defRPr>
            </a:lvl3pPr>
            <a:lvl4pPr>
              <a:defRPr sz="200">
                <a:noFill/>
              </a:defRPr>
            </a:lvl4pPr>
            <a:lvl5pPr>
              <a:defRPr sz="200">
                <a:noFill/>
              </a:defRPr>
            </a:lvl5pPr>
          </a:lstStyle>
          <a:p>
            <a:pPr lvl="0"/>
            <a:r>
              <a:rPr lang="en-US"/>
              <a:t>Mobile</a:t>
            </a:r>
          </a:p>
        </p:txBody>
      </p:sp>
      <p:sp>
        <p:nvSpPr>
          <p:cNvPr id="40" name="Text Placeholder 14">
            <a:extLst>
              <a:ext uri="{FF2B5EF4-FFF2-40B4-BE49-F238E27FC236}">
                <a16:creationId xmlns:a16="http://schemas.microsoft.com/office/drawing/2014/main" id="{E90695D1-6E92-CA42-ACAD-AEE1A25BFB9E}"/>
              </a:ext>
            </a:extLst>
          </p:cNvPr>
          <p:cNvSpPr>
            <a:spLocks noGrp="1"/>
          </p:cNvSpPr>
          <p:nvPr>
            <p:ph type="body" sz="quarter" idx="22" hasCustomPrompt="1"/>
          </p:nvPr>
        </p:nvSpPr>
        <p:spPr>
          <a:xfrm rot="16200000">
            <a:off x="10428637" y="3404224"/>
            <a:ext cx="2736000"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47" name="Text Placeholder 46">
            <a:extLst>
              <a:ext uri="{FF2B5EF4-FFF2-40B4-BE49-F238E27FC236}">
                <a16:creationId xmlns:a16="http://schemas.microsoft.com/office/drawing/2014/main" id="{6AB160A0-282C-7749-9470-5A4143593A72}"/>
              </a:ext>
            </a:extLst>
          </p:cNvPr>
          <p:cNvSpPr>
            <a:spLocks noGrp="1" noChangeAspect="1"/>
          </p:cNvSpPr>
          <p:nvPr>
            <p:ph type="body" sz="quarter" idx="26" hasCustomPrompt="1"/>
          </p:nvPr>
        </p:nvSpPr>
        <p:spPr>
          <a:xfrm>
            <a:off x="6898647" y="3550700"/>
            <a:ext cx="36000" cy="36000"/>
          </a:xfrm>
          <a:prstGeom prst="ellipse">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48" name="Text Placeholder 46">
            <a:extLst>
              <a:ext uri="{FF2B5EF4-FFF2-40B4-BE49-F238E27FC236}">
                <a16:creationId xmlns:a16="http://schemas.microsoft.com/office/drawing/2014/main" id="{5F800976-5DE2-824E-A230-1C749F177A43}"/>
              </a:ext>
            </a:extLst>
          </p:cNvPr>
          <p:cNvSpPr>
            <a:spLocks noGrp="1"/>
          </p:cNvSpPr>
          <p:nvPr>
            <p:ph type="body" sz="quarter" idx="27" hasCustomPrompt="1"/>
          </p:nvPr>
        </p:nvSpPr>
        <p:spPr>
          <a:xfrm rot="16200000">
            <a:off x="6808647" y="3373497"/>
            <a:ext cx="216000" cy="36000"/>
          </a:xfrm>
          <a:prstGeom prst="roundRect">
            <a:avLst>
              <a:gd name="adj" fmla="val 50000"/>
            </a:avLst>
          </a:prstGeom>
          <a:solidFill>
            <a:schemeClr val="accent2"/>
          </a:solidFill>
        </p:spPr>
        <p:txBody>
          <a:bodyPr wrap="none" lIns="0" tIns="0" rIns="0" bIns="0"/>
          <a:lstStyle>
            <a:lvl1pPr marL="0" indent="0" algn="ctr">
              <a:buNone/>
              <a:defRPr sz="200">
                <a:noFill/>
                <a:latin typeface="Century Gothic" charset="0"/>
                <a:ea typeface="Century Gothic" charset="0"/>
                <a:cs typeface="Century Gothic" charset="0"/>
              </a:defRPr>
            </a:lvl1pPr>
          </a:lstStyle>
          <a:p>
            <a:pPr lvl="0"/>
            <a:r>
              <a:rPr lang="en-US"/>
              <a:t>X</a:t>
            </a:r>
          </a:p>
        </p:txBody>
      </p:sp>
      <p:sp>
        <p:nvSpPr>
          <p:cNvPr id="17" name="Picture Placeholder 28">
            <a:extLst>
              <a:ext uri="{FF2B5EF4-FFF2-40B4-BE49-F238E27FC236}">
                <a16:creationId xmlns:a16="http://schemas.microsoft.com/office/drawing/2014/main" id="{67AB0E3A-05D2-BA45-AD44-E4F086032CF6}"/>
              </a:ext>
            </a:extLst>
          </p:cNvPr>
          <p:cNvSpPr>
            <a:spLocks noGrp="1"/>
          </p:cNvSpPr>
          <p:nvPr>
            <p:ph type="pic" sz="quarter" idx="28"/>
          </p:nvPr>
        </p:nvSpPr>
        <p:spPr>
          <a:xfrm>
            <a:off x="7065635" y="2054224"/>
            <a:ext cx="4708800" cy="2736000"/>
          </a:xfrm>
          <a:prstGeom prst="rect">
            <a:avLst/>
          </a:prstGeom>
        </p:spPr>
        <p:txBody>
          <a:bodyPr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20" name="Slide Number Placeholder 11">
            <a:extLst>
              <a:ext uri="{FF2B5EF4-FFF2-40B4-BE49-F238E27FC236}">
                <a16:creationId xmlns:a16="http://schemas.microsoft.com/office/drawing/2014/main" id="{19D3D963-42FB-0A43-8AD7-9EEBEB7DD737}"/>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27409087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8" cy="4590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7" y="6515474"/>
            <a:ext cx="57654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74" name="TextBox 73">
            <a:extLst>
              <a:ext uri="{FF2B5EF4-FFF2-40B4-BE49-F238E27FC236}">
                <a16:creationId xmlns:a16="http://schemas.microsoft.com/office/drawing/2014/main" id="{2E3F91AD-9271-524F-BFD1-44024C1BD496}"/>
              </a:ext>
            </a:extLst>
          </p:cNvPr>
          <p:cNvSpPr txBox="1"/>
          <p:nvPr userDrawn="1"/>
        </p:nvSpPr>
        <p:spPr>
          <a:xfrm>
            <a:off x="156126" y="2186451"/>
            <a:ext cx="961480" cy="215444"/>
          </a:xfrm>
          <a:prstGeom prst="rect">
            <a:avLst/>
          </a:prstGeom>
          <a:noFill/>
        </p:spPr>
        <p:txBody>
          <a:bodyPr wrap="square" rtlCol="0">
            <a:spAutoFit/>
          </a:bodyPr>
          <a:lstStyle/>
          <a:p>
            <a:pPr algn="ctr"/>
            <a:r>
              <a:rPr lang="en-US" sz="800" dirty="0"/>
              <a:t>Haiti</a:t>
            </a:r>
          </a:p>
        </p:txBody>
      </p:sp>
      <p:sp>
        <p:nvSpPr>
          <p:cNvPr id="75" name="TextBox 74">
            <a:extLst>
              <a:ext uri="{FF2B5EF4-FFF2-40B4-BE49-F238E27FC236}">
                <a16:creationId xmlns:a16="http://schemas.microsoft.com/office/drawing/2014/main" id="{6F37CFEE-E5F7-2448-BF22-00EAD1BA6BC0}"/>
              </a:ext>
            </a:extLst>
          </p:cNvPr>
          <p:cNvSpPr txBox="1"/>
          <p:nvPr userDrawn="1"/>
        </p:nvSpPr>
        <p:spPr>
          <a:xfrm>
            <a:off x="1148649" y="2186451"/>
            <a:ext cx="961480" cy="215444"/>
          </a:xfrm>
          <a:prstGeom prst="rect">
            <a:avLst/>
          </a:prstGeom>
          <a:noFill/>
        </p:spPr>
        <p:txBody>
          <a:bodyPr wrap="square" rtlCol="0">
            <a:spAutoFit/>
          </a:bodyPr>
          <a:lstStyle/>
          <a:p>
            <a:pPr algn="ctr"/>
            <a:r>
              <a:rPr lang="en-US" sz="800" dirty="0"/>
              <a:t>Honduras</a:t>
            </a:r>
          </a:p>
        </p:txBody>
      </p:sp>
      <p:sp>
        <p:nvSpPr>
          <p:cNvPr id="76" name="TextBox 75">
            <a:extLst>
              <a:ext uri="{FF2B5EF4-FFF2-40B4-BE49-F238E27FC236}">
                <a16:creationId xmlns:a16="http://schemas.microsoft.com/office/drawing/2014/main" id="{35A9CDF9-2A44-4C4D-A2D7-8AFF55559915}"/>
              </a:ext>
            </a:extLst>
          </p:cNvPr>
          <p:cNvSpPr txBox="1"/>
          <p:nvPr userDrawn="1"/>
        </p:nvSpPr>
        <p:spPr>
          <a:xfrm>
            <a:off x="2141413" y="2186451"/>
            <a:ext cx="961480" cy="215444"/>
          </a:xfrm>
          <a:prstGeom prst="rect">
            <a:avLst/>
          </a:prstGeom>
          <a:noFill/>
        </p:spPr>
        <p:txBody>
          <a:bodyPr wrap="square" rtlCol="0">
            <a:spAutoFit/>
          </a:bodyPr>
          <a:lstStyle/>
          <a:p>
            <a:pPr algn="ctr"/>
            <a:r>
              <a:rPr lang="en-US" sz="800" dirty="0"/>
              <a:t>Hungary</a:t>
            </a:r>
          </a:p>
        </p:txBody>
      </p:sp>
      <p:sp>
        <p:nvSpPr>
          <p:cNvPr id="77" name="TextBox 76">
            <a:extLst>
              <a:ext uri="{FF2B5EF4-FFF2-40B4-BE49-F238E27FC236}">
                <a16:creationId xmlns:a16="http://schemas.microsoft.com/office/drawing/2014/main" id="{2C901877-41E8-9347-9DBD-34DEFDC77C02}"/>
              </a:ext>
            </a:extLst>
          </p:cNvPr>
          <p:cNvSpPr txBox="1"/>
          <p:nvPr userDrawn="1"/>
        </p:nvSpPr>
        <p:spPr>
          <a:xfrm>
            <a:off x="3169925" y="2186451"/>
            <a:ext cx="961480" cy="215444"/>
          </a:xfrm>
          <a:prstGeom prst="rect">
            <a:avLst/>
          </a:prstGeom>
          <a:noFill/>
        </p:spPr>
        <p:txBody>
          <a:bodyPr wrap="square" rtlCol="0">
            <a:spAutoFit/>
          </a:bodyPr>
          <a:lstStyle/>
          <a:p>
            <a:pPr algn="ctr"/>
            <a:r>
              <a:rPr lang="en-US" sz="800" dirty="0"/>
              <a:t>Iceland</a:t>
            </a:r>
          </a:p>
        </p:txBody>
      </p:sp>
      <p:sp>
        <p:nvSpPr>
          <p:cNvPr id="78" name="TextBox 77">
            <a:extLst>
              <a:ext uri="{FF2B5EF4-FFF2-40B4-BE49-F238E27FC236}">
                <a16:creationId xmlns:a16="http://schemas.microsoft.com/office/drawing/2014/main" id="{764B0A0B-1AB9-B848-8495-0736523213B8}"/>
              </a:ext>
            </a:extLst>
          </p:cNvPr>
          <p:cNvSpPr txBox="1"/>
          <p:nvPr userDrawn="1"/>
        </p:nvSpPr>
        <p:spPr>
          <a:xfrm>
            <a:off x="4129934" y="2186451"/>
            <a:ext cx="961480" cy="215444"/>
          </a:xfrm>
          <a:prstGeom prst="rect">
            <a:avLst/>
          </a:prstGeom>
          <a:noFill/>
        </p:spPr>
        <p:txBody>
          <a:bodyPr wrap="square" rtlCol="0">
            <a:spAutoFit/>
          </a:bodyPr>
          <a:lstStyle/>
          <a:p>
            <a:pPr algn="ctr"/>
            <a:r>
              <a:rPr lang="en-US" sz="800" dirty="0"/>
              <a:t>India</a:t>
            </a:r>
          </a:p>
        </p:txBody>
      </p:sp>
      <p:sp>
        <p:nvSpPr>
          <p:cNvPr id="79" name="TextBox 78">
            <a:extLst>
              <a:ext uri="{FF2B5EF4-FFF2-40B4-BE49-F238E27FC236}">
                <a16:creationId xmlns:a16="http://schemas.microsoft.com/office/drawing/2014/main" id="{491D7692-92DF-3544-9FB1-F1686484917B}"/>
              </a:ext>
            </a:extLst>
          </p:cNvPr>
          <p:cNvSpPr txBox="1"/>
          <p:nvPr userDrawn="1"/>
        </p:nvSpPr>
        <p:spPr>
          <a:xfrm>
            <a:off x="5104871" y="2191177"/>
            <a:ext cx="961480" cy="215444"/>
          </a:xfrm>
          <a:prstGeom prst="rect">
            <a:avLst/>
          </a:prstGeom>
          <a:noFill/>
        </p:spPr>
        <p:txBody>
          <a:bodyPr wrap="square" rtlCol="0">
            <a:spAutoFit/>
          </a:bodyPr>
          <a:lstStyle/>
          <a:p>
            <a:pPr algn="ctr"/>
            <a:r>
              <a:rPr lang="en-US" sz="800" dirty="0"/>
              <a:t>Indonesia</a:t>
            </a:r>
          </a:p>
        </p:txBody>
      </p:sp>
      <p:sp>
        <p:nvSpPr>
          <p:cNvPr id="80" name="TextBox 79">
            <a:extLst>
              <a:ext uri="{FF2B5EF4-FFF2-40B4-BE49-F238E27FC236}">
                <a16:creationId xmlns:a16="http://schemas.microsoft.com/office/drawing/2014/main" id="{B9E08773-A131-334C-B4B2-FDB851DEDD22}"/>
              </a:ext>
            </a:extLst>
          </p:cNvPr>
          <p:cNvSpPr txBox="1"/>
          <p:nvPr userDrawn="1"/>
        </p:nvSpPr>
        <p:spPr>
          <a:xfrm>
            <a:off x="6093725" y="2186451"/>
            <a:ext cx="961480" cy="215444"/>
          </a:xfrm>
          <a:prstGeom prst="rect">
            <a:avLst/>
          </a:prstGeom>
          <a:noFill/>
        </p:spPr>
        <p:txBody>
          <a:bodyPr wrap="square" rtlCol="0">
            <a:spAutoFit/>
          </a:bodyPr>
          <a:lstStyle/>
          <a:p>
            <a:pPr algn="ctr"/>
            <a:r>
              <a:rPr lang="en-US" sz="800" dirty="0"/>
              <a:t>Iran</a:t>
            </a:r>
          </a:p>
        </p:txBody>
      </p:sp>
      <p:sp>
        <p:nvSpPr>
          <p:cNvPr id="81" name="TextBox 80">
            <a:extLst>
              <a:ext uri="{FF2B5EF4-FFF2-40B4-BE49-F238E27FC236}">
                <a16:creationId xmlns:a16="http://schemas.microsoft.com/office/drawing/2014/main" id="{3EFEE2D5-3420-6C4B-A824-7EAC95EC5640}"/>
              </a:ext>
            </a:extLst>
          </p:cNvPr>
          <p:cNvSpPr txBox="1"/>
          <p:nvPr userDrawn="1"/>
        </p:nvSpPr>
        <p:spPr>
          <a:xfrm>
            <a:off x="7087214" y="2186451"/>
            <a:ext cx="961480" cy="215444"/>
          </a:xfrm>
          <a:prstGeom prst="rect">
            <a:avLst/>
          </a:prstGeom>
          <a:noFill/>
        </p:spPr>
        <p:txBody>
          <a:bodyPr wrap="square" rtlCol="0">
            <a:spAutoFit/>
          </a:bodyPr>
          <a:lstStyle/>
          <a:p>
            <a:pPr algn="ctr"/>
            <a:r>
              <a:rPr lang="en-US" sz="800" dirty="0"/>
              <a:t>Iraq</a:t>
            </a:r>
          </a:p>
        </p:txBody>
      </p:sp>
      <p:sp>
        <p:nvSpPr>
          <p:cNvPr id="82" name="TextBox 81">
            <a:extLst>
              <a:ext uri="{FF2B5EF4-FFF2-40B4-BE49-F238E27FC236}">
                <a16:creationId xmlns:a16="http://schemas.microsoft.com/office/drawing/2014/main" id="{F7179FFC-8B44-2E4E-BD0B-EFF9D6E1AFE1}"/>
              </a:ext>
            </a:extLst>
          </p:cNvPr>
          <p:cNvSpPr txBox="1"/>
          <p:nvPr userDrawn="1"/>
        </p:nvSpPr>
        <p:spPr>
          <a:xfrm>
            <a:off x="8091801" y="2186451"/>
            <a:ext cx="961480" cy="215444"/>
          </a:xfrm>
          <a:prstGeom prst="rect">
            <a:avLst/>
          </a:prstGeom>
          <a:noFill/>
        </p:spPr>
        <p:txBody>
          <a:bodyPr wrap="square" rtlCol="0">
            <a:spAutoFit/>
          </a:bodyPr>
          <a:lstStyle/>
          <a:p>
            <a:pPr algn="ctr"/>
            <a:r>
              <a:rPr lang="en-US" sz="800" dirty="0"/>
              <a:t>Ireland</a:t>
            </a:r>
          </a:p>
        </p:txBody>
      </p:sp>
      <p:sp>
        <p:nvSpPr>
          <p:cNvPr id="83" name="TextBox 82">
            <a:extLst>
              <a:ext uri="{FF2B5EF4-FFF2-40B4-BE49-F238E27FC236}">
                <a16:creationId xmlns:a16="http://schemas.microsoft.com/office/drawing/2014/main" id="{02EF87AC-2836-1D4C-9B9E-9257480E4F84}"/>
              </a:ext>
            </a:extLst>
          </p:cNvPr>
          <p:cNvSpPr txBox="1"/>
          <p:nvPr userDrawn="1"/>
        </p:nvSpPr>
        <p:spPr>
          <a:xfrm>
            <a:off x="9085346" y="2186451"/>
            <a:ext cx="961480" cy="215444"/>
          </a:xfrm>
          <a:prstGeom prst="rect">
            <a:avLst/>
          </a:prstGeom>
          <a:noFill/>
        </p:spPr>
        <p:txBody>
          <a:bodyPr wrap="square" rtlCol="0">
            <a:spAutoFit/>
          </a:bodyPr>
          <a:lstStyle/>
          <a:p>
            <a:pPr algn="ctr"/>
            <a:r>
              <a:rPr lang="en-US" sz="800" dirty="0"/>
              <a:t>Israel</a:t>
            </a:r>
          </a:p>
        </p:txBody>
      </p:sp>
      <p:sp>
        <p:nvSpPr>
          <p:cNvPr id="84" name="TextBox 83">
            <a:extLst>
              <a:ext uri="{FF2B5EF4-FFF2-40B4-BE49-F238E27FC236}">
                <a16:creationId xmlns:a16="http://schemas.microsoft.com/office/drawing/2014/main" id="{0B894103-3515-E340-B643-E5E51BF8C223}"/>
              </a:ext>
            </a:extLst>
          </p:cNvPr>
          <p:cNvSpPr txBox="1"/>
          <p:nvPr userDrawn="1"/>
        </p:nvSpPr>
        <p:spPr>
          <a:xfrm>
            <a:off x="10091789" y="2186451"/>
            <a:ext cx="961480" cy="215444"/>
          </a:xfrm>
          <a:prstGeom prst="rect">
            <a:avLst/>
          </a:prstGeom>
          <a:noFill/>
        </p:spPr>
        <p:txBody>
          <a:bodyPr wrap="square" rtlCol="0">
            <a:spAutoFit/>
          </a:bodyPr>
          <a:lstStyle/>
          <a:p>
            <a:pPr algn="ctr"/>
            <a:r>
              <a:rPr lang="en-US" sz="800" dirty="0"/>
              <a:t>Italy</a:t>
            </a:r>
          </a:p>
        </p:txBody>
      </p:sp>
      <p:sp>
        <p:nvSpPr>
          <p:cNvPr id="85" name="TextBox 84">
            <a:extLst>
              <a:ext uri="{FF2B5EF4-FFF2-40B4-BE49-F238E27FC236}">
                <a16:creationId xmlns:a16="http://schemas.microsoft.com/office/drawing/2014/main" id="{CB9F9BAB-44A7-8547-A77E-6D2FAB1E6CDD}"/>
              </a:ext>
            </a:extLst>
          </p:cNvPr>
          <p:cNvSpPr txBox="1"/>
          <p:nvPr userDrawn="1"/>
        </p:nvSpPr>
        <p:spPr>
          <a:xfrm>
            <a:off x="11088184" y="2186451"/>
            <a:ext cx="961480" cy="215444"/>
          </a:xfrm>
          <a:prstGeom prst="rect">
            <a:avLst/>
          </a:prstGeom>
          <a:noFill/>
        </p:spPr>
        <p:txBody>
          <a:bodyPr wrap="square" rtlCol="0">
            <a:spAutoFit/>
          </a:bodyPr>
          <a:lstStyle/>
          <a:p>
            <a:pPr algn="ctr"/>
            <a:r>
              <a:rPr lang="en-US" sz="800" dirty="0"/>
              <a:t>Jamaica</a:t>
            </a:r>
          </a:p>
        </p:txBody>
      </p:sp>
      <p:sp>
        <p:nvSpPr>
          <p:cNvPr id="86" name="TextBox 85">
            <a:extLst>
              <a:ext uri="{FF2B5EF4-FFF2-40B4-BE49-F238E27FC236}">
                <a16:creationId xmlns:a16="http://schemas.microsoft.com/office/drawing/2014/main" id="{62FCDB84-599A-924A-BF48-BF9FF13547AE}"/>
              </a:ext>
            </a:extLst>
          </p:cNvPr>
          <p:cNvSpPr txBox="1"/>
          <p:nvPr userDrawn="1"/>
        </p:nvSpPr>
        <p:spPr>
          <a:xfrm>
            <a:off x="156126" y="3174166"/>
            <a:ext cx="961480" cy="215444"/>
          </a:xfrm>
          <a:prstGeom prst="rect">
            <a:avLst/>
          </a:prstGeom>
          <a:noFill/>
        </p:spPr>
        <p:txBody>
          <a:bodyPr wrap="square" rtlCol="0">
            <a:spAutoFit/>
          </a:bodyPr>
          <a:lstStyle/>
          <a:p>
            <a:pPr algn="ctr"/>
            <a:r>
              <a:rPr lang="en-US" sz="800" dirty="0"/>
              <a:t>Japan</a:t>
            </a:r>
          </a:p>
        </p:txBody>
      </p:sp>
      <p:sp>
        <p:nvSpPr>
          <p:cNvPr id="87" name="TextBox 86">
            <a:extLst>
              <a:ext uri="{FF2B5EF4-FFF2-40B4-BE49-F238E27FC236}">
                <a16:creationId xmlns:a16="http://schemas.microsoft.com/office/drawing/2014/main" id="{E789CACD-DDBA-7F4E-A900-8FE7D7ED57A5}"/>
              </a:ext>
            </a:extLst>
          </p:cNvPr>
          <p:cNvSpPr txBox="1"/>
          <p:nvPr userDrawn="1"/>
        </p:nvSpPr>
        <p:spPr>
          <a:xfrm>
            <a:off x="1148649" y="3175339"/>
            <a:ext cx="961480" cy="215444"/>
          </a:xfrm>
          <a:prstGeom prst="rect">
            <a:avLst/>
          </a:prstGeom>
          <a:noFill/>
        </p:spPr>
        <p:txBody>
          <a:bodyPr wrap="square" rtlCol="0">
            <a:spAutoFit/>
          </a:bodyPr>
          <a:lstStyle/>
          <a:p>
            <a:pPr algn="ctr"/>
            <a:r>
              <a:rPr lang="en-US" sz="800" dirty="0"/>
              <a:t>Jordan</a:t>
            </a:r>
          </a:p>
        </p:txBody>
      </p:sp>
      <p:sp>
        <p:nvSpPr>
          <p:cNvPr id="88" name="TextBox 87">
            <a:extLst>
              <a:ext uri="{FF2B5EF4-FFF2-40B4-BE49-F238E27FC236}">
                <a16:creationId xmlns:a16="http://schemas.microsoft.com/office/drawing/2014/main" id="{854D7A66-074A-5844-9B39-DF0BA19A8D3A}"/>
              </a:ext>
            </a:extLst>
          </p:cNvPr>
          <p:cNvSpPr txBox="1"/>
          <p:nvPr userDrawn="1"/>
        </p:nvSpPr>
        <p:spPr>
          <a:xfrm>
            <a:off x="2141413" y="3175339"/>
            <a:ext cx="961480" cy="215444"/>
          </a:xfrm>
          <a:prstGeom prst="rect">
            <a:avLst/>
          </a:prstGeom>
          <a:noFill/>
        </p:spPr>
        <p:txBody>
          <a:bodyPr wrap="square" rtlCol="0">
            <a:spAutoFit/>
          </a:bodyPr>
          <a:lstStyle/>
          <a:p>
            <a:pPr algn="ctr"/>
            <a:r>
              <a:rPr lang="en-US" sz="800" dirty="0"/>
              <a:t>Kazakhstan</a:t>
            </a:r>
          </a:p>
        </p:txBody>
      </p:sp>
      <p:sp>
        <p:nvSpPr>
          <p:cNvPr id="89" name="TextBox 88">
            <a:extLst>
              <a:ext uri="{FF2B5EF4-FFF2-40B4-BE49-F238E27FC236}">
                <a16:creationId xmlns:a16="http://schemas.microsoft.com/office/drawing/2014/main" id="{DB79849D-1A60-084D-8A83-7BB70BF2BFA5}"/>
              </a:ext>
            </a:extLst>
          </p:cNvPr>
          <p:cNvSpPr txBox="1"/>
          <p:nvPr userDrawn="1"/>
        </p:nvSpPr>
        <p:spPr>
          <a:xfrm>
            <a:off x="3169925" y="3175339"/>
            <a:ext cx="961480" cy="215444"/>
          </a:xfrm>
          <a:prstGeom prst="rect">
            <a:avLst/>
          </a:prstGeom>
          <a:noFill/>
        </p:spPr>
        <p:txBody>
          <a:bodyPr wrap="square" rtlCol="0">
            <a:spAutoFit/>
          </a:bodyPr>
          <a:lstStyle/>
          <a:p>
            <a:pPr algn="ctr"/>
            <a:r>
              <a:rPr lang="en-US" sz="800" dirty="0"/>
              <a:t>Kenya</a:t>
            </a:r>
          </a:p>
        </p:txBody>
      </p:sp>
      <p:sp>
        <p:nvSpPr>
          <p:cNvPr id="90" name="TextBox 89">
            <a:extLst>
              <a:ext uri="{FF2B5EF4-FFF2-40B4-BE49-F238E27FC236}">
                <a16:creationId xmlns:a16="http://schemas.microsoft.com/office/drawing/2014/main" id="{592E6DB3-C7D1-4D4B-B17F-43C4269EDE92}"/>
              </a:ext>
            </a:extLst>
          </p:cNvPr>
          <p:cNvSpPr txBox="1"/>
          <p:nvPr userDrawn="1"/>
        </p:nvSpPr>
        <p:spPr>
          <a:xfrm>
            <a:off x="4129934" y="3175339"/>
            <a:ext cx="961480" cy="215444"/>
          </a:xfrm>
          <a:prstGeom prst="rect">
            <a:avLst/>
          </a:prstGeom>
          <a:noFill/>
        </p:spPr>
        <p:txBody>
          <a:bodyPr wrap="square" rtlCol="0">
            <a:spAutoFit/>
          </a:bodyPr>
          <a:lstStyle/>
          <a:p>
            <a:pPr algn="ctr"/>
            <a:r>
              <a:rPr lang="en-US" sz="800" dirty="0"/>
              <a:t>Kuwait</a:t>
            </a:r>
          </a:p>
        </p:txBody>
      </p:sp>
      <p:sp>
        <p:nvSpPr>
          <p:cNvPr id="91" name="TextBox 90">
            <a:extLst>
              <a:ext uri="{FF2B5EF4-FFF2-40B4-BE49-F238E27FC236}">
                <a16:creationId xmlns:a16="http://schemas.microsoft.com/office/drawing/2014/main" id="{EF441257-10B2-F446-AD27-2DC8BD23791B}"/>
              </a:ext>
            </a:extLst>
          </p:cNvPr>
          <p:cNvSpPr txBox="1"/>
          <p:nvPr userDrawn="1"/>
        </p:nvSpPr>
        <p:spPr>
          <a:xfrm>
            <a:off x="5104871" y="3180065"/>
            <a:ext cx="961480" cy="215444"/>
          </a:xfrm>
          <a:prstGeom prst="rect">
            <a:avLst/>
          </a:prstGeom>
          <a:noFill/>
        </p:spPr>
        <p:txBody>
          <a:bodyPr wrap="square" rtlCol="0">
            <a:spAutoFit/>
          </a:bodyPr>
          <a:lstStyle/>
          <a:p>
            <a:pPr algn="ctr"/>
            <a:r>
              <a:rPr lang="en-US" sz="800" dirty="0"/>
              <a:t>Laos</a:t>
            </a:r>
          </a:p>
        </p:txBody>
      </p:sp>
      <p:sp>
        <p:nvSpPr>
          <p:cNvPr id="92" name="TextBox 91">
            <a:extLst>
              <a:ext uri="{FF2B5EF4-FFF2-40B4-BE49-F238E27FC236}">
                <a16:creationId xmlns:a16="http://schemas.microsoft.com/office/drawing/2014/main" id="{5F73625C-1EBE-BF4D-BE35-3E1CCA16833F}"/>
              </a:ext>
            </a:extLst>
          </p:cNvPr>
          <p:cNvSpPr txBox="1"/>
          <p:nvPr userDrawn="1"/>
        </p:nvSpPr>
        <p:spPr>
          <a:xfrm>
            <a:off x="6096900" y="3175339"/>
            <a:ext cx="961480" cy="215444"/>
          </a:xfrm>
          <a:prstGeom prst="rect">
            <a:avLst/>
          </a:prstGeom>
          <a:noFill/>
        </p:spPr>
        <p:txBody>
          <a:bodyPr wrap="square" rtlCol="0">
            <a:spAutoFit/>
          </a:bodyPr>
          <a:lstStyle/>
          <a:p>
            <a:pPr algn="ctr"/>
            <a:r>
              <a:rPr lang="en-US" sz="800" dirty="0"/>
              <a:t>Latvia</a:t>
            </a:r>
          </a:p>
        </p:txBody>
      </p:sp>
      <p:sp>
        <p:nvSpPr>
          <p:cNvPr id="93" name="TextBox 92">
            <a:extLst>
              <a:ext uri="{FF2B5EF4-FFF2-40B4-BE49-F238E27FC236}">
                <a16:creationId xmlns:a16="http://schemas.microsoft.com/office/drawing/2014/main" id="{B69AE74E-39A2-D84E-BE9A-4E5F203FBA86}"/>
              </a:ext>
            </a:extLst>
          </p:cNvPr>
          <p:cNvSpPr txBox="1"/>
          <p:nvPr userDrawn="1"/>
        </p:nvSpPr>
        <p:spPr>
          <a:xfrm>
            <a:off x="7087214" y="3175339"/>
            <a:ext cx="961480" cy="215444"/>
          </a:xfrm>
          <a:prstGeom prst="rect">
            <a:avLst/>
          </a:prstGeom>
          <a:noFill/>
        </p:spPr>
        <p:txBody>
          <a:bodyPr wrap="square" rtlCol="0">
            <a:spAutoFit/>
          </a:bodyPr>
          <a:lstStyle/>
          <a:p>
            <a:pPr algn="ctr"/>
            <a:r>
              <a:rPr lang="en-US" sz="800" dirty="0"/>
              <a:t>Lebanon</a:t>
            </a:r>
          </a:p>
        </p:txBody>
      </p:sp>
      <p:sp>
        <p:nvSpPr>
          <p:cNvPr id="94" name="TextBox 93">
            <a:extLst>
              <a:ext uri="{FF2B5EF4-FFF2-40B4-BE49-F238E27FC236}">
                <a16:creationId xmlns:a16="http://schemas.microsoft.com/office/drawing/2014/main" id="{3CA48AD9-ED9F-5C42-B924-BFF2D694298A}"/>
              </a:ext>
            </a:extLst>
          </p:cNvPr>
          <p:cNvSpPr txBox="1"/>
          <p:nvPr userDrawn="1"/>
        </p:nvSpPr>
        <p:spPr>
          <a:xfrm>
            <a:off x="8091801" y="3175339"/>
            <a:ext cx="961480" cy="215444"/>
          </a:xfrm>
          <a:prstGeom prst="rect">
            <a:avLst/>
          </a:prstGeom>
          <a:noFill/>
        </p:spPr>
        <p:txBody>
          <a:bodyPr wrap="square" rtlCol="0">
            <a:spAutoFit/>
          </a:bodyPr>
          <a:lstStyle/>
          <a:p>
            <a:pPr algn="ctr"/>
            <a:r>
              <a:rPr lang="en-US" sz="800" dirty="0"/>
              <a:t>Liberia</a:t>
            </a:r>
          </a:p>
        </p:txBody>
      </p:sp>
      <p:sp>
        <p:nvSpPr>
          <p:cNvPr id="95" name="TextBox 94">
            <a:extLst>
              <a:ext uri="{FF2B5EF4-FFF2-40B4-BE49-F238E27FC236}">
                <a16:creationId xmlns:a16="http://schemas.microsoft.com/office/drawing/2014/main" id="{CC971469-F543-5E42-8D64-600186D45B6E}"/>
              </a:ext>
            </a:extLst>
          </p:cNvPr>
          <p:cNvSpPr txBox="1"/>
          <p:nvPr userDrawn="1"/>
        </p:nvSpPr>
        <p:spPr>
          <a:xfrm>
            <a:off x="9085346" y="3175339"/>
            <a:ext cx="961480" cy="215444"/>
          </a:xfrm>
          <a:prstGeom prst="rect">
            <a:avLst/>
          </a:prstGeom>
          <a:noFill/>
        </p:spPr>
        <p:txBody>
          <a:bodyPr wrap="square" rtlCol="0">
            <a:spAutoFit/>
          </a:bodyPr>
          <a:lstStyle/>
          <a:p>
            <a:pPr algn="ctr"/>
            <a:r>
              <a:rPr lang="en-US" sz="800" dirty="0"/>
              <a:t>Libya</a:t>
            </a:r>
          </a:p>
        </p:txBody>
      </p:sp>
      <p:sp>
        <p:nvSpPr>
          <p:cNvPr id="96" name="TextBox 95">
            <a:extLst>
              <a:ext uri="{FF2B5EF4-FFF2-40B4-BE49-F238E27FC236}">
                <a16:creationId xmlns:a16="http://schemas.microsoft.com/office/drawing/2014/main" id="{3371E182-C6FE-D344-8FEE-ADB60398D3FD}"/>
              </a:ext>
            </a:extLst>
          </p:cNvPr>
          <p:cNvSpPr txBox="1"/>
          <p:nvPr userDrawn="1"/>
        </p:nvSpPr>
        <p:spPr>
          <a:xfrm>
            <a:off x="10091789" y="3175339"/>
            <a:ext cx="961480" cy="215444"/>
          </a:xfrm>
          <a:prstGeom prst="rect">
            <a:avLst/>
          </a:prstGeom>
          <a:noFill/>
        </p:spPr>
        <p:txBody>
          <a:bodyPr wrap="square" rtlCol="0">
            <a:spAutoFit/>
          </a:bodyPr>
          <a:lstStyle/>
          <a:p>
            <a:pPr algn="ctr"/>
            <a:r>
              <a:rPr lang="en-US" sz="800" dirty="0"/>
              <a:t>Lithuania</a:t>
            </a:r>
          </a:p>
        </p:txBody>
      </p:sp>
      <p:sp>
        <p:nvSpPr>
          <p:cNvPr id="97" name="TextBox 96">
            <a:extLst>
              <a:ext uri="{FF2B5EF4-FFF2-40B4-BE49-F238E27FC236}">
                <a16:creationId xmlns:a16="http://schemas.microsoft.com/office/drawing/2014/main" id="{1AECB002-F11B-9C42-8A30-0E5FB4AD6C56}"/>
              </a:ext>
            </a:extLst>
          </p:cNvPr>
          <p:cNvSpPr txBox="1"/>
          <p:nvPr userDrawn="1"/>
        </p:nvSpPr>
        <p:spPr>
          <a:xfrm>
            <a:off x="11088184" y="3175339"/>
            <a:ext cx="961480" cy="215444"/>
          </a:xfrm>
          <a:prstGeom prst="rect">
            <a:avLst/>
          </a:prstGeom>
          <a:noFill/>
        </p:spPr>
        <p:txBody>
          <a:bodyPr wrap="square" rtlCol="0">
            <a:spAutoFit/>
          </a:bodyPr>
          <a:lstStyle/>
          <a:p>
            <a:pPr algn="ctr"/>
            <a:r>
              <a:rPr lang="en-US" sz="800" dirty="0"/>
              <a:t>Luxembourg</a:t>
            </a:r>
          </a:p>
        </p:txBody>
      </p:sp>
      <p:sp>
        <p:nvSpPr>
          <p:cNvPr id="98" name="TextBox 97">
            <a:extLst>
              <a:ext uri="{FF2B5EF4-FFF2-40B4-BE49-F238E27FC236}">
                <a16:creationId xmlns:a16="http://schemas.microsoft.com/office/drawing/2014/main" id="{56FCB89E-180E-AD42-8E0C-3F5CFA0CF0D1}"/>
              </a:ext>
            </a:extLst>
          </p:cNvPr>
          <p:cNvSpPr txBox="1"/>
          <p:nvPr userDrawn="1"/>
        </p:nvSpPr>
        <p:spPr>
          <a:xfrm>
            <a:off x="156126" y="4160675"/>
            <a:ext cx="961480" cy="215444"/>
          </a:xfrm>
          <a:prstGeom prst="rect">
            <a:avLst/>
          </a:prstGeom>
          <a:noFill/>
        </p:spPr>
        <p:txBody>
          <a:bodyPr wrap="square" rtlCol="0">
            <a:spAutoFit/>
          </a:bodyPr>
          <a:lstStyle/>
          <a:p>
            <a:pPr algn="ctr"/>
            <a:r>
              <a:rPr lang="en-US" sz="800" dirty="0"/>
              <a:t>Macau</a:t>
            </a:r>
          </a:p>
        </p:txBody>
      </p:sp>
      <p:sp>
        <p:nvSpPr>
          <p:cNvPr id="99" name="TextBox 98">
            <a:extLst>
              <a:ext uri="{FF2B5EF4-FFF2-40B4-BE49-F238E27FC236}">
                <a16:creationId xmlns:a16="http://schemas.microsoft.com/office/drawing/2014/main" id="{F84BFACC-F999-D24E-B548-FBAD66D0F91F}"/>
              </a:ext>
            </a:extLst>
          </p:cNvPr>
          <p:cNvSpPr txBox="1"/>
          <p:nvPr userDrawn="1"/>
        </p:nvSpPr>
        <p:spPr>
          <a:xfrm>
            <a:off x="1148649" y="4161848"/>
            <a:ext cx="961480" cy="215444"/>
          </a:xfrm>
          <a:prstGeom prst="rect">
            <a:avLst/>
          </a:prstGeom>
          <a:noFill/>
        </p:spPr>
        <p:txBody>
          <a:bodyPr wrap="square" rtlCol="0">
            <a:spAutoFit/>
          </a:bodyPr>
          <a:lstStyle/>
          <a:p>
            <a:pPr algn="ctr"/>
            <a:r>
              <a:rPr lang="en-US" sz="800" dirty="0"/>
              <a:t>Macedonia</a:t>
            </a:r>
          </a:p>
        </p:txBody>
      </p:sp>
      <p:sp>
        <p:nvSpPr>
          <p:cNvPr id="100" name="TextBox 99">
            <a:extLst>
              <a:ext uri="{FF2B5EF4-FFF2-40B4-BE49-F238E27FC236}">
                <a16:creationId xmlns:a16="http://schemas.microsoft.com/office/drawing/2014/main" id="{F0EB24B4-5A22-FC4E-A272-B24EBCAA06DB}"/>
              </a:ext>
            </a:extLst>
          </p:cNvPr>
          <p:cNvSpPr txBox="1"/>
          <p:nvPr userDrawn="1"/>
        </p:nvSpPr>
        <p:spPr>
          <a:xfrm>
            <a:off x="2141413" y="4161848"/>
            <a:ext cx="961480" cy="215444"/>
          </a:xfrm>
          <a:prstGeom prst="rect">
            <a:avLst/>
          </a:prstGeom>
          <a:noFill/>
        </p:spPr>
        <p:txBody>
          <a:bodyPr wrap="square" rtlCol="0">
            <a:spAutoFit/>
          </a:bodyPr>
          <a:lstStyle/>
          <a:p>
            <a:pPr algn="ctr"/>
            <a:r>
              <a:rPr lang="en-US" sz="800" dirty="0"/>
              <a:t>Madagascar</a:t>
            </a:r>
          </a:p>
        </p:txBody>
      </p:sp>
      <p:sp>
        <p:nvSpPr>
          <p:cNvPr id="101" name="TextBox 100">
            <a:extLst>
              <a:ext uri="{FF2B5EF4-FFF2-40B4-BE49-F238E27FC236}">
                <a16:creationId xmlns:a16="http://schemas.microsoft.com/office/drawing/2014/main" id="{C07A6182-1898-814A-9785-A00570433D0D}"/>
              </a:ext>
            </a:extLst>
          </p:cNvPr>
          <p:cNvSpPr txBox="1"/>
          <p:nvPr userDrawn="1"/>
        </p:nvSpPr>
        <p:spPr>
          <a:xfrm>
            <a:off x="3169925" y="4161848"/>
            <a:ext cx="961480" cy="215444"/>
          </a:xfrm>
          <a:prstGeom prst="rect">
            <a:avLst/>
          </a:prstGeom>
          <a:noFill/>
        </p:spPr>
        <p:txBody>
          <a:bodyPr wrap="square" rtlCol="0">
            <a:spAutoFit/>
          </a:bodyPr>
          <a:lstStyle/>
          <a:p>
            <a:pPr algn="ctr"/>
            <a:r>
              <a:rPr lang="en-US" sz="800" dirty="0"/>
              <a:t>Malawi</a:t>
            </a:r>
          </a:p>
        </p:txBody>
      </p:sp>
      <p:sp>
        <p:nvSpPr>
          <p:cNvPr id="102" name="TextBox 101">
            <a:extLst>
              <a:ext uri="{FF2B5EF4-FFF2-40B4-BE49-F238E27FC236}">
                <a16:creationId xmlns:a16="http://schemas.microsoft.com/office/drawing/2014/main" id="{B2749CC9-E2B1-CD41-9D82-FEE6F94F34F4}"/>
              </a:ext>
            </a:extLst>
          </p:cNvPr>
          <p:cNvSpPr txBox="1"/>
          <p:nvPr userDrawn="1"/>
        </p:nvSpPr>
        <p:spPr>
          <a:xfrm>
            <a:off x="4129934" y="4161848"/>
            <a:ext cx="961480" cy="215444"/>
          </a:xfrm>
          <a:prstGeom prst="rect">
            <a:avLst/>
          </a:prstGeom>
          <a:noFill/>
        </p:spPr>
        <p:txBody>
          <a:bodyPr wrap="square" rtlCol="0">
            <a:spAutoFit/>
          </a:bodyPr>
          <a:lstStyle/>
          <a:p>
            <a:pPr algn="ctr"/>
            <a:r>
              <a:rPr lang="en-US" sz="800" dirty="0"/>
              <a:t>Malaysia</a:t>
            </a:r>
          </a:p>
        </p:txBody>
      </p:sp>
      <p:sp>
        <p:nvSpPr>
          <p:cNvPr id="103" name="TextBox 102">
            <a:extLst>
              <a:ext uri="{FF2B5EF4-FFF2-40B4-BE49-F238E27FC236}">
                <a16:creationId xmlns:a16="http://schemas.microsoft.com/office/drawing/2014/main" id="{30410FEC-E002-6F4E-BB69-D769C2263273}"/>
              </a:ext>
            </a:extLst>
          </p:cNvPr>
          <p:cNvSpPr txBox="1"/>
          <p:nvPr userDrawn="1"/>
        </p:nvSpPr>
        <p:spPr>
          <a:xfrm>
            <a:off x="5104871" y="4166574"/>
            <a:ext cx="961480" cy="215444"/>
          </a:xfrm>
          <a:prstGeom prst="rect">
            <a:avLst/>
          </a:prstGeom>
          <a:noFill/>
        </p:spPr>
        <p:txBody>
          <a:bodyPr wrap="square" rtlCol="0">
            <a:spAutoFit/>
          </a:bodyPr>
          <a:lstStyle/>
          <a:p>
            <a:pPr algn="ctr"/>
            <a:r>
              <a:rPr lang="en-US" sz="800" dirty="0"/>
              <a:t>Maldives</a:t>
            </a:r>
          </a:p>
        </p:txBody>
      </p:sp>
      <p:sp>
        <p:nvSpPr>
          <p:cNvPr id="104" name="TextBox 103">
            <a:extLst>
              <a:ext uri="{FF2B5EF4-FFF2-40B4-BE49-F238E27FC236}">
                <a16:creationId xmlns:a16="http://schemas.microsoft.com/office/drawing/2014/main" id="{6A42052A-B253-0C4D-AFA9-D26694E05C47}"/>
              </a:ext>
            </a:extLst>
          </p:cNvPr>
          <p:cNvSpPr txBox="1"/>
          <p:nvPr userDrawn="1"/>
        </p:nvSpPr>
        <p:spPr>
          <a:xfrm>
            <a:off x="6095058" y="4161848"/>
            <a:ext cx="961480" cy="215444"/>
          </a:xfrm>
          <a:prstGeom prst="rect">
            <a:avLst/>
          </a:prstGeom>
          <a:noFill/>
        </p:spPr>
        <p:txBody>
          <a:bodyPr wrap="square" rtlCol="0">
            <a:spAutoFit/>
          </a:bodyPr>
          <a:lstStyle/>
          <a:p>
            <a:pPr algn="ctr"/>
            <a:r>
              <a:rPr lang="en-US" sz="800" dirty="0"/>
              <a:t>Mali</a:t>
            </a:r>
          </a:p>
        </p:txBody>
      </p:sp>
      <p:sp>
        <p:nvSpPr>
          <p:cNvPr id="105" name="TextBox 104">
            <a:extLst>
              <a:ext uri="{FF2B5EF4-FFF2-40B4-BE49-F238E27FC236}">
                <a16:creationId xmlns:a16="http://schemas.microsoft.com/office/drawing/2014/main" id="{49CF3930-BCBE-E94D-985D-7D3E2D2ED91D}"/>
              </a:ext>
            </a:extLst>
          </p:cNvPr>
          <p:cNvSpPr txBox="1"/>
          <p:nvPr userDrawn="1"/>
        </p:nvSpPr>
        <p:spPr>
          <a:xfrm>
            <a:off x="7087214" y="4161848"/>
            <a:ext cx="961480" cy="215444"/>
          </a:xfrm>
          <a:prstGeom prst="rect">
            <a:avLst/>
          </a:prstGeom>
          <a:noFill/>
        </p:spPr>
        <p:txBody>
          <a:bodyPr wrap="square" rtlCol="0">
            <a:spAutoFit/>
          </a:bodyPr>
          <a:lstStyle/>
          <a:p>
            <a:pPr algn="ctr"/>
            <a:r>
              <a:rPr lang="en-US" sz="800" dirty="0"/>
              <a:t>Malta</a:t>
            </a:r>
          </a:p>
        </p:txBody>
      </p:sp>
      <p:sp>
        <p:nvSpPr>
          <p:cNvPr id="106" name="TextBox 105">
            <a:extLst>
              <a:ext uri="{FF2B5EF4-FFF2-40B4-BE49-F238E27FC236}">
                <a16:creationId xmlns:a16="http://schemas.microsoft.com/office/drawing/2014/main" id="{4412E76B-5789-C547-9858-B39B8B077FC5}"/>
              </a:ext>
            </a:extLst>
          </p:cNvPr>
          <p:cNvSpPr txBox="1"/>
          <p:nvPr userDrawn="1"/>
        </p:nvSpPr>
        <p:spPr>
          <a:xfrm>
            <a:off x="8091801" y="4161848"/>
            <a:ext cx="961480" cy="215444"/>
          </a:xfrm>
          <a:prstGeom prst="rect">
            <a:avLst/>
          </a:prstGeom>
          <a:noFill/>
        </p:spPr>
        <p:txBody>
          <a:bodyPr wrap="square" rtlCol="0">
            <a:spAutoFit/>
          </a:bodyPr>
          <a:lstStyle/>
          <a:p>
            <a:pPr algn="ctr"/>
            <a:r>
              <a:rPr lang="en-US" sz="800" dirty="0"/>
              <a:t>Martinique</a:t>
            </a:r>
          </a:p>
        </p:txBody>
      </p:sp>
      <p:sp>
        <p:nvSpPr>
          <p:cNvPr id="107" name="TextBox 106">
            <a:extLst>
              <a:ext uri="{FF2B5EF4-FFF2-40B4-BE49-F238E27FC236}">
                <a16:creationId xmlns:a16="http://schemas.microsoft.com/office/drawing/2014/main" id="{CC6976A4-AB0C-4F40-B6E1-9B050EB672E7}"/>
              </a:ext>
            </a:extLst>
          </p:cNvPr>
          <p:cNvSpPr txBox="1"/>
          <p:nvPr userDrawn="1"/>
        </p:nvSpPr>
        <p:spPr>
          <a:xfrm>
            <a:off x="9085346" y="4161848"/>
            <a:ext cx="961480" cy="215444"/>
          </a:xfrm>
          <a:prstGeom prst="rect">
            <a:avLst/>
          </a:prstGeom>
          <a:noFill/>
        </p:spPr>
        <p:txBody>
          <a:bodyPr wrap="square" rtlCol="0">
            <a:spAutoFit/>
          </a:bodyPr>
          <a:lstStyle/>
          <a:p>
            <a:pPr algn="ctr"/>
            <a:r>
              <a:rPr lang="en-US" sz="800" dirty="0"/>
              <a:t>Mauritania</a:t>
            </a:r>
          </a:p>
        </p:txBody>
      </p:sp>
      <p:sp>
        <p:nvSpPr>
          <p:cNvPr id="108" name="TextBox 107">
            <a:extLst>
              <a:ext uri="{FF2B5EF4-FFF2-40B4-BE49-F238E27FC236}">
                <a16:creationId xmlns:a16="http://schemas.microsoft.com/office/drawing/2014/main" id="{A0646DDF-6BF6-A443-A758-4DAF94B5EC5F}"/>
              </a:ext>
            </a:extLst>
          </p:cNvPr>
          <p:cNvSpPr txBox="1"/>
          <p:nvPr userDrawn="1"/>
        </p:nvSpPr>
        <p:spPr>
          <a:xfrm>
            <a:off x="10091789" y="4161848"/>
            <a:ext cx="961480" cy="215444"/>
          </a:xfrm>
          <a:prstGeom prst="rect">
            <a:avLst/>
          </a:prstGeom>
          <a:noFill/>
        </p:spPr>
        <p:txBody>
          <a:bodyPr wrap="square" rtlCol="0">
            <a:spAutoFit/>
          </a:bodyPr>
          <a:lstStyle/>
          <a:p>
            <a:pPr algn="ctr"/>
            <a:r>
              <a:rPr lang="en-US" sz="800" dirty="0"/>
              <a:t>Mauritius</a:t>
            </a:r>
          </a:p>
        </p:txBody>
      </p:sp>
      <p:sp>
        <p:nvSpPr>
          <p:cNvPr id="109" name="TextBox 108">
            <a:extLst>
              <a:ext uri="{FF2B5EF4-FFF2-40B4-BE49-F238E27FC236}">
                <a16:creationId xmlns:a16="http://schemas.microsoft.com/office/drawing/2014/main" id="{288116C0-22F5-FB49-A982-5FA527FEA679}"/>
              </a:ext>
            </a:extLst>
          </p:cNvPr>
          <p:cNvSpPr txBox="1"/>
          <p:nvPr userDrawn="1"/>
        </p:nvSpPr>
        <p:spPr>
          <a:xfrm>
            <a:off x="11088184" y="4161848"/>
            <a:ext cx="961480" cy="215444"/>
          </a:xfrm>
          <a:prstGeom prst="rect">
            <a:avLst/>
          </a:prstGeom>
          <a:noFill/>
        </p:spPr>
        <p:txBody>
          <a:bodyPr wrap="square" rtlCol="0">
            <a:spAutoFit/>
          </a:bodyPr>
          <a:lstStyle/>
          <a:p>
            <a:pPr algn="ctr"/>
            <a:r>
              <a:rPr lang="en-US" sz="800" dirty="0"/>
              <a:t>Mexico</a:t>
            </a:r>
          </a:p>
        </p:txBody>
      </p:sp>
      <p:sp>
        <p:nvSpPr>
          <p:cNvPr id="110" name="TextBox 109">
            <a:extLst>
              <a:ext uri="{FF2B5EF4-FFF2-40B4-BE49-F238E27FC236}">
                <a16:creationId xmlns:a16="http://schemas.microsoft.com/office/drawing/2014/main" id="{900B43E5-B933-684E-BBA3-A1E6F9222B40}"/>
              </a:ext>
            </a:extLst>
          </p:cNvPr>
          <p:cNvSpPr txBox="1"/>
          <p:nvPr userDrawn="1"/>
        </p:nvSpPr>
        <p:spPr>
          <a:xfrm>
            <a:off x="156126" y="5143414"/>
            <a:ext cx="961480" cy="215444"/>
          </a:xfrm>
          <a:prstGeom prst="rect">
            <a:avLst/>
          </a:prstGeom>
          <a:noFill/>
        </p:spPr>
        <p:txBody>
          <a:bodyPr wrap="square" rtlCol="0">
            <a:spAutoFit/>
          </a:bodyPr>
          <a:lstStyle/>
          <a:p>
            <a:pPr algn="ctr"/>
            <a:r>
              <a:rPr lang="en-US" sz="800" dirty="0"/>
              <a:t>Moldova</a:t>
            </a:r>
          </a:p>
        </p:txBody>
      </p:sp>
      <p:sp>
        <p:nvSpPr>
          <p:cNvPr id="111" name="TextBox 110">
            <a:extLst>
              <a:ext uri="{FF2B5EF4-FFF2-40B4-BE49-F238E27FC236}">
                <a16:creationId xmlns:a16="http://schemas.microsoft.com/office/drawing/2014/main" id="{24F5CA49-73A0-DB4E-A69B-EF2AC10D9489}"/>
              </a:ext>
            </a:extLst>
          </p:cNvPr>
          <p:cNvSpPr txBox="1"/>
          <p:nvPr userDrawn="1"/>
        </p:nvSpPr>
        <p:spPr>
          <a:xfrm>
            <a:off x="1148649" y="5144587"/>
            <a:ext cx="961480" cy="215444"/>
          </a:xfrm>
          <a:prstGeom prst="rect">
            <a:avLst/>
          </a:prstGeom>
          <a:noFill/>
        </p:spPr>
        <p:txBody>
          <a:bodyPr wrap="square" rtlCol="0">
            <a:spAutoFit/>
          </a:bodyPr>
          <a:lstStyle/>
          <a:p>
            <a:pPr algn="ctr"/>
            <a:r>
              <a:rPr lang="en-US" sz="800" dirty="0"/>
              <a:t>Mongolia</a:t>
            </a:r>
          </a:p>
        </p:txBody>
      </p:sp>
      <p:sp>
        <p:nvSpPr>
          <p:cNvPr id="112" name="TextBox 111">
            <a:extLst>
              <a:ext uri="{FF2B5EF4-FFF2-40B4-BE49-F238E27FC236}">
                <a16:creationId xmlns:a16="http://schemas.microsoft.com/office/drawing/2014/main" id="{580D8B80-7CE7-354F-842E-FCF6C9CDFD89}"/>
              </a:ext>
            </a:extLst>
          </p:cNvPr>
          <p:cNvSpPr txBox="1"/>
          <p:nvPr userDrawn="1"/>
        </p:nvSpPr>
        <p:spPr>
          <a:xfrm>
            <a:off x="2141413" y="5144587"/>
            <a:ext cx="961480" cy="215444"/>
          </a:xfrm>
          <a:prstGeom prst="rect">
            <a:avLst/>
          </a:prstGeom>
          <a:noFill/>
        </p:spPr>
        <p:txBody>
          <a:bodyPr wrap="square" rtlCol="0">
            <a:spAutoFit/>
          </a:bodyPr>
          <a:lstStyle/>
          <a:p>
            <a:pPr algn="ctr"/>
            <a:r>
              <a:rPr lang="en-US" sz="800" dirty="0"/>
              <a:t>Montenegro</a:t>
            </a:r>
          </a:p>
        </p:txBody>
      </p:sp>
      <p:sp>
        <p:nvSpPr>
          <p:cNvPr id="113" name="TextBox 112">
            <a:extLst>
              <a:ext uri="{FF2B5EF4-FFF2-40B4-BE49-F238E27FC236}">
                <a16:creationId xmlns:a16="http://schemas.microsoft.com/office/drawing/2014/main" id="{83D11EA2-798A-DE4B-A63D-9758C5EB852B}"/>
              </a:ext>
            </a:extLst>
          </p:cNvPr>
          <p:cNvSpPr txBox="1"/>
          <p:nvPr userDrawn="1"/>
        </p:nvSpPr>
        <p:spPr>
          <a:xfrm>
            <a:off x="3169925" y="5144587"/>
            <a:ext cx="961480" cy="215444"/>
          </a:xfrm>
          <a:prstGeom prst="rect">
            <a:avLst/>
          </a:prstGeom>
          <a:noFill/>
        </p:spPr>
        <p:txBody>
          <a:bodyPr wrap="square" rtlCol="0">
            <a:spAutoFit/>
          </a:bodyPr>
          <a:lstStyle/>
          <a:p>
            <a:pPr algn="ctr"/>
            <a:r>
              <a:rPr lang="en-US" sz="800" dirty="0"/>
              <a:t>Morocco</a:t>
            </a:r>
          </a:p>
        </p:txBody>
      </p:sp>
      <p:sp>
        <p:nvSpPr>
          <p:cNvPr id="114" name="TextBox 113">
            <a:extLst>
              <a:ext uri="{FF2B5EF4-FFF2-40B4-BE49-F238E27FC236}">
                <a16:creationId xmlns:a16="http://schemas.microsoft.com/office/drawing/2014/main" id="{16494BC1-1EF6-484A-AE08-0C3E589668DA}"/>
              </a:ext>
            </a:extLst>
          </p:cNvPr>
          <p:cNvSpPr txBox="1"/>
          <p:nvPr userDrawn="1"/>
        </p:nvSpPr>
        <p:spPr>
          <a:xfrm>
            <a:off x="4129934" y="5144587"/>
            <a:ext cx="961480" cy="215444"/>
          </a:xfrm>
          <a:prstGeom prst="rect">
            <a:avLst/>
          </a:prstGeom>
          <a:noFill/>
        </p:spPr>
        <p:txBody>
          <a:bodyPr wrap="square" rtlCol="0">
            <a:spAutoFit/>
          </a:bodyPr>
          <a:lstStyle/>
          <a:p>
            <a:pPr algn="ctr"/>
            <a:r>
              <a:rPr lang="en-US" sz="800" dirty="0"/>
              <a:t>Mozambique</a:t>
            </a:r>
          </a:p>
        </p:txBody>
      </p:sp>
      <p:sp>
        <p:nvSpPr>
          <p:cNvPr id="115" name="TextBox 114">
            <a:extLst>
              <a:ext uri="{FF2B5EF4-FFF2-40B4-BE49-F238E27FC236}">
                <a16:creationId xmlns:a16="http://schemas.microsoft.com/office/drawing/2014/main" id="{C7E6D734-BA77-6643-9B1B-AC9F1810650D}"/>
              </a:ext>
            </a:extLst>
          </p:cNvPr>
          <p:cNvSpPr txBox="1"/>
          <p:nvPr userDrawn="1"/>
        </p:nvSpPr>
        <p:spPr>
          <a:xfrm>
            <a:off x="5104871" y="5149313"/>
            <a:ext cx="961480" cy="215444"/>
          </a:xfrm>
          <a:prstGeom prst="rect">
            <a:avLst/>
          </a:prstGeom>
          <a:noFill/>
        </p:spPr>
        <p:txBody>
          <a:bodyPr wrap="square" rtlCol="0">
            <a:spAutoFit/>
          </a:bodyPr>
          <a:lstStyle/>
          <a:p>
            <a:pPr algn="ctr"/>
            <a:r>
              <a:rPr lang="en-US" sz="800" dirty="0"/>
              <a:t>Myanmar</a:t>
            </a:r>
          </a:p>
        </p:txBody>
      </p:sp>
      <p:sp>
        <p:nvSpPr>
          <p:cNvPr id="116" name="TextBox 115">
            <a:extLst>
              <a:ext uri="{FF2B5EF4-FFF2-40B4-BE49-F238E27FC236}">
                <a16:creationId xmlns:a16="http://schemas.microsoft.com/office/drawing/2014/main" id="{266290C6-DD0E-A84F-ACD7-7C254787950B}"/>
              </a:ext>
            </a:extLst>
          </p:cNvPr>
          <p:cNvSpPr txBox="1"/>
          <p:nvPr userDrawn="1"/>
        </p:nvSpPr>
        <p:spPr>
          <a:xfrm>
            <a:off x="6098727" y="5144587"/>
            <a:ext cx="961480" cy="215444"/>
          </a:xfrm>
          <a:prstGeom prst="rect">
            <a:avLst/>
          </a:prstGeom>
          <a:noFill/>
        </p:spPr>
        <p:txBody>
          <a:bodyPr wrap="square" rtlCol="0">
            <a:spAutoFit/>
          </a:bodyPr>
          <a:lstStyle/>
          <a:p>
            <a:pPr algn="ctr"/>
            <a:r>
              <a:rPr lang="en-US" sz="800" dirty="0"/>
              <a:t>Namibia</a:t>
            </a:r>
          </a:p>
        </p:txBody>
      </p:sp>
      <p:sp>
        <p:nvSpPr>
          <p:cNvPr id="117" name="TextBox 116">
            <a:extLst>
              <a:ext uri="{FF2B5EF4-FFF2-40B4-BE49-F238E27FC236}">
                <a16:creationId xmlns:a16="http://schemas.microsoft.com/office/drawing/2014/main" id="{DB889A9D-F541-0D43-9A7E-006BDC902CA9}"/>
              </a:ext>
            </a:extLst>
          </p:cNvPr>
          <p:cNvSpPr txBox="1"/>
          <p:nvPr userDrawn="1"/>
        </p:nvSpPr>
        <p:spPr>
          <a:xfrm>
            <a:off x="7087214" y="5144587"/>
            <a:ext cx="961480" cy="215444"/>
          </a:xfrm>
          <a:prstGeom prst="rect">
            <a:avLst/>
          </a:prstGeom>
          <a:noFill/>
        </p:spPr>
        <p:txBody>
          <a:bodyPr wrap="square" rtlCol="0">
            <a:spAutoFit/>
          </a:bodyPr>
          <a:lstStyle/>
          <a:p>
            <a:pPr algn="ctr"/>
            <a:r>
              <a:rPr lang="en-US" sz="800" dirty="0"/>
              <a:t>Nepal</a:t>
            </a:r>
          </a:p>
        </p:txBody>
      </p:sp>
      <p:sp>
        <p:nvSpPr>
          <p:cNvPr id="118" name="TextBox 117">
            <a:extLst>
              <a:ext uri="{FF2B5EF4-FFF2-40B4-BE49-F238E27FC236}">
                <a16:creationId xmlns:a16="http://schemas.microsoft.com/office/drawing/2014/main" id="{453F8C8F-77AD-A24D-82DF-EC520552EADC}"/>
              </a:ext>
            </a:extLst>
          </p:cNvPr>
          <p:cNvSpPr txBox="1"/>
          <p:nvPr userDrawn="1"/>
        </p:nvSpPr>
        <p:spPr>
          <a:xfrm>
            <a:off x="8091801" y="5144587"/>
            <a:ext cx="961480" cy="215444"/>
          </a:xfrm>
          <a:prstGeom prst="rect">
            <a:avLst/>
          </a:prstGeom>
          <a:noFill/>
        </p:spPr>
        <p:txBody>
          <a:bodyPr wrap="square" rtlCol="0">
            <a:spAutoFit/>
          </a:bodyPr>
          <a:lstStyle/>
          <a:p>
            <a:pPr algn="ctr"/>
            <a:r>
              <a:rPr lang="en-US" sz="800" dirty="0"/>
              <a:t>Netherlands</a:t>
            </a:r>
          </a:p>
        </p:txBody>
      </p:sp>
      <p:sp>
        <p:nvSpPr>
          <p:cNvPr id="119" name="TextBox 118">
            <a:extLst>
              <a:ext uri="{FF2B5EF4-FFF2-40B4-BE49-F238E27FC236}">
                <a16:creationId xmlns:a16="http://schemas.microsoft.com/office/drawing/2014/main" id="{4EC16A10-97E6-D04C-8E48-C499E915D8A2}"/>
              </a:ext>
            </a:extLst>
          </p:cNvPr>
          <p:cNvSpPr txBox="1"/>
          <p:nvPr userDrawn="1"/>
        </p:nvSpPr>
        <p:spPr>
          <a:xfrm>
            <a:off x="9085346" y="5144587"/>
            <a:ext cx="961480" cy="215444"/>
          </a:xfrm>
          <a:prstGeom prst="rect">
            <a:avLst/>
          </a:prstGeom>
          <a:noFill/>
        </p:spPr>
        <p:txBody>
          <a:bodyPr wrap="square" rtlCol="0">
            <a:spAutoFit/>
          </a:bodyPr>
          <a:lstStyle/>
          <a:p>
            <a:pPr algn="ctr"/>
            <a:r>
              <a:rPr lang="en-US" sz="800" dirty="0"/>
              <a:t>New Zealand</a:t>
            </a:r>
          </a:p>
        </p:txBody>
      </p:sp>
      <p:sp>
        <p:nvSpPr>
          <p:cNvPr id="120" name="TextBox 119">
            <a:extLst>
              <a:ext uri="{FF2B5EF4-FFF2-40B4-BE49-F238E27FC236}">
                <a16:creationId xmlns:a16="http://schemas.microsoft.com/office/drawing/2014/main" id="{84432877-524D-234D-B2CE-6A2FD3AA8B59}"/>
              </a:ext>
            </a:extLst>
          </p:cNvPr>
          <p:cNvSpPr txBox="1"/>
          <p:nvPr userDrawn="1"/>
        </p:nvSpPr>
        <p:spPr>
          <a:xfrm>
            <a:off x="10091789" y="5144587"/>
            <a:ext cx="961480" cy="215444"/>
          </a:xfrm>
          <a:prstGeom prst="rect">
            <a:avLst/>
          </a:prstGeom>
          <a:noFill/>
        </p:spPr>
        <p:txBody>
          <a:bodyPr wrap="square" rtlCol="0">
            <a:spAutoFit/>
          </a:bodyPr>
          <a:lstStyle/>
          <a:p>
            <a:pPr algn="ctr"/>
            <a:r>
              <a:rPr lang="en-US" sz="800" dirty="0"/>
              <a:t>Nicaragua</a:t>
            </a:r>
          </a:p>
        </p:txBody>
      </p:sp>
      <p:sp>
        <p:nvSpPr>
          <p:cNvPr id="121" name="TextBox 120">
            <a:extLst>
              <a:ext uri="{FF2B5EF4-FFF2-40B4-BE49-F238E27FC236}">
                <a16:creationId xmlns:a16="http://schemas.microsoft.com/office/drawing/2014/main" id="{C778E5F5-7EB4-0946-8042-DACD214D6A9D}"/>
              </a:ext>
            </a:extLst>
          </p:cNvPr>
          <p:cNvSpPr txBox="1"/>
          <p:nvPr userDrawn="1"/>
        </p:nvSpPr>
        <p:spPr>
          <a:xfrm>
            <a:off x="11088184" y="5144587"/>
            <a:ext cx="961480" cy="215444"/>
          </a:xfrm>
          <a:prstGeom prst="rect">
            <a:avLst/>
          </a:prstGeom>
          <a:noFill/>
        </p:spPr>
        <p:txBody>
          <a:bodyPr wrap="square" rtlCol="0">
            <a:spAutoFit/>
          </a:bodyPr>
          <a:lstStyle/>
          <a:p>
            <a:pPr algn="ctr"/>
            <a:r>
              <a:rPr lang="en-US" sz="800" dirty="0"/>
              <a:t>Niger</a:t>
            </a:r>
          </a:p>
        </p:txBody>
      </p:sp>
      <p:sp>
        <p:nvSpPr>
          <p:cNvPr id="122" name="TextBox 121">
            <a:extLst>
              <a:ext uri="{FF2B5EF4-FFF2-40B4-BE49-F238E27FC236}">
                <a16:creationId xmlns:a16="http://schemas.microsoft.com/office/drawing/2014/main" id="{27F61F5E-2B28-FB4B-A135-CB3144406609}"/>
              </a:ext>
            </a:extLst>
          </p:cNvPr>
          <p:cNvSpPr txBox="1"/>
          <p:nvPr userDrawn="1"/>
        </p:nvSpPr>
        <p:spPr>
          <a:xfrm>
            <a:off x="156126" y="6125849"/>
            <a:ext cx="961480" cy="215444"/>
          </a:xfrm>
          <a:prstGeom prst="rect">
            <a:avLst/>
          </a:prstGeom>
          <a:noFill/>
        </p:spPr>
        <p:txBody>
          <a:bodyPr wrap="square" rtlCol="0">
            <a:spAutoFit/>
          </a:bodyPr>
          <a:lstStyle/>
          <a:p>
            <a:pPr algn="ctr"/>
            <a:r>
              <a:rPr lang="en-US" sz="800" dirty="0"/>
              <a:t>Nigeria</a:t>
            </a:r>
          </a:p>
        </p:txBody>
      </p:sp>
      <p:sp>
        <p:nvSpPr>
          <p:cNvPr id="123" name="TextBox 122">
            <a:extLst>
              <a:ext uri="{FF2B5EF4-FFF2-40B4-BE49-F238E27FC236}">
                <a16:creationId xmlns:a16="http://schemas.microsoft.com/office/drawing/2014/main" id="{FDC0144F-A815-6947-AB0F-0584F1636747}"/>
              </a:ext>
            </a:extLst>
          </p:cNvPr>
          <p:cNvSpPr txBox="1"/>
          <p:nvPr userDrawn="1"/>
        </p:nvSpPr>
        <p:spPr>
          <a:xfrm>
            <a:off x="1148649" y="6127022"/>
            <a:ext cx="961480" cy="215444"/>
          </a:xfrm>
          <a:prstGeom prst="rect">
            <a:avLst/>
          </a:prstGeom>
          <a:noFill/>
        </p:spPr>
        <p:txBody>
          <a:bodyPr wrap="square" rtlCol="0">
            <a:spAutoFit/>
          </a:bodyPr>
          <a:lstStyle/>
          <a:p>
            <a:pPr algn="ctr"/>
            <a:r>
              <a:rPr lang="en-US" sz="800" dirty="0"/>
              <a:t>North Korea</a:t>
            </a:r>
          </a:p>
        </p:txBody>
      </p:sp>
      <p:sp>
        <p:nvSpPr>
          <p:cNvPr id="124" name="TextBox 123">
            <a:extLst>
              <a:ext uri="{FF2B5EF4-FFF2-40B4-BE49-F238E27FC236}">
                <a16:creationId xmlns:a16="http://schemas.microsoft.com/office/drawing/2014/main" id="{14487DBF-D1EC-4E41-8E23-813065038DAB}"/>
              </a:ext>
            </a:extLst>
          </p:cNvPr>
          <p:cNvSpPr txBox="1"/>
          <p:nvPr userDrawn="1"/>
        </p:nvSpPr>
        <p:spPr>
          <a:xfrm>
            <a:off x="2141413" y="6127022"/>
            <a:ext cx="961480" cy="215444"/>
          </a:xfrm>
          <a:prstGeom prst="rect">
            <a:avLst/>
          </a:prstGeom>
          <a:noFill/>
        </p:spPr>
        <p:txBody>
          <a:bodyPr wrap="square" rtlCol="0">
            <a:spAutoFit/>
          </a:bodyPr>
          <a:lstStyle/>
          <a:p>
            <a:pPr algn="ctr"/>
            <a:r>
              <a:rPr lang="en-US" sz="800" dirty="0"/>
              <a:t>Norway</a:t>
            </a:r>
          </a:p>
        </p:txBody>
      </p:sp>
      <p:sp>
        <p:nvSpPr>
          <p:cNvPr id="125" name="TextBox 124">
            <a:extLst>
              <a:ext uri="{FF2B5EF4-FFF2-40B4-BE49-F238E27FC236}">
                <a16:creationId xmlns:a16="http://schemas.microsoft.com/office/drawing/2014/main" id="{EC1767BE-769A-6341-B579-51FB02D1D7FF}"/>
              </a:ext>
            </a:extLst>
          </p:cNvPr>
          <p:cNvSpPr txBox="1"/>
          <p:nvPr userDrawn="1"/>
        </p:nvSpPr>
        <p:spPr>
          <a:xfrm>
            <a:off x="4129934" y="6127022"/>
            <a:ext cx="961480" cy="215444"/>
          </a:xfrm>
          <a:prstGeom prst="rect">
            <a:avLst/>
          </a:prstGeom>
          <a:noFill/>
        </p:spPr>
        <p:txBody>
          <a:bodyPr wrap="square" rtlCol="0">
            <a:spAutoFit/>
          </a:bodyPr>
          <a:lstStyle/>
          <a:p>
            <a:pPr algn="ctr"/>
            <a:r>
              <a:rPr lang="en-US" sz="800" dirty="0"/>
              <a:t>Oman</a:t>
            </a:r>
          </a:p>
        </p:txBody>
      </p:sp>
      <p:sp>
        <p:nvSpPr>
          <p:cNvPr id="126" name="TextBox 125">
            <a:extLst>
              <a:ext uri="{FF2B5EF4-FFF2-40B4-BE49-F238E27FC236}">
                <a16:creationId xmlns:a16="http://schemas.microsoft.com/office/drawing/2014/main" id="{83F7A2C3-9793-8D45-8503-5E385065C93F}"/>
              </a:ext>
            </a:extLst>
          </p:cNvPr>
          <p:cNvSpPr txBox="1"/>
          <p:nvPr userDrawn="1"/>
        </p:nvSpPr>
        <p:spPr>
          <a:xfrm>
            <a:off x="5104871" y="6127022"/>
            <a:ext cx="961480" cy="215444"/>
          </a:xfrm>
          <a:prstGeom prst="rect">
            <a:avLst/>
          </a:prstGeom>
          <a:noFill/>
        </p:spPr>
        <p:txBody>
          <a:bodyPr wrap="square" rtlCol="0">
            <a:spAutoFit/>
          </a:bodyPr>
          <a:lstStyle/>
          <a:p>
            <a:pPr algn="ctr"/>
            <a:r>
              <a:rPr lang="en-US" sz="800" dirty="0"/>
              <a:t>Pakistan</a:t>
            </a:r>
          </a:p>
        </p:txBody>
      </p:sp>
      <p:sp>
        <p:nvSpPr>
          <p:cNvPr id="127" name="TextBox 126">
            <a:extLst>
              <a:ext uri="{FF2B5EF4-FFF2-40B4-BE49-F238E27FC236}">
                <a16:creationId xmlns:a16="http://schemas.microsoft.com/office/drawing/2014/main" id="{7227B017-EC62-8040-A310-03639C352A85}"/>
              </a:ext>
            </a:extLst>
          </p:cNvPr>
          <p:cNvSpPr txBox="1"/>
          <p:nvPr userDrawn="1"/>
        </p:nvSpPr>
        <p:spPr>
          <a:xfrm>
            <a:off x="6109458" y="6131748"/>
            <a:ext cx="961480" cy="215444"/>
          </a:xfrm>
          <a:prstGeom prst="rect">
            <a:avLst/>
          </a:prstGeom>
          <a:noFill/>
        </p:spPr>
        <p:txBody>
          <a:bodyPr wrap="square" rtlCol="0">
            <a:spAutoFit/>
          </a:bodyPr>
          <a:lstStyle/>
          <a:p>
            <a:pPr algn="ctr"/>
            <a:r>
              <a:rPr lang="en-US" sz="800" dirty="0"/>
              <a:t>Paraguay</a:t>
            </a:r>
          </a:p>
        </p:txBody>
      </p:sp>
      <p:sp>
        <p:nvSpPr>
          <p:cNvPr id="128" name="TextBox 127">
            <a:extLst>
              <a:ext uri="{FF2B5EF4-FFF2-40B4-BE49-F238E27FC236}">
                <a16:creationId xmlns:a16="http://schemas.microsoft.com/office/drawing/2014/main" id="{2D332A24-BA73-D444-AD60-DA60A5105EF8}"/>
              </a:ext>
            </a:extLst>
          </p:cNvPr>
          <p:cNvSpPr txBox="1"/>
          <p:nvPr userDrawn="1"/>
        </p:nvSpPr>
        <p:spPr>
          <a:xfrm>
            <a:off x="7087214" y="6127022"/>
            <a:ext cx="961480" cy="215444"/>
          </a:xfrm>
          <a:prstGeom prst="rect">
            <a:avLst/>
          </a:prstGeom>
          <a:noFill/>
        </p:spPr>
        <p:txBody>
          <a:bodyPr wrap="square" rtlCol="0">
            <a:spAutoFit/>
          </a:bodyPr>
          <a:lstStyle/>
          <a:p>
            <a:pPr algn="ctr"/>
            <a:r>
              <a:rPr lang="en-US" sz="800" dirty="0"/>
              <a:t>Peru</a:t>
            </a:r>
          </a:p>
        </p:txBody>
      </p:sp>
      <p:sp>
        <p:nvSpPr>
          <p:cNvPr id="129" name="TextBox 128">
            <a:extLst>
              <a:ext uri="{FF2B5EF4-FFF2-40B4-BE49-F238E27FC236}">
                <a16:creationId xmlns:a16="http://schemas.microsoft.com/office/drawing/2014/main" id="{FBD4FA9E-D32B-0C45-878A-CDA2AAEA16B1}"/>
              </a:ext>
            </a:extLst>
          </p:cNvPr>
          <p:cNvSpPr txBox="1"/>
          <p:nvPr userDrawn="1"/>
        </p:nvSpPr>
        <p:spPr>
          <a:xfrm>
            <a:off x="8091801" y="6127022"/>
            <a:ext cx="961480" cy="215444"/>
          </a:xfrm>
          <a:prstGeom prst="rect">
            <a:avLst/>
          </a:prstGeom>
          <a:noFill/>
        </p:spPr>
        <p:txBody>
          <a:bodyPr wrap="square" rtlCol="0">
            <a:spAutoFit/>
          </a:bodyPr>
          <a:lstStyle/>
          <a:p>
            <a:pPr algn="ctr"/>
            <a:r>
              <a:rPr lang="en-US" sz="800" dirty="0"/>
              <a:t>Philippines</a:t>
            </a:r>
          </a:p>
        </p:txBody>
      </p:sp>
      <p:sp>
        <p:nvSpPr>
          <p:cNvPr id="130" name="TextBox 129">
            <a:extLst>
              <a:ext uri="{FF2B5EF4-FFF2-40B4-BE49-F238E27FC236}">
                <a16:creationId xmlns:a16="http://schemas.microsoft.com/office/drawing/2014/main" id="{C0B665DB-4B7F-274C-97E7-72E61C2FE04F}"/>
              </a:ext>
            </a:extLst>
          </p:cNvPr>
          <p:cNvSpPr txBox="1"/>
          <p:nvPr userDrawn="1"/>
        </p:nvSpPr>
        <p:spPr>
          <a:xfrm>
            <a:off x="9085346" y="6127022"/>
            <a:ext cx="961480" cy="215444"/>
          </a:xfrm>
          <a:prstGeom prst="rect">
            <a:avLst/>
          </a:prstGeom>
          <a:noFill/>
        </p:spPr>
        <p:txBody>
          <a:bodyPr wrap="square" rtlCol="0">
            <a:spAutoFit/>
          </a:bodyPr>
          <a:lstStyle/>
          <a:p>
            <a:pPr algn="ctr"/>
            <a:r>
              <a:rPr lang="en-US" sz="800" dirty="0"/>
              <a:t>Poland</a:t>
            </a:r>
          </a:p>
        </p:txBody>
      </p:sp>
      <p:sp>
        <p:nvSpPr>
          <p:cNvPr id="131" name="TextBox 130">
            <a:extLst>
              <a:ext uri="{FF2B5EF4-FFF2-40B4-BE49-F238E27FC236}">
                <a16:creationId xmlns:a16="http://schemas.microsoft.com/office/drawing/2014/main" id="{ED3C524A-BA1C-D641-94F7-E478A42904B1}"/>
              </a:ext>
            </a:extLst>
          </p:cNvPr>
          <p:cNvSpPr txBox="1"/>
          <p:nvPr userDrawn="1"/>
        </p:nvSpPr>
        <p:spPr>
          <a:xfrm>
            <a:off x="10091789" y="6127022"/>
            <a:ext cx="961480" cy="215444"/>
          </a:xfrm>
          <a:prstGeom prst="rect">
            <a:avLst/>
          </a:prstGeom>
          <a:noFill/>
        </p:spPr>
        <p:txBody>
          <a:bodyPr wrap="square" rtlCol="0">
            <a:spAutoFit/>
          </a:bodyPr>
          <a:lstStyle/>
          <a:p>
            <a:pPr algn="ctr"/>
            <a:r>
              <a:rPr lang="en-US" sz="800" dirty="0"/>
              <a:t>Portugal</a:t>
            </a:r>
          </a:p>
        </p:txBody>
      </p:sp>
      <p:sp>
        <p:nvSpPr>
          <p:cNvPr id="132" name="TextBox 131">
            <a:extLst>
              <a:ext uri="{FF2B5EF4-FFF2-40B4-BE49-F238E27FC236}">
                <a16:creationId xmlns:a16="http://schemas.microsoft.com/office/drawing/2014/main" id="{8CFE8D00-8529-2E43-9B2A-C5427F04B87C}"/>
              </a:ext>
            </a:extLst>
          </p:cNvPr>
          <p:cNvSpPr txBox="1"/>
          <p:nvPr userDrawn="1"/>
        </p:nvSpPr>
        <p:spPr>
          <a:xfrm>
            <a:off x="11088184" y="6127022"/>
            <a:ext cx="961480" cy="215444"/>
          </a:xfrm>
          <a:prstGeom prst="rect">
            <a:avLst/>
          </a:prstGeom>
          <a:noFill/>
        </p:spPr>
        <p:txBody>
          <a:bodyPr wrap="square" rtlCol="0">
            <a:spAutoFit/>
          </a:bodyPr>
          <a:lstStyle/>
          <a:p>
            <a:pPr algn="ctr"/>
            <a:r>
              <a:rPr lang="en-US" sz="800" dirty="0"/>
              <a:t>Puerto Rico</a:t>
            </a:r>
          </a:p>
        </p:txBody>
      </p:sp>
      <p:sp>
        <p:nvSpPr>
          <p:cNvPr id="68" name="TextBox 67">
            <a:extLst>
              <a:ext uri="{FF2B5EF4-FFF2-40B4-BE49-F238E27FC236}">
                <a16:creationId xmlns:a16="http://schemas.microsoft.com/office/drawing/2014/main" id="{604E8AC0-4C5C-9948-9562-15AD11DFB410}"/>
              </a:ext>
            </a:extLst>
          </p:cNvPr>
          <p:cNvSpPr txBox="1"/>
          <p:nvPr userDrawn="1"/>
        </p:nvSpPr>
        <p:spPr>
          <a:xfrm>
            <a:off x="3137170" y="6127022"/>
            <a:ext cx="994235" cy="215444"/>
          </a:xfrm>
          <a:prstGeom prst="rect">
            <a:avLst/>
          </a:prstGeom>
          <a:noFill/>
        </p:spPr>
        <p:txBody>
          <a:bodyPr wrap="square" rtlCol="0">
            <a:spAutoFit/>
          </a:bodyPr>
          <a:lstStyle/>
          <a:p>
            <a:pPr algn="ctr"/>
            <a:r>
              <a:rPr lang="en-US" sz="800" dirty="0"/>
              <a:t>Northern Ireland</a:t>
            </a:r>
          </a:p>
        </p:txBody>
      </p:sp>
    </p:spTree>
    <p:extLst>
      <p:ext uri="{BB962C8B-B14F-4D97-AF65-F5344CB8AC3E}">
        <p14:creationId xmlns:p14="http://schemas.microsoft.com/office/powerpoint/2010/main" val="115995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8" cy="4590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7" y="6515474"/>
            <a:ext cx="57654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0" name="TextBox 9">
            <a:extLst>
              <a:ext uri="{FF2B5EF4-FFF2-40B4-BE49-F238E27FC236}">
                <a16:creationId xmlns:a16="http://schemas.microsoft.com/office/drawing/2014/main" id="{8E2D056E-8DC9-A548-877F-52FB6FB9A292}"/>
              </a:ext>
            </a:extLst>
          </p:cNvPr>
          <p:cNvSpPr txBox="1"/>
          <p:nvPr userDrawn="1"/>
        </p:nvSpPr>
        <p:spPr>
          <a:xfrm>
            <a:off x="158651" y="2186451"/>
            <a:ext cx="961480" cy="215444"/>
          </a:xfrm>
          <a:prstGeom prst="rect">
            <a:avLst/>
          </a:prstGeom>
          <a:noFill/>
        </p:spPr>
        <p:txBody>
          <a:bodyPr wrap="square" rtlCol="0">
            <a:spAutoFit/>
          </a:bodyPr>
          <a:lstStyle/>
          <a:p>
            <a:pPr algn="ctr"/>
            <a:r>
              <a:rPr lang="en-US" sz="800" dirty="0"/>
              <a:t>Afghanistan</a:t>
            </a:r>
          </a:p>
        </p:txBody>
      </p:sp>
      <p:sp>
        <p:nvSpPr>
          <p:cNvPr id="12" name="TextBox 11">
            <a:extLst>
              <a:ext uri="{FF2B5EF4-FFF2-40B4-BE49-F238E27FC236}">
                <a16:creationId xmlns:a16="http://schemas.microsoft.com/office/drawing/2014/main" id="{3A647777-DBE9-F643-A1C8-160E9A652886}"/>
              </a:ext>
            </a:extLst>
          </p:cNvPr>
          <p:cNvSpPr txBox="1"/>
          <p:nvPr userDrawn="1"/>
        </p:nvSpPr>
        <p:spPr>
          <a:xfrm>
            <a:off x="1149420" y="2186451"/>
            <a:ext cx="961480" cy="215444"/>
          </a:xfrm>
          <a:prstGeom prst="rect">
            <a:avLst/>
          </a:prstGeom>
          <a:noFill/>
        </p:spPr>
        <p:txBody>
          <a:bodyPr wrap="square" rtlCol="0">
            <a:spAutoFit/>
          </a:bodyPr>
          <a:lstStyle/>
          <a:p>
            <a:pPr algn="ctr"/>
            <a:r>
              <a:rPr lang="en-US" sz="800" dirty="0"/>
              <a:t>Albania</a:t>
            </a:r>
          </a:p>
        </p:txBody>
      </p:sp>
      <p:sp>
        <p:nvSpPr>
          <p:cNvPr id="14" name="TextBox 13">
            <a:extLst>
              <a:ext uri="{FF2B5EF4-FFF2-40B4-BE49-F238E27FC236}">
                <a16:creationId xmlns:a16="http://schemas.microsoft.com/office/drawing/2014/main" id="{F2C4E174-3D9C-8E4A-BB05-4A11BB286B1D}"/>
              </a:ext>
            </a:extLst>
          </p:cNvPr>
          <p:cNvSpPr txBox="1"/>
          <p:nvPr userDrawn="1"/>
        </p:nvSpPr>
        <p:spPr>
          <a:xfrm>
            <a:off x="2142184" y="2186451"/>
            <a:ext cx="961480" cy="215444"/>
          </a:xfrm>
          <a:prstGeom prst="rect">
            <a:avLst/>
          </a:prstGeom>
          <a:noFill/>
        </p:spPr>
        <p:txBody>
          <a:bodyPr wrap="square" rtlCol="0">
            <a:spAutoFit/>
          </a:bodyPr>
          <a:lstStyle/>
          <a:p>
            <a:pPr algn="ctr"/>
            <a:r>
              <a:rPr lang="en-US" sz="800" dirty="0"/>
              <a:t>Algeria</a:t>
            </a:r>
          </a:p>
        </p:txBody>
      </p:sp>
      <p:sp>
        <p:nvSpPr>
          <p:cNvPr id="16" name="TextBox 15">
            <a:extLst>
              <a:ext uri="{FF2B5EF4-FFF2-40B4-BE49-F238E27FC236}">
                <a16:creationId xmlns:a16="http://schemas.microsoft.com/office/drawing/2014/main" id="{F2D7A85C-784E-4A4A-B823-3046A942DE8F}"/>
              </a:ext>
            </a:extLst>
          </p:cNvPr>
          <p:cNvSpPr txBox="1"/>
          <p:nvPr userDrawn="1"/>
        </p:nvSpPr>
        <p:spPr>
          <a:xfrm>
            <a:off x="3125347" y="2186451"/>
            <a:ext cx="961480" cy="215444"/>
          </a:xfrm>
          <a:prstGeom prst="rect">
            <a:avLst/>
          </a:prstGeom>
          <a:noFill/>
        </p:spPr>
        <p:txBody>
          <a:bodyPr wrap="square" rtlCol="0">
            <a:spAutoFit/>
          </a:bodyPr>
          <a:lstStyle/>
          <a:p>
            <a:pPr algn="ctr"/>
            <a:r>
              <a:rPr lang="en-US" sz="800" dirty="0"/>
              <a:t>Angola</a:t>
            </a:r>
          </a:p>
        </p:txBody>
      </p:sp>
      <p:sp>
        <p:nvSpPr>
          <p:cNvPr id="18" name="TextBox 17">
            <a:extLst>
              <a:ext uri="{FF2B5EF4-FFF2-40B4-BE49-F238E27FC236}">
                <a16:creationId xmlns:a16="http://schemas.microsoft.com/office/drawing/2014/main" id="{4B82D73A-5FCB-EC4F-B60E-B64B6B28B417}"/>
              </a:ext>
            </a:extLst>
          </p:cNvPr>
          <p:cNvSpPr txBox="1"/>
          <p:nvPr userDrawn="1"/>
        </p:nvSpPr>
        <p:spPr>
          <a:xfrm>
            <a:off x="4116017" y="2186451"/>
            <a:ext cx="961480" cy="215444"/>
          </a:xfrm>
          <a:prstGeom prst="rect">
            <a:avLst/>
          </a:prstGeom>
          <a:noFill/>
        </p:spPr>
        <p:txBody>
          <a:bodyPr wrap="square" rtlCol="0">
            <a:spAutoFit/>
          </a:bodyPr>
          <a:lstStyle/>
          <a:p>
            <a:pPr algn="ctr"/>
            <a:r>
              <a:rPr lang="en-US" sz="800" dirty="0"/>
              <a:t>Anguilla</a:t>
            </a:r>
          </a:p>
        </p:txBody>
      </p:sp>
      <p:sp>
        <p:nvSpPr>
          <p:cNvPr id="19" name="TextBox 18">
            <a:extLst>
              <a:ext uri="{FF2B5EF4-FFF2-40B4-BE49-F238E27FC236}">
                <a16:creationId xmlns:a16="http://schemas.microsoft.com/office/drawing/2014/main" id="{E1741DD5-39A7-F547-B62F-ED6507ABC5FF}"/>
              </a:ext>
            </a:extLst>
          </p:cNvPr>
          <p:cNvSpPr txBox="1"/>
          <p:nvPr userDrawn="1"/>
        </p:nvSpPr>
        <p:spPr>
          <a:xfrm>
            <a:off x="5104871" y="2191177"/>
            <a:ext cx="961480" cy="215444"/>
          </a:xfrm>
          <a:prstGeom prst="rect">
            <a:avLst/>
          </a:prstGeom>
          <a:noFill/>
        </p:spPr>
        <p:txBody>
          <a:bodyPr wrap="square" rtlCol="0">
            <a:spAutoFit/>
          </a:bodyPr>
          <a:lstStyle/>
          <a:p>
            <a:pPr algn="ctr"/>
            <a:r>
              <a:rPr lang="en-US" sz="800" dirty="0"/>
              <a:t>Antarctica</a:t>
            </a:r>
          </a:p>
        </p:txBody>
      </p:sp>
      <p:sp>
        <p:nvSpPr>
          <p:cNvPr id="20" name="TextBox 19">
            <a:extLst>
              <a:ext uri="{FF2B5EF4-FFF2-40B4-BE49-F238E27FC236}">
                <a16:creationId xmlns:a16="http://schemas.microsoft.com/office/drawing/2014/main" id="{4DA8EAE2-2907-BC4F-B1C8-767D6B6B2DB1}"/>
              </a:ext>
            </a:extLst>
          </p:cNvPr>
          <p:cNvSpPr txBox="1"/>
          <p:nvPr userDrawn="1"/>
        </p:nvSpPr>
        <p:spPr>
          <a:xfrm>
            <a:off x="6093725" y="2186451"/>
            <a:ext cx="961480" cy="215444"/>
          </a:xfrm>
          <a:prstGeom prst="rect">
            <a:avLst/>
          </a:prstGeom>
          <a:noFill/>
        </p:spPr>
        <p:txBody>
          <a:bodyPr wrap="square" rtlCol="0">
            <a:spAutoFit/>
          </a:bodyPr>
          <a:lstStyle/>
          <a:p>
            <a:pPr algn="ctr"/>
            <a:r>
              <a:rPr lang="en-US" sz="800" dirty="0"/>
              <a:t>Antigua</a:t>
            </a:r>
          </a:p>
        </p:txBody>
      </p:sp>
      <p:sp>
        <p:nvSpPr>
          <p:cNvPr id="21" name="TextBox 20">
            <a:extLst>
              <a:ext uri="{FF2B5EF4-FFF2-40B4-BE49-F238E27FC236}">
                <a16:creationId xmlns:a16="http://schemas.microsoft.com/office/drawing/2014/main" id="{CD0F3E28-2218-D741-A95C-958F7B9AE91E}"/>
              </a:ext>
            </a:extLst>
          </p:cNvPr>
          <p:cNvSpPr txBox="1"/>
          <p:nvPr userDrawn="1"/>
        </p:nvSpPr>
        <p:spPr>
          <a:xfrm>
            <a:off x="7087214" y="2186451"/>
            <a:ext cx="961480" cy="215444"/>
          </a:xfrm>
          <a:prstGeom prst="rect">
            <a:avLst/>
          </a:prstGeom>
          <a:noFill/>
        </p:spPr>
        <p:txBody>
          <a:bodyPr wrap="square" rtlCol="0">
            <a:spAutoFit/>
          </a:bodyPr>
          <a:lstStyle/>
          <a:p>
            <a:pPr algn="ctr"/>
            <a:r>
              <a:rPr lang="en-US" sz="800" dirty="0"/>
              <a:t>Argentina</a:t>
            </a:r>
          </a:p>
        </p:txBody>
      </p:sp>
      <p:sp>
        <p:nvSpPr>
          <p:cNvPr id="22" name="TextBox 21">
            <a:extLst>
              <a:ext uri="{FF2B5EF4-FFF2-40B4-BE49-F238E27FC236}">
                <a16:creationId xmlns:a16="http://schemas.microsoft.com/office/drawing/2014/main" id="{63098546-0CBD-B942-A5CC-F261D0EC5F5C}"/>
              </a:ext>
            </a:extLst>
          </p:cNvPr>
          <p:cNvSpPr txBox="1"/>
          <p:nvPr userDrawn="1"/>
        </p:nvSpPr>
        <p:spPr>
          <a:xfrm>
            <a:off x="8080759" y="2186451"/>
            <a:ext cx="961480" cy="215444"/>
          </a:xfrm>
          <a:prstGeom prst="rect">
            <a:avLst/>
          </a:prstGeom>
          <a:noFill/>
        </p:spPr>
        <p:txBody>
          <a:bodyPr wrap="square" rtlCol="0">
            <a:spAutoFit/>
          </a:bodyPr>
          <a:lstStyle/>
          <a:p>
            <a:pPr algn="ctr"/>
            <a:r>
              <a:rPr lang="en-US" sz="800" dirty="0"/>
              <a:t>Armenia</a:t>
            </a:r>
          </a:p>
        </p:txBody>
      </p:sp>
      <p:sp>
        <p:nvSpPr>
          <p:cNvPr id="23" name="TextBox 22">
            <a:extLst>
              <a:ext uri="{FF2B5EF4-FFF2-40B4-BE49-F238E27FC236}">
                <a16:creationId xmlns:a16="http://schemas.microsoft.com/office/drawing/2014/main" id="{C991E042-F1CD-0A47-8979-992CE408018B}"/>
              </a:ext>
            </a:extLst>
          </p:cNvPr>
          <p:cNvSpPr txBox="1"/>
          <p:nvPr userDrawn="1"/>
        </p:nvSpPr>
        <p:spPr>
          <a:xfrm>
            <a:off x="9087202" y="2186451"/>
            <a:ext cx="961480" cy="215444"/>
          </a:xfrm>
          <a:prstGeom prst="rect">
            <a:avLst/>
          </a:prstGeom>
          <a:noFill/>
        </p:spPr>
        <p:txBody>
          <a:bodyPr wrap="square" rtlCol="0">
            <a:spAutoFit/>
          </a:bodyPr>
          <a:lstStyle/>
          <a:p>
            <a:pPr algn="ctr"/>
            <a:r>
              <a:rPr lang="en-US" sz="800" dirty="0"/>
              <a:t>Aruba</a:t>
            </a:r>
          </a:p>
        </p:txBody>
      </p:sp>
      <p:sp>
        <p:nvSpPr>
          <p:cNvPr id="24" name="TextBox 23">
            <a:extLst>
              <a:ext uri="{FF2B5EF4-FFF2-40B4-BE49-F238E27FC236}">
                <a16:creationId xmlns:a16="http://schemas.microsoft.com/office/drawing/2014/main" id="{E3095B64-F797-9A4B-AFD5-7DCCBD12A288}"/>
              </a:ext>
            </a:extLst>
          </p:cNvPr>
          <p:cNvSpPr txBox="1"/>
          <p:nvPr userDrawn="1"/>
        </p:nvSpPr>
        <p:spPr>
          <a:xfrm>
            <a:off x="10083597" y="2186451"/>
            <a:ext cx="961480" cy="215444"/>
          </a:xfrm>
          <a:prstGeom prst="rect">
            <a:avLst/>
          </a:prstGeom>
          <a:noFill/>
        </p:spPr>
        <p:txBody>
          <a:bodyPr wrap="square" rtlCol="0">
            <a:spAutoFit/>
          </a:bodyPr>
          <a:lstStyle/>
          <a:p>
            <a:pPr algn="ctr"/>
            <a:r>
              <a:rPr lang="en-US" sz="800" dirty="0"/>
              <a:t>Australia</a:t>
            </a:r>
          </a:p>
        </p:txBody>
      </p:sp>
      <p:sp>
        <p:nvSpPr>
          <p:cNvPr id="25" name="TextBox 24">
            <a:extLst>
              <a:ext uri="{FF2B5EF4-FFF2-40B4-BE49-F238E27FC236}">
                <a16:creationId xmlns:a16="http://schemas.microsoft.com/office/drawing/2014/main" id="{010D3DF4-E585-2542-B67E-E57B7A44CB9F}"/>
              </a:ext>
            </a:extLst>
          </p:cNvPr>
          <p:cNvSpPr txBox="1"/>
          <p:nvPr userDrawn="1"/>
        </p:nvSpPr>
        <p:spPr>
          <a:xfrm>
            <a:off x="11069945" y="2186451"/>
            <a:ext cx="961480" cy="215444"/>
          </a:xfrm>
          <a:prstGeom prst="rect">
            <a:avLst/>
          </a:prstGeom>
          <a:noFill/>
        </p:spPr>
        <p:txBody>
          <a:bodyPr wrap="square" rtlCol="0">
            <a:spAutoFit/>
          </a:bodyPr>
          <a:lstStyle/>
          <a:p>
            <a:pPr algn="ctr"/>
            <a:r>
              <a:rPr lang="en-US" sz="800" dirty="0"/>
              <a:t>Austria</a:t>
            </a:r>
          </a:p>
        </p:txBody>
      </p:sp>
      <p:sp>
        <p:nvSpPr>
          <p:cNvPr id="26" name="TextBox 25">
            <a:extLst>
              <a:ext uri="{FF2B5EF4-FFF2-40B4-BE49-F238E27FC236}">
                <a16:creationId xmlns:a16="http://schemas.microsoft.com/office/drawing/2014/main" id="{2569ED85-F7CE-EF40-9F40-1E00B49AC8F7}"/>
              </a:ext>
            </a:extLst>
          </p:cNvPr>
          <p:cNvSpPr txBox="1"/>
          <p:nvPr userDrawn="1"/>
        </p:nvSpPr>
        <p:spPr>
          <a:xfrm>
            <a:off x="160072" y="3174166"/>
            <a:ext cx="961480" cy="215444"/>
          </a:xfrm>
          <a:prstGeom prst="rect">
            <a:avLst/>
          </a:prstGeom>
          <a:noFill/>
        </p:spPr>
        <p:txBody>
          <a:bodyPr wrap="square" rtlCol="0">
            <a:spAutoFit/>
          </a:bodyPr>
          <a:lstStyle/>
          <a:p>
            <a:pPr algn="ctr"/>
            <a:r>
              <a:rPr lang="en-US" sz="800" dirty="0"/>
              <a:t>Bahamas</a:t>
            </a:r>
          </a:p>
        </p:txBody>
      </p:sp>
      <p:sp>
        <p:nvSpPr>
          <p:cNvPr id="27" name="TextBox 26">
            <a:extLst>
              <a:ext uri="{FF2B5EF4-FFF2-40B4-BE49-F238E27FC236}">
                <a16:creationId xmlns:a16="http://schemas.microsoft.com/office/drawing/2014/main" id="{D1B95405-A2C3-884D-A063-4C18DDCAE7AF}"/>
              </a:ext>
            </a:extLst>
          </p:cNvPr>
          <p:cNvSpPr txBox="1"/>
          <p:nvPr userDrawn="1"/>
        </p:nvSpPr>
        <p:spPr>
          <a:xfrm>
            <a:off x="1152595" y="3175339"/>
            <a:ext cx="961480" cy="215444"/>
          </a:xfrm>
          <a:prstGeom prst="rect">
            <a:avLst/>
          </a:prstGeom>
          <a:noFill/>
        </p:spPr>
        <p:txBody>
          <a:bodyPr wrap="square" rtlCol="0">
            <a:spAutoFit/>
          </a:bodyPr>
          <a:lstStyle/>
          <a:p>
            <a:pPr algn="ctr"/>
            <a:r>
              <a:rPr lang="en-US" sz="800" dirty="0"/>
              <a:t>Bangladesh</a:t>
            </a:r>
          </a:p>
        </p:txBody>
      </p:sp>
      <p:sp>
        <p:nvSpPr>
          <p:cNvPr id="28" name="TextBox 27">
            <a:extLst>
              <a:ext uri="{FF2B5EF4-FFF2-40B4-BE49-F238E27FC236}">
                <a16:creationId xmlns:a16="http://schemas.microsoft.com/office/drawing/2014/main" id="{472694FD-85B0-524B-89D0-F8C778155ED0}"/>
              </a:ext>
            </a:extLst>
          </p:cNvPr>
          <p:cNvSpPr txBox="1"/>
          <p:nvPr userDrawn="1"/>
        </p:nvSpPr>
        <p:spPr>
          <a:xfrm>
            <a:off x="2145359" y="3175339"/>
            <a:ext cx="961480" cy="215444"/>
          </a:xfrm>
          <a:prstGeom prst="rect">
            <a:avLst/>
          </a:prstGeom>
          <a:noFill/>
        </p:spPr>
        <p:txBody>
          <a:bodyPr wrap="square" rtlCol="0">
            <a:spAutoFit/>
          </a:bodyPr>
          <a:lstStyle/>
          <a:p>
            <a:pPr algn="ctr"/>
            <a:r>
              <a:rPr lang="en-US" sz="800" dirty="0"/>
              <a:t>Barbados</a:t>
            </a:r>
          </a:p>
        </p:txBody>
      </p:sp>
      <p:sp>
        <p:nvSpPr>
          <p:cNvPr id="29" name="TextBox 28">
            <a:extLst>
              <a:ext uri="{FF2B5EF4-FFF2-40B4-BE49-F238E27FC236}">
                <a16:creationId xmlns:a16="http://schemas.microsoft.com/office/drawing/2014/main" id="{1E50DD1A-4CF4-3B4B-9BF6-FAB52721D312}"/>
              </a:ext>
            </a:extLst>
          </p:cNvPr>
          <p:cNvSpPr txBox="1"/>
          <p:nvPr userDrawn="1"/>
        </p:nvSpPr>
        <p:spPr>
          <a:xfrm>
            <a:off x="3128522" y="3175339"/>
            <a:ext cx="961480" cy="215444"/>
          </a:xfrm>
          <a:prstGeom prst="rect">
            <a:avLst/>
          </a:prstGeom>
          <a:noFill/>
        </p:spPr>
        <p:txBody>
          <a:bodyPr wrap="square" rtlCol="0">
            <a:spAutoFit/>
          </a:bodyPr>
          <a:lstStyle/>
          <a:p>
            <a:pPr algn="ctr"/>
            <a:r>
              <a:rPr lang="en-US" sz="800" dirty="0"/>
              <a:t>Belarus</a:t>
            </a:r>
          </a:p>
        </p:txBody>
      </p:sp>
      <p:sp>
        <p:nvSpPr>
          <p:cNvPr id="30" name="TextBox 29">
            <a:extLst>
              <a:ext uri="{FF2B5EF4-FFF2-40B4-BE49-F238E27FC236}">
                <a16:creationId xmlns:a16="http://schemas.microsoft.com/office/drawing/2014/main" id="{FDB31BFB-84F0-A848-823B-8193119A2B04}"/>
              </a:ext>
            </a:extLst>
          </p:cNvPr>
          <p:cNvSpPr txBox="1"/>
          <p:nvPr userDrawn="1"/>
        </p:nvSpPr>
        <p:spPr>
          <a:xfrm>
            <a:off x="4119192" y="3175339"/>
            <a:ext cx="961480" cy="215444"/>
          </a:xfrm>
          <a:prstGeom prst="rect">
            <a:avLst/>
          </a:prstGeom>
          <a:noFill/>
        </p:spPr>
        <p:txBody>
          <a:bodyPr wrap="square" rtlCol="0">
            <a:spAutoFit/>
          </a:bodyPr>
          <a:lstStyle/>
          <a:p>
            <a:pPr algn="ctr"/>
            <a:r>
              <a:rPr lang="en-US" sz="800" dirty="0"/>
              <a:t>Belgium</a:t>
            </a:r>
          </a:p>
        </p:txBody>
      </p:sp>
      <p:sp>
        <p:nvSpPr>
          <p:cNvPr id="31" name="TextBox 30">
            <a:extLst>
              <a:ext uri="{FF2B5EF4-FFF2-40B4-BE49-F238E27FC236}">
                <a16:creationId xmlns:a16="http://schemas.microsoft.com/office/drawing/2014/main" id="{BA607BF1-7C42-CA4B-871D-A3453EF93B9E}"/>
              </a:ext>
            </a:extLst>
          </p:cNvPr>
          <p:cNvSpPr txBox="1"/>
          <p:nvPr userDrawn="1"/>
        </p:nvSpPr>
        <p:spPr>
          <a:xfrm>
            <a:off x="5108046" y="3180065"/>
            <a:ext cx="961480" cy="215444"/>
          </a:xfrm>
          <a:prstGeom prst="rect">
            <a:avLst/>
          </a:prstGeom>
          <a:noFill/>
        </p:spPr>
        <p:txBody>
          <a:bodyPr wrap="square" rtlCol="0">
            <a:spAutoFit/>
          </a:bodyPr>
          <a:lstStyle/>
          <a:p>
            <a:pPr algn="ctr"/>
            <a:r>
              <a:rPr lang="en-US" sz="800" dirty="0"/>
              <a:t>Belize</a:t>
            </a:r>
          </a:p>
        </p:txBody>
      </p:sp>
      <p:sp>
        <p:nvSpPr>
          <p:cNvPr id="32" name="TextBox 31">
            <a:extLst>
              <a:ext uri="{FF2B5EF4-FFF2-40B4-BE49-F238E27FC236}">
                <a16:creationId xmlns:a16="http://schemas.microsoft.com/office/drawing/2014/main" id="{87D6481E-0B6D-D74A-944F-33050C94C58F}"/>
              </a:ext>
            </a:extLst>
          </p:cNvPr>
          <p:cNvSpPr txBox="1"/>
          <p:nvPr userDrawn="1"/>
        </p:nvSpPr>
        <p:spPr>
          <a:xfrm>
            <a:off x="6096900" y="3175339"/>
            <a:ext cx="961480" cy="215444"/>
          </a:xfrm>
          <a:prstGeom prst="rect">
            <a:avLst/>
          </a:prstGeom>
          <a:noFill/>
        </p:spPr>
        <p:txBody>
          <a:bodyPr wrap="square" rtlCol="0">
            <a:spAutoFit/>
          </a:bodyPr>
          <a:lstStyle/>
          <a:p>
            <a:pPr algn="ctr"/>
            <a:r>
              <a:rPr lang="en-US" sz="800" dirty="0"/>
              <a:t>Bermuda</a:t>
            </a:r>
          </a:p>
        </p:txBody>
      </p:sp>
      <p:sp>
        <p:nvSpPr>
          <p:cNvPr id="33" name="TextBox 32">
            <a:extLst>
              <a:ext uri="{FF2B5EF4-FFF2-40B4-BE49-F238E27FC236}">
                <a16:creationId xmlns:a16="http://schemas.microsoft.com/office/drawing/2014/main" id="{974B0C55-956F-384A-85EF-A1BA7847BC36}"/>
              </a:ext>
            </a:extLst>
          </p:cNvPr>
          <p:cNvSpPr txBox="1"/>
          <p:nvPr userDrawn="1"/>
        </p:nvSpPr>
        <p:spPr>
          <a:xfrm>
            <a:off x="7090389" y="3175339"/>
            <a:ext cx="961480" cy="215444"/>
          </a:xfrm>
          <a:prstGeom prst="rect">
            <a:avLst/>
          </a:prstGeom>
          <a:noFill/>
        </p:spPr>
        <p:txBody>
          <a:bodyPr wrap="square" rtlCol="0">
            <a:spAutoFit/>
          </a:bodyPr>
          <a:lstStyle/>
          <a:p>
            <a:pPr algn="ctr"/>
            <a:r>
              <a:rPr lang="en-US" sz="800" dirty="0"/>
              <a:t>Bhutan</a:t>
            </a:r>
          </a:p>
        </p:txBody>
      </p:sp>
      <p:sp>
        <p:nvSpPr>
          <p:cNvPr id="34" name="TextBox 33">
            <a:extLst>
              <a:ext uri="{FF2B5EF4-FFF2-40B4-BE49-F238E27FC236}">
                <a16:creationId xmlns:a16="http://schemas.microsoft.com/office/drawing/2014/main" id="{8D70DDAD-9B30-5C42-9013-6B7132D453CE}"/>
              </a:ext>
            </a:extLst>
          </p:cNvPr>
          <p:cNvSpPr txBox="1"/>
          <p:nvPr userDrawn="1"/>
        </p:nvSpPr>
        <p:spPr>
          <a:xfrm>
            <a:off x="8083934" y="3175339"/>
            <a:ext cx="961480" cy="215444"/>
          </a:xfrm>
          <a:prstGeom prst="rect">
            <a:avLst/>
          </a:prstGeom>
          <a:noFill/>
        </p:spPr>
        <p:txBody>
          <a:bodyPr wrap="square" rtlCol="0">
            <a:spAutoFit/>
          </a:bodyPr>
          <a:lstStyle/>
          <a:p>
            <a:pPr algn="ctr"/>
            <a:r>
              <a:rPr lang="en-US" sz="800" dirty="0"/>
              <a:t>Bolivia</a:t>
            </a:r>
          </a:p>
        </p:txBody>
      </p:sp>
      <p:sp>
        <p:nvSpPr>
          <p:cNvPr id="35" name="TextBox 34">
            <a:extLst>
              <a:ext uri="{FF2B5EF4-FFF2-40B4-BE49-F238E27FC236}">
                <a16:creationId xmlns:a16="http://schemas.microsoft.com/office/drawing/2014/main" id="{3BB0C2E4-679C-AD44-B8CD-5A881E042164}"/>
              </a:ext>
            </a:extLst>
          </p:cNvPr>
          <p:cNvSpPr txBox="1"/>
          <p:nvPr userDrawn="1"/>
        </p:nvSpPr>
        <p:spPr>
          <a:xfrm>
            <a:off x="9090377" y="3175339"/>
            <a:ext cx="961480" cy="215444"/>
          </a:xfrm>
          <a:prstGeom prst="rect">
            <a:avLst/>
          </a:prstGeom>
          <a:noFill/>
        </p:spPr>
        <p:txBody>
          <a:bodyPr wrap="square" rtlCol="0">
            <a:spAutoFit/>
          </a:bodyPr>
          <a:lstStyle/>
          <a:p>
            <a:pPr algn="ctr"/>
            <a:r>
              <a:rPr lang="en-US" sz="800" dirty="0"/>
              <a:t>Botswana</a:t>
            </a:r>
          </a:p>
        </p:txBody>
      </p:sp>
      <p:sp>
        <p:nvSpPr>
          <p:cNvPr id="36" name="TextBox 35">
            <a:extLst>
              <a:ext uri="{FF2B5EF4-FFF2-40B4-BE49-F238E27FC236}">
                <a16:creationId xmlns:a16="http://schemas.microsoft.com/office/drawing/2014/main" id="{62373491-ECC5-B84D-B1BC-3780DEFB6031}"/>
              </a:ext>
            </a:extLst>
          </p:cNvPr>
          <p:cNvSpPr txBox="1"/>
          <p:nvPr userDrawn="1"/>
        </p:nvSpPr>
        <p:spPr>
          <a:xfrm>
            <a:off x="10086772" y="3175339"/>
            <a:ext cx="961480" cy="215444"/>
          </a:xfrm>
          <a:prstGeom prst="rect">
            <a:avLst/>
          </a:prstGeom>
          <a:noFill/>
        </p:spPr>
        <p:txBody>
          <a:bodyPr wrap="square" rtlCol="0">
            <a:spAutoFit/>
          </a:bodyPr>
          <a:lstStyle/>
          <a:p>
            <a:pPr algn="ctr"/>
            <a:r>
              <a:rPr lang="en-US" sz="800" dirty="0"/>
              <a:t>Brazil</a:t>
            </a:r>
          </a:p>
        </p:txBody>
      </p:sp>
      <p:sp>
        <p:nvSpPr>
          <p:cNvPr id="37" name="TextBox 36">
            <a:extLst>
              <a:ext uri="{FF2B5EF4-FFF2-40B4-BE49-F238E27FC236}">
                <a16:creationId xmlns:a16="http://schemas.microsoft.com/office/drawing/2014/main" id="{AD3A6F4C-58DD-C74C-A4A6-779BFD6A08FB}"/>
              </a:ext>
            </a:extLst>
          </p:cNvPr>
          <p:cNvSpPr txBox="1"/>
          <p:nvPr userDrawn="1"/>
        </p:nvSpPr>
        <p:spPr>
          <a:xfrm>
            <a:off x="11073120" y="3175339"/>
            <a:ext cx="961480" cy="215444"/>
          </a:xfrm>
          <a:prstGeom prst="rect">
            <a:avLst/>
          </a:prstGeom>
          <a:noFill/>
        </p:spPr>
        <p:txBody>
          <a:bodyPr wrap="square" rtlCol="0">
            <a:spAutoFit/>
          </a:bodyPr>
          <a:lstStyle/>
          <a:p>
            <a:pPr algn="ctr"/>
            <a:r>
              <a:rPr lang="en-US" sz="800" dirty="0"/>
              <a:t>Bulgaria</a:t>
            </a:r>
          </a:p>
        </p:txBody>
      </p:sp>
      <p:sp>
        <p:nvSpPr>
          <p:cNvPr id="38" name="TextBox 37">
            <a:extLst>
              <a:ext uri="{FF2B5EF4-FFF2-40B4-BE49-F238E27FC236}">
                <a16:creationId xmlns:a16="http://schemas.microsoft.com/office/drawing/2014/main" id="{DA8BE3D4-3A50-EC4F-AAF4-AEC8FCF78F80}"/>
              </a:ext>
            </a:extLst>
          </p:cNvPr>
          <p:cNvSpPr txBox="1"/>
          <p:nvPr userDrawn="1"/>
        </p:nvSpPr>
        <p:spPr>
          <a:xfrm>
            <a:off x="158230" y="4160675"/>
            <a:ext cx="961480" cy="215444"/>
          </a:xfrm>
          <a:prstGeom prst="rect">
            <a:avLst/>
          </a:prstGeom>
          <a:noFill/>
        </p:spPr>
        <p:txBody>
          <a:bodyPr wrap="square" rtlCol="0">
            <a:spAutoFit/>
          </a:bodyPr>
          <a:lstStyle/>
          <a:p>
            <a:pPr algn="ctr"/>
            <a:r>
              <a:rPr lang="en-US" sz="800" dirty="0"/>
              <a:t>Cambodia</a:t>
            </a:r>
          </a:p>
        </p:txBody>
      </p:sp>
      <p:sp>
        <p:nvSpPr>
          <p:cNvPr id="39" name="TextBox 38">
            <a:extLst>
              <a:ext uri="{FF2B5EF4-FFF2-40B4-BE49-F238E27FC236}">
                <a16:creationId xmlns:a16="http://schemas.microsoft.com/office/drawing/2014/main" id="{3558198B-E425-054C-87C3-7EF03E4F1D30}"/>
              </a:ext>
            </a:extLst>
          </p:cNvPr>
          <p:cNvSpPr txBox="1"/>
          <p:nvPr userDrawn="1"/>
        </p:nvSpPr>
        <p:spPr>
          <a:xfrm>
            <a:off x="1150753" y="4161848"/>
            <a:ext cx="961480" cy="215444"/>
          </a:xfrm>
          <a:prstGeom prst="rect">
            <a:avLst/>
          </a:prstGeom>
          <a:noFill/>
        </p:spPr>
        <p:txBody>
          <a:bodyPr wrap="square" rtlCol="0">
            <a:spAutoFit/>
          </a:bodyPr>
          <a:lstStyle/>
          <a:p>
            <a:pPr algn="ctr"/>
            <a:r>
              <a:rPr lang="en-US" sz="800" dirty="0"/>
              <a:t>Cameroon</a:t>
            </a:r>
          </a:p>
        </p:txBody>
      </p:sp>
      <p:sp>
        <p:nvSpPr>
          <p:cNvPr id="40" name="TextBox 39">
            <a:extLst>
              <a:ext uri="{FF2B5EF4-FFF2-40B4-BE49-F238E27FC236}">
                <a16:creationId xmlns:a16="http://schemas.microsoft.com/office/drawing/2014/main" id="{EF4544BC-E835-2E4B-ACD6-94DA31D37597}"/>
              </a:ext>
            </a:extLst>
          </p:cNvPr>
          <p:cNvSpPr txBox="1"/>
          <p:nvPr userDrawn="1"/>
        </p:nvSpPr>
        <p:spPr>
          <a:xfrm>
            <a:off x="2143517" y="4161848"/>
            <a:ext cx="961480" cy="215444"/>
          </a:xfrm>
          <a:prstGeom prst="rect">
            <a:avLst/>
          </a:prstGeom>
          <a:noFill/>
        </p:spPr>
        <p:txBody>
          <a:bodyPr wrap="square" rtlCol="0">
            <a:spAutoFit/>
          </a:bodyPr>
          <a:lstStyle/>
          <a:p>
            <a:pPr algn="ctr"/>
            <a:r>
              <a:rPr lang="en-US" sz="800" dirty="0"/>
              <a:t>Canada</a:t>
            </a:r>
          </a:p>
        </p:txBody>
      </p:sp>
      <p:sp>
        <p:nvSpPr>
          <p:cNvPr id="41" name="TextBox 40">
            <a:extLst>
              <a:ext uri="{FF2B5EF4-FFF2-40B4-BE49-F238E27FC236}">
                <a16:creationId xmlns:a16="http://schemas.microsoft.com/office/drawing/2014/main" id="{EFF48BFD-BF4D-B44E-8C96-0D03B4953A0E}"/>
              </a:ext>
            </a:extLst>
          </p:cNvPr>
          <p:cNvSpPr txBox="1"/>
          <p:nvPr userDrawn="1"/>
        </p:nvSpPr>
        <p:spPr>
          <a:xfrm>
            <a:off x="3126680" y="4161848"/>
            <a:ext cx="961480" cy="215444"/>
          </a:xfrm>
          <a:prstGeom prst="rect">
            <a:avLst/>
          </a:prstGeom>
          <a:noFill/>
        </p:spPr>
        <p:txBody>
          <a:bodyPr wrap="square" rtlCol="0">
            <a:spAutoFit/>
          </a:bodyPr>
          <a:lstStyle/>
          <a:p>
            <a:pPr algn="ctr"/>
            <a:r>
              <a:rPr lang="en-US" sz="800" dirty="0"/>
              <a:t>Chad</a:t>
            </a:r>
          </a:p>
        </p:txBody>
      </p:sp>
      <p:sp>
        <p:nvSpPr>
          <p:cNvPr id="42" name="TextBox 41">
            <a:extLst>
              <a:ext uri="{FF2B5EF4-FFF2-40B4-BE49-F238E27FC236}">
                <a16:creationId xmlns:a16="http://schemas.microsoft.com/office/drawing/2014/main" id="{27BF3948-DB3B-D042-B8DA-D2365C483B02}"/>
              </a:ext>
            </a:extLst>
          </p:cNvPr>
          <p:cNvSpPr txBox="1"/>
          <p:nvPr userDrawn="1"/>
        </p:nvSpPr>
        <p:spPr>
          <a:xfrm>
            <a:off x="4117350" y="4161848"/>
            <a:ext cx="961480" cy="215444"/>
          </a:xfrm>
          <a:prstGeom prst="rect">
            <a:avLst/>
          </a:prstGeom>
          <a:noFill/>
        </p:spPr>
        <p:txBody>
          <a:bodyPr wrap="square" rtlCol="0">
            <a:spAutoFit/>
          </a:bodyPr>
          <a:lstStyle/>
          <a:p>
            <a:pPr algn="ctr"/>
            <a:r>
              <a:rPr lang="en-US" sz="800" dirty="0"/>
              <a:t>Chile</a:t>
            </a:r>
          </a:p>
        </p:txBody>
      </p:sp>
      <p:sp>
        <p:nvSpPr>
          <p:cNvPr id="43" name="TextBox 42">
            <a:extLst>
              <a:ext uri="{FF2B5EF4-FFF2-40B4-BE49-F238E27FC236}">
                <a16:creationId xmlns:a16="http://schemas.microsoft.com/office/drawing/2014/main" id="{F8AC4E68-7161-DD4A-88BF-50860BFC920E}"/>
              </a:ext>
            </a:extLst>
          </p:cNvPr>
          <p:cNvSpPr txBox="1"/>
          <p:nvPr userDrawn="1"/>
        </p:nvSpPr>
        <p:spPr>
          <a:xfrm>
            <a:off x="5106204" y="4166574"/>
            <a:ext cx="961480" cy="215444"/>
          </a:xfrm>
          <a:prstGeom prst="rect">
            <a:avLst/>
          </a:prstGeom>
          <a:noFill/>
        </p:spPr>
        <p:txBody>
          <a:bodyPr wrap="square" rtlCol="0">
            <a:spAutoFit/>
          </a:bodyPr>
          <a:lstStyle/>
          <a:p>
            <a:pPr algn="ctr"/>
            <a:r>
              <a:rPr lang="en-US" sz="800" dirty="0"/>
              <a:t>China</a:t>
            </a:r>
          </a:p>
        </p:txBody>
      </p:sp>
      <p:sp>
        <p:nvSpPr>
          <p:cNvPr id="44" name="TextBox 43">
            <a:extLst>
              <a:ext uri="{FF2B5EF4-FFF2-40B4-BE49-F238E27FC236}">
                <a16:creationId xmlns:a16="http://schemas.microsoft.com/office/drawing/2014/main" id="{88B8C953-E0AD-6748-87D9-81CB00FA2C4B}"/>
              </a:ext>
            </a:extLst>
          </p:cNvPr>
          <p:cNvSpPr txBox="1"/>
          <p:nvPr userDrawn="1"/>
        </p:nvSpPr>
        <p:spPr>
          <a:xfrm>
            <a:off x="6095058" y="4161848"/>
            <a:ext cx="961480" cy="215444"/>
          </a:xfrm>
          <a:prstGeom prst="rect">
            <a:avLst/>
          </a:prstGeom>
          <a:noFill/>
        </p:spPr>
        <p:txBody>
          <a:bodyPr wrap="square" rtlCol="0">
            <a:spAutoFit/>
          </a:bodyPr>
          <a:lstStyle/>
          <a:p>
            <a:pPr algn="ctr"/>
            <a:r>
              <a:rPr lang="en-US" sz="800" dirty="0"/>
              <a:t>Colombia</a:t>
            </a:r>
          </a:p>
        </p:txBody>
      </p:sp>
      <p:sp>
        <p:nvSpPr>
          <p:cNvPr id="45" name="TextBox 44">
            <a:extLst>
              <a:ext uri="{FF2B5EF4-FFF2-40B4-BE49-F238E27FC236}">
                <a16:creationId xmlns:a16="http://schemas.microsoft.com/office/drawing/2014/main" id="{2085266B-AFC9-5E4F-9CA4-665D77981F28}"/>
              </a:ext>
            </a:extLst>
          </p:cNvPr>
          <p:cNvSpPr txBox="1"/>
          <p:nvPr userDrawn="1"/>
        </p:nvSpPr>
        <p:spPr>
          <a:xfrm>
            <a:off x="7088547" y="4161848"/>
            <a:ext cx="961480" cy="215444"/>
          </a:xfrm>
          <a:prstGeom prst="rect">
            <a:avLst/>
          </a:prstGeom>
          <a:noFill/>
        </p:spPr>
        <p:txBody>
          <a:bodyPr wrap="square" rtlCol="0">
            <a:spAutoFit/>
          </a:bodyPr>
          <a:lstStyle/>
          <a:p>
            <a:pPr algn="ctr"/>
            <a:r>
              <a:rPr lang="en-US" sz="800" dirty="0"/>
              <a:t>Congo</a:t>
            </a:r>
          </a:p>
        </p:txBody>
      </p:sp>
      <p:sp>
        <p:nvSpPr>
          <p:cNvPr id="46" name="TextBox 45">
            <a:extLst>
              <a:ext uri="{FF2B5EF4-FFF2-40B4-BE49-F238E27FC236}">
                <a16:creationId xmlns:a16="http://schemas.microsoft.com/office/drawing/2014/main" id="{87011435-60A7-DC4D-B0B3-0BDE7D2E3CA2}"/>
              </a:ext>
            </a:extLst>
          </p:cNvPr>
          <p:cNvSpPr txBox="1"/>
          <p:nvPr userDrawn="1"/>
        </p:nvSpPr>
        <p:spPr>
          <a:xfrm>
            <a:off x="8082092" y="4161848"/>
            <a:ext cx="961480" cy="215444"/>
          </a:xfrm>
          <a:prstGeom prst="rect">
            <a:avLst/>
          </a:prstGeom>
          <a:noFill/>
        </p:spPr>
        <p:txBody>
          <a:bodyPr wrap="square" rtlCol="0">
            <a:spAutoFit/>
          </a:bodyPr>
          <a:lstStyle/>
          <a:p>
            <a:pPr algn="ctr"/>
            <a:r>
              <a:rPr lang="en-US" sz="800" dirty="0"/>
              <a:t>Costa Rica</a:t>
            </a:r>
          </a:p>
        </p:txBody>
      </p:sp>
      <p:sp>
        <p:nvSpPr>
          <p:cNvPr id="47" name="TextBox 46">
            <a:extLst>
              <a:ext uri="{FF2B5EF4-FFF2-40B4-BE49-F238E27FC236}">
                <a16:creationId xmlns:a16="http://schemas.microsoft.com/office/drawing/2014/main" id="{1ACF07F5-3402-ED48-8C8E-39FB2ED68E18}"/>
              </a:ext>
            </a:extLst>
          </p:cNvPr>
          <p:cNvSpPr txBox="1"/>
          <p:nvPr userDrawn="1"/>
        </p:nvSpPr>
        <p:spPr>
          <a:xfrm>
            <a:off x="9088535" y="4161848"/>
            <a:ext cx="961480" cy="215444"/>
          </a:xfrm>
          <a:prstGeom prst="rect">
            <a:avLst/>
          </a:prstGeom>
          <a:noFill/>
        </p:spPr>
        <p:txBody>
          <a:bodyPr wrap="square" rtlCol="0">
            <a:spAutoFit/>
          </a:bodyPr>
          <a:lstStyle/>
          <a:p>
            <a:pPr algn="ctr"/>
            <a:r>
              <a:rPr lang="en-US" sz="800" dirty="0"/>
              <a:t>Croatia</a:t>
            </a:r>
          </a:p>
        </p:txBody>
      </p:sp>
      <p:sp>
        <p:nvSpPr>
          <p:cNvPr id="48" name="TextBox 47">
            <a:extLst>
              <a:ext uri="{FF2B5EF4-FFF2-40B4-BE49-F238E27FC236}">
                <a16:creationId xmlns:a16="http://schemas.microsoft.com/office/drawing/2014/main" id="{2BD01D99-2881-B940-AAE7-816D60734CEC}"/>
              </a:ext>
            </a:extLst>
          </p:cNvPr>
          <p:cNvSpPr txBox="1"/>
          <p:nvPr userDrawn="1"/>
        </p:nvSpPr>
        <p:spPr>
          <a:xfrm>
            <a:off x="10084930" y="4161848"/>
            <a:ext cx="961480" cy="215444"/>
          </a:xfrm>
          <a:prstGeom prst="rect">
            <a:avLst/>
          </a:prstGeom>
          <a:noFill/>
        </p:spPr>
        <p:txBody>
          <a:bodyPr wrap="square" rtlCol="0">
            <a:spAutoFit/>
          </a:bodyPr>
          <a:lstStyle/>
          <a:p>
            <a:pPr algn="ctr"/>
            <a:r>
              <a:rPr lang="en-US" sz="800" dirty="0"/>
              <a:t>Cuba</a:t>
            </a:r>
          </a:p>
        </p:txBody>
      </p:sp>
      <p:sp>
        <p:nvSpPr>
          <p:cNvPr id="49" name="TextBox 48">
            <a:extLst>
              <a:ext uri="{FF2B5EF4-FFF2-40B4-BE49-F238E27FC236}">
                <a16:creationId xmlns:a16="http://schemas.microsoft.com/office/drawing/2014/main" id="{B0384922-18EB-8041-8DE0-2FD23FC19497}"/>
              </a:ext>
            </a:extLst>
          </p:cNvPr>
          <p:cNvSpPr txBox="1"/>
          <p:nvPr userDrawn="1"/>
        </p:nvSpPr>
        <p:spPr>
          <a:xfrm>
            <a:off x="11071278" y="4161848"/>
            <a:ext cx="961480" cy="215444"/>
          </a:xfrm>
          <a:prstGeom prst="rect">
            <a:avLst/>
          </a:prstGeom>
          <a:noFill/>
        </p:spPr>
        <p:txBody>
          <a:bodyPr wrap="square" rtlCol="0">
            <a:spAutoFit/>
          </a:bodyPr>
          <a:lstStyle/>
          <a:p>
            <a:pPr algn="ctr"/>
            <a:r>
              <a:rPr lang="en-US" sz="800" dirty="0"/>
              <a:t>Czech Rep</a:t>
            </a:r>
          </a:p>
        </p:txBody>
      </p:sp>
      <p:sp>
        <p:nvSpPr>
          <p:cNvPr id="50" name="TextBox 49">
            <a:extLst>
              <a:ext uri="{FF2B5EF4-FFF2-40B4-BE49-F238E27FC236}">
                <a16:creationId xmlns:a16="http://schemas.microsoft.com/office/drawing/2014/main" id="{AC1C2409-FA29-B546-871D-72F6F7F0DC92}"/>
              </a:ext>
            </a:extLst>
          </p:cNvPr>
          <p:cNvSpPr txBox="1"/>
          <p:nvPr userDrawn="1"/>
        </p:nvSpPr>
        <p:spPr>
          <a:xfrm>
            <a:off x="161899" y="5143414"/>
            <a:ext cx="961480" cy="215444"/>
          </a:xfrm>
          <a:prstGeom prst="rect">
            <a:avLst/>
          </a:prstGeom>
          <a:noFill/>
        </p:spPr>
        <p:txBody>
          <a:bodyPr wrap="square" rtlCol="0">
            <a:spAutoFit/>
          </a:bodyPr>
          <a:lstStyle/>
          <a:p>
            <a:pPr algn="ctr"/>
            <a:r>
              <a:rPr lang="en-US" sz="800" dirty="0"/>
              <a:t>Denmark</a:t>
            </a:r>
          </a:p>
        </p:txBody>
      </p:sp>
      <p:sp>
        <p:nvSpPr>
          <p:cNvPr id="51" name="TextBox 50">
            <a:extLst>
              <a:ext uri="{FF2B5EF4-FFF2-40B4-BE49-F238E27FC236}">
                <a16:creationId xmlns:a16="http://schemas.microsoft.com/office/drawing/2014/main" id="{2135C5A0-7FBF-6844-8A67-93459BF0BAEA}"/>
              </a:ext>
            </a:extLst>
          </p:cNvPr>
          <p:cNvSpPr txBox="1"/>
          <p:nvPr userDrawn="1"/>
        </p:nvSpPr>
        <p:spPr>
          <a:xfrm>
            <a:off x="1154422" y="5144587"/>
            <a:ext cx="961480" cy="215444"/>
          </a:xfrm>
          <a:prstGeom prst="rect">
            <a:avLst/>
          </a:prstGeom>
          <a:noFill/>
        </p:spPr>
        <p:txBody>
          <a:bodyPr wrap="square" rtlCol="0">
            <a:spAutoFit/>
          </a:bodyPr>
          <a:lstStyle/>
          <a:p>
            <a:pPr algn="ctr"/>
            <a:r>
              <a:rPr lang="en-US" sz="800" dirty="0"/>
              <a:t>Dominican Rep</a:t>
            </a:r>
          </a:p>
        </p:txBody>
      </p:sp>
      <p:sp>
        <p:nvSpPr>
          <p:cNvPr id="52" name="TextBox 51">
            <a:extLst>
              <a:ext uri="{FF2B5EF4-FFF2-40B4-BE49-F238E27FC236}">
                <a16:creationId xmlns:a16="http://schemas.microsoft.com/office/drawing/2014/main" id="{73C1BE5E-38E1-874B-BE2C-81279DEA0544}"/>
              </a:ext>
            </a:extLst>
          </p:cNvPr>
          <p:cNvSpPr txBox="1"/>
          <p:nvPr userDrawn="1"/>
        </p:nvSpPr>
        <p:spPr>
          <a:xfrm>
            <a:off x="2147186" y="5144587"/>
            <a:ext cx="961480" cy="215444"/>
          </a:xfrm>
          <a:prstGeom prst="rect">
            <a:avLst/>
          </a:prstGeom>
          <a:noFill/>
        </p:spPr>
        <p:txBody>
          <a:bodyPr wrap="square" rtlCol="0">
            <a:spAutoFit/>
          </a:bodyPr>
          <a:lstStyle/>
          <a:p>
            <a:pPr algn="ctr"/>
            <a:r>
              <a:rPr lang="en-US" sz="800" dirty="0"/>
              <a:t>Ecuador</a:t>
            </a:r>
          </a:p>
        </p:txBody>
      </p:sp>
      <p:sp>
        <p:nvSpPr>
          <p:cNvPr id="53" name="TextBox 52">
            <a:extLst>
              <a:ext uri="{FF2B5EF4-FFF2-40B4-BE49-F238E27FC236}">
                <a16:creationId xmlns:a16="http://schemas.microsoft.com/office/drawing/2014/main" id="{4EB28519-9DC9-3147-BB7E-9DAE0A0E257B}"/>
              </a:ext>
            </a:extLst>
          </p:cNvPr>
          <p:cNvSpPr txBox="1"/>
          <p:nvPr userDrawn="1"/>
        </p:nvSpPr>
        <p:spPr>
          <a:xfrm>
            <a:off x="3130349" y="5144587"/>
            <a:ext cx="961480" cy="215444"/>
          </a:xfrm>
          <a:prstGeom prst="rect">
            <a:avLst/>
          </a:prstGeom>
          <a:noFill/>
        </p:spPr>
        <p:txBody>
          <a:bodyPr wrap="square" rtlCol="0">
            <a:spAutoFit/>
          </a:bodyPr>
          <a:lstStyle/>
          <a:p>
            <a:pPr algn="ctr"/>
            <a:r>
              <a:rPr lang="en-US" sz="800" dirty="0"/>
              <a:t>Egypt</a:t>
            </a:r>
          </a:p>
        </p:txBody>
      </p:sp>
      <p:sp>
        <p:nvSpPr>
          <p:cNvPr id="54" name="TextBox 53">
            <a:extLst>
              <a:ext uri="{FF2B5EF4-FFF2-40B4-BE49-F238E27FC236}">
                <a16:creationId xmlns:a16="http://schemas.microsoft.com/office/drawing/2014/main" id="{DF2BD223-47BE-9843-923B-4E64A6A3A876}"/>
              </a:ext>
            </a:extLst>
          </p:cNvPr>
          <p:cNvSpPr txBox="1"/>
          <p:nvPr userDrawn="1"/>
        </p:nvSpPr>
        <p:spPr>
          <a:xfrm>
            <a:off x="4121019" y="5144587"/>
            <a:ext cx="961480" cy="215444"/>
          </a:xfrm>
          <a:prstGeom prst="rect">
            <a:avLst/>
          </a:prstGeom>
          <a:noFill/>
        </p:spPr>
        <p:txBody>
          <a:bodyPr wrap="square" rtlCol="0">
            <a:spAutoFit/>
          </a:bodyPr>
          <a:lstStyle/>
          <a:p>
            <a:pPr algn="ctr"/>
            <a:r>
              <a:rPr lang="en-US" sz="800" dirty="0"/>
              <a:t>El-Salvador</a:t>
            </a:r>
          </a:p>
        </p:txBody>
      </p:sp>
      <p:sp>
        <p:nvSpPr>
          <p:cNvPr id="55" name="TextBox 54">
            <a:extLst>
              <a:ext uri="{FF2B5EF4-FFF2-40B4-BE49-F238E27FC236}">
                <a16:creationId xmlns:a16="http://schemas.microsoft.com/office/drawing/2014/main" id="{CF3961EB-6EF6-7449-A958-D6251CFFE441}"/>
              </a:ext>
            </a:extLst>
          </p:cNvPr>
          <p:cNvSpPr txBox="1"/>
          <p:nvPr userDrawn="1"/>
        </p:nvSpPr>
        <p:spPr>
          <a:xfrm>
            <a:off x="5109873" y="5149313"/>
            <a:ext cx="961480" cy="215444"/>
          </a:xfrm>
          <a:prstGeom prst="rect">
            <a:avLst/>
          </a:prstGeom>
          <a:noFill/>
        </p:spPr>
        <p:txBody>
          <a:bodyPr wrap="square" rtlCol="0">
            <a:spAutoFit/>
          </a:bodyPr>
          <a:lstStyle/>
          <a:p>
            <a:pPr algn="ctr"/>
            <a:r>
              <a:rPr lang="en-US" sz="800" dirty="0"/>
              <a:t>England</a:t>
            </a:r>
          </a:p>
        </p:txBody>
      </p:sp>
      <p:sp>
        <p:nvSpPr>
          <p:cNvPr id="56" name="TextBox 55">
            <a:extLst>
              <a:ext uri="{FF2B5EF4-FFF2-40B4-BE49-F238E27FC236}">
                <a16:creationId xmlns:a16="http://schemas.microsoft.com/office/drawing/2014/main" id="{03459C16-6BCD-234A-B6B7-4B1796A6AEB8}"/>
              </a:ext>
            </a:extLst>
          </p:cNvPr>
          <p:cNvSpPr txBox="1"/>
          <p:nvPr userDrawn="1"/>
        </p:nvSpPr>
        <p:spPr>
          <a:xfrm>
            <a:off x="6098727" y="5144587"/>
            <a:ext cx="961480" cy="215444"/>
          </a:xfrm>
          <a:prstGeom prst="rect">
            <a:avLst/>
          </a:prstGeom>
          <a:noFill/>
        </p:spPr>
        <p:txBody>
          <a:bodyPr wrap="square" rtlCol="0">
            <a:spAutoFit/>
          </a:bodyPr>
          <a:lstStyle/>
          <a:p>
            <a:pPr algn="ctr"/>
            <a:r>
              <a:rPr lang="en-US" sz="800" dirty="0"/>
              <a:t>Estonia</a:t>
            </a:r>
          </a:p>
        </p:txBody>
      </p:sp>
      <p:sp>
        <p:nvSpPr>
          <p:cNvPr id="57" name="TextBox 56">
            <a:extLst>
              <a:ext uri="{FF2B5EF4-FFF2-40B4-BE49-F238E27FC236}">
                <a16:creationId xmlns:a16="http://schemas.microsoft.com/office/drawing/2014/main" id="{63986E41-706F-B542-AC6F-20E5D4DA39AE}"/>
              </a:ext>
            </a:extLst>
          </p:cNvPr>
          <p:cNvSpPr txBox="1"/>
          <p:nvPr userDrawn="1"/>
        </p:nvSpPr>
        <p:spPr>
          <a:xfrm>
            <a:off x="7092216" y="5144587"/>
            <a:ext cx="961480" cy="215444"/>
          </a:xfrm>
          <a:prstGeom prst="rect">
            <a:avLst/>
          </a:prstGeom>
          <a:noFill/>
        </p:spPr>
        <p:txBody>
          <a:bodyPr wrap="square" rtlCol="0">
            <a:spAutoFit/>
          </a:bodyPr>
          <a:lstStyle/>
          <a:p>
            <a:pPr algn="ctr"/>
            <a:r>
              <a:rPr lang="en-US" sz="800" dirty="0"/>
              <a:t>Ethiopia</a:t>
            </a:r>
          </a:p>
        </p:txBody>
      </p:sp>
      <p:sp>
        <p:nvSpPr>
          <p:cNvPr id="58" name="TextBox 57">
            <a:extLst>
              <a:ext uri="{FF2B5EF4-FFF2-40B4-BE49-F238E27FC236}">
                <a16:creationId xmlns:a16="http://schemas.microsoft.com/office/drawing/2014/main" id="{85313311-0658-DC4D-A98C-6A38EF7B3F34}"/>
              </a:ext>
            </a:extLst>
          </p:cNvPr>
          <p:cNvSpPr txBox="1"/>
          <p:nvPr userDrawn="1"/>
        </p:nvSpPr>
        <p:spPr>
          <a:xfrm>
            <a:off x="8085761" y="5144587"/>
            <a:ext cx="961480" cy="215444"/>
          </a:xfrm>
          <a:prstGeom prst="rect">
            <a:avLst/>
          </a:prstGeom>
          <a:noFill/>
        </p:spPr>
        <p:txBody>
          <a:bodyPr wrap="square" rtlCol="0">
            <a:spAutoFit/>
          </a:bodyPr>
          <a:lstStyle/>
          <a:p>
            <a:pPr algn="ctr"/>
            <a:r>
              <a:rPr lang="en-US" sz="800" dirty="0"/>
              <a:t>Fiji</a:t>
            </a:r>
          </a:p>
        </p:txBody>
      </p:sp>
      <p:sp>
        <p:nvSpPr>
          <p:cNvPr id="59" name="TextBox 58">
            <a:extLst>
              <a:ext uri="{FF2B5EF4-FFF2-40B4-BE49-F238E27FC236}">
                <a16:creationId xmlns:a16="http://schemas.microsoft.com/office/drawing/2014/main" id="{80BCEE4F-28F9-0241-9C94-285083187905}"/>
              </a:ext>
            </a:extLst>
          </p:cNvPr>
          <p:cNvSpPr txBox="1"/>
          <p:nvPr userDrawn="1"/>
        </p:nvSpPr>
        <p:spPr>
          <a:xfrm>
            <a:off x="9092204" y="5144587"/>
            <a:ext cx="961480" cy="215444"/>
          </a:xfrm>
          <a:prstGeom prst="rect">
            <a:avLst/>
          </a:prstGeom>
          <a:noFill/>
        </p:spPr>
        <p:txBody>
          <a:bodyPr wrap="square" rtlCol="0">
            <a:spAutoFit/>
          </a:bodyPr>
          <a:lstStyle/>
          <a:p>
            <a:pPr algn="ctr"/>
            <a:r>
              <a:rPr lang="en-US" sz="800" dirty="0"/>
              <a:t>Finland</a:t>
            </a:r>
          </a:p>
        </p:txBody>
      </p:sp>
      <p:sp>
        <p:nvSpPr>
          <p:cNvPr id="60" name="TextBox 59">
            <a:extLst>
              <a:ext uri="{FF2B5EF4-FFF2-40B4-BE49-F238E27FC236}">
                <a16:creationId xmlns:a16="http://schemas.microsoft.com/office/drawing/2014/main" id="{CDD03BB9-5E89-6548-8734-395E29972A82}"/>
              </a:ext>
            </a:extLst>
          </p:cNvPr>
          <p:cNvSpPr txBox="1"/>
          <p:nvPr userDrawn="1"/>
        </p:nvSpPr>
        <p:spPr>
          <a:xfrm>
            <a:off x="10088599" y="5144587"/>
            <a:ext cx="961480" cy="215444"/>
          </a:xfrm>
          <a:prstGeom prst="rect">
            <a:avLst/>
          </a:prstGeom>
          <a:noFill/>
        </p:spPr>
        <p:txBody>
          <a:bodyPr wrap="square" rtlCol="0">
            <a:spAutoFit/>
          </a:bodyPr>
          <a:lstStyle/>
          <a:p>
            <a:pPr algn="ctr"/>
            <a:r>
              <a:rPr lang="en-US" sz="800" dirty="0"/>
              <a:t>France</a:t>
            </a:r>
          </a:p>
        </p:txBody>
      </p:sp>
      <p:sp>
        <p:nvSpPr>
          <p:cNvPr id="61" name="TextBox 60">
            <a:extLst>
              <a:ext uri="{FF2B5EF4-FFF2-40B4-BE49-F238E27FC236}">
                <a16:creationId xmlns:a16="http://schemas.microsoft.com/office/drawing/2014/main" id="{378F6560-3313-784F-9B25-13E770A61650}"/>
              </a:ext>
            </a:extLst>
          </p:cNvPr>
          <p:cNvSpPr txBox="1"/>
          <p:nvPr userDrawn="1"/>
        </p:nvSpPr>
        <p:spPr>
          <a:xfrm>
            <a:off x="11074947" y="5144587"/>
            <a:ext cx="961480" cy="215444"/>
          </a:xfrm>
          <a:prstGeom prst="rect">
            <a:avLst/>
          </a:prstGeom>
          <a:noFill/>
        </p:spPr>
        <p:txBody>
          <a:bodyPr wrap="square" rtlCol="0">
            <a:spAutoFit/>
          </a:bodyPr>
          <a:lstStyle/>
          <a:p>
            <a:pPr algn="ctr"/>
            <a:r>
              <a:rPr lang="en-US" sz="800" dirty="0"/>
              <a:t>Fr Polynesia</a:t>
            </a:r>
          </a:p>
        </p:txBody>
      </p:sp>
      <p:sp>
        <p:nvSpPr>
          <p:cNvPr id="62" name="TextBox 61">
            <a:extLst>
              <a:ext uri="{FF2B5EF4-FFF2-40B4-BE49-F238E27FC236}">
                <a16:creationId xmlns:a16="http://schemas.microsoft.com/office/drawing/2014/main" id="{02F0ADFE-45AF-2943-951B-593D1AA5A9BE}"/>
              </a:ext>
            </a:extLst>
          </p:cNvPr>
          <p:cNvSpPr txBox="1"/>
          <p:nvPr userDrawn="1"/>
        </p:nvSpPr>
        <p:spPr>
          <a:xfrm>
            <a:off x="156126" y="6125849"/>
            <a:ext cx="961480" cy="215444"/>
          </a:xfrm>
          <a:prstGeom prst="rect">
            <a:avLst/>
          </a:prstGeom>
          <a:noFill/>
        </p:spPr>
        <p:txBody>
          <a:bodyPr wrap="square" rtlCol="0">
            <a:spAutoFit/>
          </a:bodyPr>
          <a:lstStyle/>
          <a:p>
            <a:pPr algn="ctr"/>
            <a:r>
              <a:rPr lang="en-US" sz="800" dirty="0"/>
              <a:t>Gambia</a:t>
            </a:r>
          </a:p>
        </p:txBody>
      </p:sp>
      <p:sp>
        <p:nvSpPr>
          <p:cNvPr id="63" name="TextBox 62">
            <a:extLst>
              <a:ext uri="{FF2B5EF4-FFF2-40B4-BE49-F238E27FC236}">
                <a16:creationId xmlns:a16="http://schemas.microsoft.com/office/drawing/2014/main" id="{92426549-794F-F948-BEFE-91ED03261BEE}"/>
              </a:ext>
            </a:extLst>
          </p:cNvPr>
          <p:cNvSpPr txBox="1"/>
          <p:nvPr userDrawn="1"/>
        </p:nvSpPr>
        <p:spPr>
          <a:xfrm>
            <a:off x="1148649" y="6127022"/>
            <a:ext cx="961480" cy="215444"/>
          </a:xfrm>
          <a:prstGeom prst="rect">
            <a:avLst/>
          </a:prstGeom>
          <a:noFill/>
        </p:spPr>
        <p:txBody>
          <a:bodyPr wrap="square" rtlCol="0">
            <a:spAutoFit/>
          </a:bodyPr>
          <a:lstStyle/>
          <a:p>
            <a:pPr algn="ctr"/>
            <a:r>
              <a:rPr lang="en-US" sz="800" dirty="0"/>
              <a:t>Georgia</a:t>
            </a:r>
          </a:p>
        </p:txBody>
      </p:sp>
      <p:sp>
        <p:nvSpPr>
          <p:cNvPr id="64" name="TextBox 63">
            <a:extLst>
              <a:ext uri="{FF2B5EF4-FFF2-40B4-BE49-F238E27FC236}">
                <a16:creationId xmlns:a16="http://schemas.microsoft.com/office/drawing/2014/main" id="{02BC4AB4-1E91-BD47-80AD-44E38DFAFB91}"/>
              </a:ext>
            </a:extLst>
          </p:cNvPr>
          <p:cNvSpPr txBox="1"/>
          <p:nvPr userDrawn="1"/>
        </p:nvSpPr>
        <p:spPr>
          <a:xfrm>
            <a:off x="2141413" y="6127022"/>
            <a:ext cx="961480" cy="215444"/>
          </a:xfrm>
          <a:prstGeom prst="rect">
            <a:avLst/>
          </a:prstGeom>
          <a:noFill/>
        </p:spPr>
        <p:txBody>
          <a:bodyPr wrap="square" rtlCol="0">
            <a:spAutoFit/>
          </a:bodyPr>
          <a:lstStyle/>
          <a:p>
            <a:pPr algn="ctr"/>
            <a:r>
              <a:rPr lang="en-US" sz="800" dirty="0"/>
              <a:t>Germany</a:t>
            </a:r>
          </a:p>
        </p:txBody>
      </p:sp>
      <p:sp>
        <p:nvSpPr>
          <p:cNvPr id="65" name="TextBox 64">
            <a:extLst>
              <a:ext uri="{FF2B5EF4-FFF2-40B4-BE49-F238E27FC236}">
                <a16:creationId xmlns:a16="http://schemas.microsoft.com/office/drawing/2014/main" id="{641D9D8F-D4DD-7842-9957-A004A8A69A6B}"/>
              </a:ext>
            </a:extLst>
          </p:cNvPr>
          <p:cNvSpPr txBox="1"/>
          <p:nvPr userDrawn="1"/>
        </p:nvSpPr>
        <p:spPr>
          <a:xfrm>
            <a:off x="3124576" y="6127022"/>
            <a:ext cx="961480" cy="215444"/>
          </a:xfrm>
          <a:prstGeom prst="rect">
            <a:avLst/>
          </a:prstGeom>
          <a:noFill/>
        </p:spPr>
        <p:txBody>
          <a:bodyPr wrap="square" rtlCol="0">
            <a:spAutoFit/>
          </a:bodyPr>
          <a:lstStyle/>
          <a:p>
            <a:pPr algn="ctr"/>
            <a:r>
              <a:rPr lang="en-US" sz="800" dirty="0"/>
              <a:t>Ghana</a:t>
            </a:r>
          </a:p>
        </p:txBody>
      </p:sp>
      <p:sp>
        <p:nvSpPr>
          <p:cNvPr id="66" name="TextBox 65">
            <a:extLst>
              <a:ext uri="{FF2B5EF4-FFF2-40B4-BE49-F238E27FC236}">
                <a16:creationId xmlns:a16="http://schemas.microsoft.com/office/drawing/2014/main" id="{BDB86FA0-96F5-C14E-8DAD-77BFBC9F398F}"/>
              </a:ext>
            </a:extLst>
          </p:cNvPr>
          <p:cNvSpPr txBox="1"/>
          <p:nvPr userDrawn="1"/>
        </p:nvSpPr>
        <p:spPr>
          <a:xfrm>
            <a:off x="4115246" y="6127022"/>
            <a:ext cx="961480" cy="215444"/>
          </a:xfrm>
          <a:prstGeom prst="rect">
            <a:avLst/>
          </a:prstGeom>
          <a:noFill/>
        </p:spPr>
        <p:txBody>
          <a:bodyPr wrap="square" rtlCol="0">
            <a:spAutoFit/>
          </a:bodyPr>
          <a:lstStyle/>
          <a:p>
            <a:pPr algn="ctr"/>
            <a:r>
              <a:rPr lang="en-US" sz="800" dirty="0"/>
              <a:t>Greece</a:t>
            </a:r>
          </a:p>
        </p:txBody>
      </p:sp>
      <p:sp>
        <p:nvSpPr>
          <p:cNvPr id="67" name="TextBox 66">
            <a:extLst>
              <a:ext uri="{FF2B5EF4-FFF2-40B4-BE49-F238E27FC236}">
                <a16:creationId xmlns:a16="http://schemas.microsoft.com/office/drawing/2014/main" id="{05B9F75F-5E62-904C-8E10-14B0C404FF95}"/>
              </a:ext>
            </a:extLst>
          </p:cNvPr>
          <p:cNvSpPr txBox="1"/>
          <p:nvPr userDrawn="1"/>
        </p:nvSpPr>
        <p:spPr>
          <a:xfrm>
            <a:off x="5104100" y="6131748"/>
            <a:ext cx="961480" cy="215444"/>
          </a:xfrm>
          <a:prstGeom prst="rect">
            <a:avLst/>
          </a:prstGeom>
          <a:noFill/>
        </p:spPr>
        <p:txBody>
          <a:bodyPr wrap="square" rtlCol="0">
            <a:spAutoFit/>
          </a:bodyPr>
          <a:lstStyle/>
          <a:p>
            <a:pPr algn="ctr"/>
            <a:r>
              <a:rPr lang="en-US" sz="800" dirty="0"/>
              <a:t>Greenland</a:t>
            </a:r>
          </a:p>
        </p:txBody>
      </p:sp>
      <p:sp>
        <p:nvSpPr>
          <p:cNvPr id="68" name="TextBox 67">
            <a:extLst>
              <a:ext uri="{FF2B5EF4-FFF2-40B4-BE49-F238E27FC236}">
                <a16:creationId xmlns:a16="http://schemas.microsoft.com/office/drawing/2014/main" id="{D9F1239E-5C15-924B-812F-D87381871F80}"/>
              </a:ext>
            </a:extLst>
          </p:cNvPr>
          <p:cNvSpPr txBox="1"/>
          <p:nvPr userDrawn="1"/>
        </p:nvSpPr>
        <p:spPr>
          <a:xfrm>
            <a:off x="6092954" y="6127022"/>
            <a:ext cx="961480" cy="215444"/>
          </a:xfrm>
          <a:prstGeom prst="rect">
            <a:avLst/>
          </a:prstGeom>
          <a:noFill/>
        </p:spPr>
        <p:txBody>
          <a:bodyPr wrap="square" rtlCol="0">
            <a:spAutoFit/>
          </a:bodyPr>
          <a:lstStyle/>
          <a:p>
            <a:pPr algn="ctr"/>
            <a:r>
              <a:rPr lang="en-US" sz="800" dirty="0"/>
              <a:t>Grenada</a:t>
            </a:r>
          </a:p>
        </p:txBody>
      </p:sp>
      <p:sp>
        <p:nvSpPr>
          <p:cNvPr id="69" name="TextBox 68">
            <a:extLst>
              <a:ext uri="{FF2B5EF4-FFF2-40B4-BE49-F238E27FC236}">
                <a16:creationId xmlns:a16="http://schemas.microsoft.com/office/drawing/2014/main" id="{6ED5863B-8D2D-7B48-A8CD-0846BDAAB79D}"/>
              </a:ext>
            </a:extLst>
          </p:cNvPr>
          <p:cNvSpPr txBox="1"/>
          <p:nvPr userDrawn="1"/>
        </p:nvSpPr>
        <p:spPr>
          <a:xfrm>
            <a:off x="7086443" y="6127022"/>
            <a:ext cx="961480" cy="215444"/>
          </a:xfrm>
          <a:prstGeom prst="rect">
            <a:avLst/>
          </a:prstGeom>
          <a:noFill/>
        </p:spPr>
        <p:txBody>
          <a:bodyPr wrap="square" rtlCol="0">
            <a:spAutoFit/>
          </a:bodyPr>
          <a:lstStyle/>
          <a:p>
            <a:pPr algn="ctr"/>
            <a:r>
              <a:rPr lang="en-US" sz="800" dirty="0"/>
              <a:t>Guadeloupe</a:t>
            </a:r>
          </a:p>
        </p:txBody>
      </p:sp>
      <p:sp>
        <p:nvSpPr>
          <p:cNvPr id="70" name="TextBox 69">
            <a:extLst>
              <a:ext uri="{FF2B5EF4-FFF2-40B4-BE49-F238E27FC236}">
                <a16:creationId xmlns:a16="http://schemas.microsoft.com/office/drawing/2014/main" id="{76053016-8FE1-2E4E-A05C-80C4FEF2D4A2}"/>
              </a:ext>
            </a:extLst>
          </p:cNvPr>
          <p:cNvSpPr txBox="1"/>
          <p:nvPr userDrawn="1"/>
        </p:nvSpPr>
        <p:spPr>
          <a:xfrm>
            <a:off x="8079988" y="6127022"/>
            <a:ext cx="961480" cy="215444"/>
          </a:xfrm>
          <a:prstGeom prst="rect">
            <a:avLst/>
          </a:prstGeom>
          <a:noFill/>
        </p:spPr>
        <p:txBody>
          <a:bodyPr wrap="square" rtlCol="0">
            <a:spAutoFit/>
          </a:bodyPr>
          <a:lstStyle/>
          <a:p>
            <a:pPr algn="ctr"/>
            <a:r>
              <a:rPr lang="en-US" sz="800" dirty="0"/>
              <a:t>Guam</a:t>
            </a:r>
          </a:p>
        </p:txBody>
      </p:sp>
      <p:sp>
        <p:nvSpPr>
          <p:cNvPr id="71" name="TextBox 70">
            <a:extLst>
              <a:ext uri="{FF2B5EF4-FFF2-40B4-BE49-F238E27FC236}">
                <a16:creationId xmlns:a16="http://schemas.microsoft.com/office/drawing/2014/main" id="{5E8E1733-64A5-4F4B-B786-C52B78F51EEA}"/>
              </a:ext>
            </a:extLst>
          </p:cNvPr>
          <p:cNvSpPr txBox="1"/>
          <p:nvPr userDrawn="1"/>
        </p:nvSpPr>
        <p:spPr>
          <a:xfrm>
            <a:off x="9086431" y="6127022"/>
            <a:ext cx="961480" cy="215444"/>
          </a:xfrm>
          <a:prstGeom prst="rect">
            <a:avLst/>
          </a:prstGeom>
          <a:noFill/>
        </p:spPr>
        <p:txBody>
          <a:bodyPr wrap="square" rtlCol="0">
            <a:spAutoFit/>
          </a:bodyPr>
          <a:lstStyle/>
          <a:p>
            <a:pPr algn="ctr"/>
            <a:r>
              <a:rPr lang="en-US" sz="800" dirty="0"/>
              <a:t>Guatemala</a:t>
            </a:r>
          </a:p>
        </p:txBody>
      </p:sp>
      <p:sp>
        <p:nvSpPr>
          <p:cNvPr id="72" name="TextBox 71">
            <a:extLst>
              <a:ext uri="{FF2B5EF4-FFF2-40B4-BE49-F238E27FC236}">
                <a16:creationId xmlns:a16="http://schemas.microsoft.com/office/drawing/2014/main" id="{494F0227-FA11-C649-998C-CEFB7B5E0BA6}"/>
              </a:ext>
            </a:extLst>
          </p:cNvPr>
          <p:cNvSpPr txBox="1"/>
          <p:nvPr userDrawn="1"/>
        </p:nvSpPr>
        <p:spPr>
          <a:xfrm>
            <a:off x="10082826" y="6127022"/>
            <a:ext cx="961480" cy="215444"/>
          </a:xfrm>
          <a:prstGeom prst="rect">
            <a:avLst/>
          </a:prstGeom>
          <a:noFill/>
        </p:spPr>
        <p:txBody>
          <a:bodyPr wrap="square" rtlCol="0">
            <a:spAutoFit/>
          </a:bodyPr>
          <a:lstStyle/>
          <a:p>
            <a:pPr algn="ctr"/>
            <a:r>
              <a:rPr lang="en-US" sz="800" dirty="0"/>
              <a:t>Guinea</a:t>
            </a:r>
          </a:p>
        </p:txBody>
      </p:sp>
      <p:sp>
        <p:nvSpPr>
          <p:cNvPr id="73" name="TextBox 72">
            <a:extLst>
              <a:ext uri="{FF2B5EF4-FFF2-40B4-BE49-F238E27FC236}">
                <a16:creationId xmlns:a16="http://schemas.microsoft.com/office/drawing/2014/main" id="{E56A7DCB-2FE2-F54D-9346-B569D1EA08F0}"/>
              </a:ext>
            </a:extLst>
          </p:cNvPr>
          <p:cNvSpPr txBox="1"/>
          <p:nvPr userDrawn="1"/>
        </p:nvSpPr>
        <p:spPr>
          <a:xfrm>
            <a:off x="11069174" y="6127022"/>
            <a:ext cx="961480" cy="215444"/>
          </a:xfrm>
          <a:prstGeom prst="rect">
            <a:avLst/>
          </a:prstGeom>
          <a:noFill/>
        </p:spPr>
        <p:txBody>
          <a:bodyPr wrap="square" rtlCol="0">
            <a:spAutoFit/>
          </a:bodyPr>
          <a:lstStyle/>
          <a:p>
            <a:pPr algn="ctr"/>
            <a:r>
              <a:rPr lang="en-US" sz="800" dirty="0"/>
              <a:t>Guyana</a:t>
            </a:r>
          </a:p>
        </p:txBody>
      </p:sp>
    </p:spTree>
    <p:extLst>
      <p:ext uri="{BB962C8B-B14F-4D97-AF65-F5344CB8AC3E}">
        <p14:creationId xmlns:p14="http://schemas.microsoft.com/office/powerpoint/2010/main" val="1848185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9624"/>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1"/>
            <a:ext cx="5722938" cy="459000"/>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7" y="6515474"/>
            <a:ext cx="431859"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68" name="TextBox 67">
            <a:extLst>
              <a:ext uri="{FF2B5EF4-FFF2-40B4-BE49-F238E27FC236}">
                <a16:creationId xmlns:a16="http://schemas.microsoft.com/office/drawing/2014/main" id="{1AB80B85-EC60-324D-B624-76C7A1A95A7D}"/>
              </a:ext>
            </a:extLst>
          </p:cNvPr>
          <p:cNvSpPr txBox="1"/>
          <p:nvPr userDrawn="1"/>
        </p:nvSpPr>
        <p:spPr>
          <a:xfrm>
            <a:off x="1073095" y="2186451"/>
            <a:ext cx="961480" cy="215444"/>
          </a:xfrm>
          <a:prstGeom prst="rect">
            <a:avLst/>
          </a:prstGeom>
          <a:noFill/>
        </p:spPr>
        <p:txBody>
          <a:bodyPr wrap="square" rtlCol="0">
            <a:spAutoFit/>
          </a:bodyPr>
          <a:lstStyle/>
          <a:p>
            <a:pPr algn="ctr"/>
            <a:r>
              <a:rPr lang="en-US" sz="800" dirty="0"/>
              <a:t>Reunion</a:t>
            </a:r>
          </a:p>
        </p:txBody>
      </p:sp>
      <p:sp>
        <p:nvSpPr>
          <p:cNvPr id="69" name="TextBox 68">
            <a:extLst>
              <a:ext uri="{FF2B5EF4-FFF2-40B4-BE49-F238E27FC236}">
                <a16:creationId xmlns:a16="http://schemas.microsoft.com/office/drawing/2014/main" id="{7E1840C3-E575-4A49-9DD3-8C654AAC29E9}"/>
              </a:ext>
            </a:extLst>
          </p:cNvPr>
          <p:cNvSpPr txBox="1"/>
          <p:nvPr userDrawn="1"/>
        </p:nvSpPr>
        <p:spPr>
          <a:xfrm>
            <a:off x="2065618" y="2186451"/>
            <a:ext cx="961480" cy="215444"/>
          </a:xfrm>
          <a:prstGeom prst="rect">
            <a:avLst/>
          </a:prstGeom>
          <a:noFill/>
        </p:spPr>
        <p:txBody>
          <a:bodyPr wrap="square" rtlCol="0">
            <a:spAutoFit/>
          </a:bodyPr>
          <a:lstStyle/>
          <a:p>
            <a:pPr algn="ctr"/>
            <a:r>
              <a:rPr lang="en-US" sz="800" dirty="0"/>
              <a:t>Romania</a:t>
            </a:r>
          </a:p>
        </p:txBody>
      </p:sp>
      <p:sp>
        <p:nvSpPr>
          <p:cNvPr id="70" name="TextBox 69">
            <a:extLst>
              <a:ext uri="{FF2B5EF4-FFF2-40B4-BE49-F238E27FC236}">
                <a16:creationId xmlns:a16="http://schemas.microsoft.com/office/drawing/2014/main" id="{818C35C4-CD22-C047-A421-9FAD1E6ED760}"/>
              </a:ext>
            </a:extLst>
          </p:cNvPr>
          <p:cNvSpPr txBox="1"/>
          <p:nvPr userDrawn="1"/>
        </p:nvSpPr>
        <p:spPr>
          <a:xfrm>
            <a:off x="3058382" y="2186451"/>
            <a:ext cx="961480" cy="215444"/>
          </a:xfrm>
          <a:prstGeom prst="rect">
            <a:avLst/>
          </a:prstGeom>
          <a:noFill/>
        </p:spPr>
        <p:txBody>
          <a:bodyPr wrap="square" rtlCol="0">
            <a:spAutoFit/>
          </a:bodyPr>
          <a:lstStyle/>
          <a:p>
            <a:pPr algn="ctr"/>
            <a:r>
              <a:rPr lang="en-US" sz="800" dirty="0"/>
              <a:t>Russia</a:t>
            </a:r>
          </a:p>
        </p:txBody>
      </p:sp>
      <p:sp>
        <p:nvSpPr>
          <p:cNvPr id="71" name="TextBox 70">
            <a:extLst>
              <a:ext uri="{FF2B5EF4-FFF2-40B4-BE49-F238E27FC236}">
                <a16:creationId xmlns:a16="http://schemas.microsoft.com/office/drawing/2014/main" id="{48FEE530-68F9-8C4A-8D82-663DCE9A3324}"/>
              </a:ext>
            </a:extLst>
          </p:cNvPr>
          <p:cNvSpPr txBox="1"/>
          <p:nvPr userDrawn="1"/>
        </p:nvSpPr>
        <p:spPr>
          <a:xfrm>
            <a:off x="4041545" y="2186451"/>
            <a:ext cx="961480" cy="215444"/>
          </a:xfrm>
          <a:prstGeom prst="rect">
            <a:avLst/>
          </a:prstGeom>
          <a:noFill/>
        </p:spPr>
        <p:txBody>
          <a:bodyPr wrap="square" rtlCol="0">
            <a:spAutoFit/>
          </a:bodyPr>
          <a:lstStyle/>
          <a:p>
            <a:pPr algn="ctr"/>
            <a:r>
              <a:rPr lang="en-US" sz="800" dirty="0"/>
              <a:t>Rwanda</a:t>
            </a:r>
          </a:p>
        </p:txBody>
      </p:sp>
      <p:sp>
        <p:nvSpPr>
          <p:cNvPr id="72" name="TextBox 71">
            <a:extLst>
              <a:ext uri="{FF2B5EF4-FFF2-40B4-BE49-F238E27FC236}">
                <a16:creationId xmlns:a16="http://schemas.microsoft.com/office/drawing/2014/main" id="{B3642C68-2CAA-CB4D-AAB0-DDBD6B49F8DA}"/>
              </a:ext>
            </a:extLst>
          </p:cNvPr>
          <p:cNvSpPr txBox="1"/>
          <p:nvPr userDrawn="1"/>
        </p:nvSpPr>
        <p:spPr>
          <a:xfrm>
            <a:off x="5032215" y="2186451"/>
            <a:ext cx="961480" cy="215444"/>
          </a:xfrm>
          <a:prstGeom prst="rect">
            <a:avLst/>
          </a:prstGeom>
          <a:noFill/>
        </p:spPr>
        <p:txBody>
          <a:bodyPr wrap="square" rtlCol="0">
            <a:spAutoFit/>
          </a:bodyPr>
          <a:lstStyle/>
          <a:p>
            <a:pPr algn="ctr"/>
            <a:r>
              <a:rPr lang="en-US" sz="800" dirty="0"/>
              <a:t>St. Barthelemy</a:t>
            </a:r>
          </a:p>
        </p:txBody>
      </p:sp>
      <p:sp>
        <p:nvSpPr>
          <p:cNvPr id="73" name="TextBox 72">
            <a:extLst>
              <a:ext uri="{FF2B5EF4-FFF2-40B4-BE49-F238E27FC236}">
                <a16:creationId xmlns:a16="http://schemas.microsoft.com/office/drawing/2014/main" id="{FFA7DD5F-7D8C-6C40-9AD9-F0F82BA47263}"/>
              </a:ext>
            </a:extLst>
          </p:cNvPr>
          <p:cNvSpPr txBox="1"/>
          <p:nvPr userDrawn="1"/>
        </p:nvSpPr>
        <p:spPr>
          <a:xfrm>
            <a:off x="6074186" y="2191177"/>
            <a:ext cx="961480" cy="215444"/>
          </a:xfrm>
          <a:prstGeom prst="rect">
            <a:avLst/>
          </a:prstGeom>
          <a:noFill/>
        </p:spPr>
        <p:txBody>
          <a:bodyPr wrap="square" rtlCol="0">
            <a:spAutoFit/>
          </a:bodyPr>
          <a:lstStyle/>
          <a:p>
            <a:pPr algn="ctr"/>
            <a:r>
              <a:rPr lang="en-US" sz="800" dirty="0"/>
              <a:t>St. Kits + Nevis</a:t>
            </a:r>
          </a:p>
        </p:txBody>
      </p:sp>
      <p:sp>
        <p:nvSpPr>
          <p:cNvPr id="134" name="TextBox 133">
            <a:extLst>
              <a:ext uri="{FF2B5EF4-FFF2-40B4-BE49-F238E27FC236}">
                <a16:creationId xmlns:a16="http://schemas.microsoft.com/office/drawing/2014/main" id="{217DAD4C-9E2B-AD4C-B099-8BAAFD77A520}"/>
              </a:ext>
            </a:extLst>
          </p:cNvPr>
          <p:cNvSpPr txBox="1"/>
          <p:nvPr userDrawn="1"/>
        </p:nvSpPr>
        <p:spPr>
          <a:xfrm>
            <a:off x="7094164" y="2186451"/>
            <a:ext cx="961480" cy="215444"/>
          </a:xfrm>
          <a:prstGeom prst="rect">
            <a:avLst/>
          </a:prstGeom>
          <a:noFill/>
        </p:spPr>
        <p:txBody>
          <a:bodyPr wrap="square" rtlCol="0">
            <a:spAutoFit/>
          </a:bodyPr>
          <a:lstStyle/>
          <a:p>
            <a:pPr algn="ctr"/>
            <a:r>
              <a:rPr lang="en-US" sz="800" dirty="0"/>
              <a:t>St. Lucia</a:t>
            </a:r>
          </a:p>
        </p:txBody>
      </p:sp>
      <p:sp>
        <p:nvSpPr>
          <p:cNvPr id="135" name="TextBox 134">
            <a:extLst>
              <a:ext uri="{FF2B5EF4-FFF2-40B4-BE49-F238E27FC236}">
                <a16:creationId xmlns:a16="http://schemas.microsoft.com/office/drawing/2014/main" id="{226BF996-DC76-C447-BC19-145FEE5176A5}"/>
              </a:ext>
            </a:extLst>
          </p:cNvPr>
          <p:cNvSpPr txBox="1"/>
          <p:nvPr userDrawn="1"/>
        </p:nvSpPr>
        <p:spPr>
          <a:xfrm>
            <a:off x="8083550" y="2186451"/>
            <a:ext cx="961480" cy="215444"/>
          </a:xfrm>
          <a:prstGeom prst="rect">
            <a:avLst/>
          </a:prstGeom>
          <a:noFill/>
        </p:spPr>
        <p:txBody>
          <a:bodyPr wrap="square" rtlCol="0">
            <a:spAutoFit/>
          </a:bodyPr>
          <a:lstStyle/>
          <a:p>
            <a:pPr algn="ctr"/>
            <a:r>
              <a:rPr lang="en-US" sz="800" dirty="0"/>
              <a:t>St. Vincent</a:t>
            </a:r>
          </a:p>
        </p:txBody>
      </p:sp>
      <p:sp>
        <p:nvSpPr>
          <p:cNvPr id="136" name="TextBox 135">
            <a:extLst>
              <a:ext uri="{FF2B5EF4-FFF2-40B4-BE49-F238E27FC236}">
                <a16:creationId xmlns:a16="http://schemas.microsoft.com/office/drawing/2014/main" id="{B1DF612F-9659-D743-8D9C-C61FA35BA616}"/>
              </a:ext>
            </a:extLst>
          </p:cNvPr>
          <p:cNvSpPr txBox="1"/>
          <p:nvPr userDrawn="1"/>
        </p:nvSpPr>
        <p:spPr>
          <a:xfrm>
            <a:off x="9132888" y="2186451"/>
            <a:ext cx="961480" cy="215444"/>
          </a:xfrm>
          <a:prstGeom prst="rect">
            <a:avLst/>
          </a:prstGeom>
          <a:noFill/>
        </p:spPr>
        <p:txBody>
          <a:bodyPr wrap="square" rtlCol="0">
            <a:spAutoFit/>
          </a:bodyPr>
          <a:lstStyle/>
          <a:p>
            <a:pPr algn="ctr"/>
            <a:r>
              <a:rPr lang="en-US" sz="800" dirty="0"/>
              <a:t>Samoa</a:t>
            </a:r>
          </a:p>
        </p:txBody>
      </p:sp>
      <p:sp>
        <p:nvSpPr>
          <p:cNvPr id="137" name="TextBox 136">
            <a:extLst>
              <a:ext uri="{FF2B5EF4-FFF2-40B4-BE49-F238E27FC236}">
                <a16:creationId xmlns:a16="http://schemas.microsoft.com/office/drawing/2014/main" id="{305FCBCC-53A8-D647-99D3-7CFEFC21A015}"/>
              </a:ext>
            </a:extLst>
          </p:cNvPr>
          <p:cNvSpPr txBox="1"/>
          <p:nvPr userDrawn="1"/>
        </p:nvSpPr>
        <p:spPr>
          <a:xfrm>
            <a:off x="10139331" y="2186451"/>
            <a:ext cx="961480" cy="215444"/>
          </a:xfrm>
          <a:prstGeom prst="rect">
            <a:avLst/>
          </a:prstGeom>
          <a:noFill/>
        </p:spPr>
        <p:txBody>
          <a:bodyPr wrap="square" rtlCol="0">
            <a:spAutoFit/>
          </a:bodyPr>
          <a:lstStyle/>
          <a:p>
            <a:pPr algn="ctr"/>
            <a:r>
              <a:rPr lang="en-US" sz="800" dirty="0"/>
              <a:t>Saudi Arabia</a:t>
            </a:r>
          </a:p>
        </p:txBody>
      </p:sp>
      <p:sp>
        <p:nvSpPr>
          <p:cNvPr id="138" name="TextBox 137">
            <a:extLst>
              <a:ext uri="{FF2B5EF4-FFF2-40B4-BE49-F238E27FC236}">
                <a16:creationId xmlns:a16="http://schemas.microsoft.com/office/drawing/2014/main" id="{5E3C176A-3497-764E-B33A-128C787CD459}"/>
              </a:ext>
            </a:extLst>
          </p:cNvPr>
          <p:cNvSpPr txBox="1"/>
          <p:nvPr userDrawn="1"/>
        </p:nvSpPr>
        <p:spPr>
          <a:xfrm>
            <a:off x="11135726" y="2186451"/>
            <a:ext cx="961480" cy="215444"/>
          </a:xfrm>
          <a:prstGeom prst="rect">
            <a:avLst/>
          </a:prstGeom>
          <a:noFill/>
        </p:spPr>
        <p:txBody>
          <a:bodyPr wrap="square" rtlCol="0">
            <a:spAutoFit/>
          </a:bodyPr>
          <a:lstStyle/>
          <a:p>
            <a:pPr algn="ctr"/>
            <a:r>
              <a:rPr lang="en-US" sz="800" dirty="0"/>
              <a:t>Scotland</a:t>
            </a:r>
          </a:p>
        </p:txBody>
      </p:sp>
      <p:sp>
        <p:nvSpPr>
          <p:cNvPr id="139" name="TextBox 138">
            <a:extLst>
              <a:ext uri="{FF2B5EF4-FFF2-40B4-BE49-F238E27FC236}">
                <a16:creationId xmlns:a16="http://schemas.microsoft.com/office/drawing/2014/main" id="{C02DE25A-953A-964D-B230-92C3409A074E}"/>
              </a:ext>
            </a:extLst>
          </p:cNvPr>
          <p:cNvSpPr txBox="1"/>
          <p:nvPr userDrawn="1"/>
        </p:nvSpPr>
        <p:spPr>
          <a:xfrm>
            <a:off x="175650" y="3178482"/>
            <a:ext cx="961480" cy="215444"/>
          </a:xfrm>
          <a:prstGeom prst="rect">
            <a:avLst/>
          </a:prstGeom>
          <a:noFill/>
        </p:spPr>
        <p:txBody>
          <a:bodyPr wrap="square" rtlCol="0">
            <a:spAutoFit/>
          </a:bodyPr>
          <a:lstStyle/>
          <a:p>
            <a:pPr algn="ctr"/>
            <a:r>
              <a:rPr lang="en-US" sz="800" dirty="0"/>
              <a:t>Senegal</a:t>
            </a:r>
          </a:p>
        </p:txBody>
      </p:sp>
      <p:sp>
        <p:nvSpPr>
          <p:cNvPr id="140" name="TextBox 139">
            <a:extLst>
              <a:ext uri="{FF2B5EF4-FFF2-40B4-BE49-F238E27FC236}">
                <a16:creationId xmlns:a16="http://schemas.microsoft.com/office/drawing/2014/main" id="{958514FD-7B2C-AD48-9AF5-07C7C4DDE285}"/>
              </a:ext>
            </a:extLst>
          </p:cNvPr>
          <p:cNvSpPr txBox="1"/>
          <p:nvPr userDrawn="1"/>
        </p:nvSpPr>
        <p:spPr>
          <a:xfrm>
            <a:off x="1073095" y="3174166"/>
            <a:ext cx="961480" cy="215444"/>
          </a:xfrm>
          <a:prstGeom prst="rect">
            <a:avLst/>
          </a:prstGeom>
          <a:noFill/>
        </p:spPr>
        <p:txBody>
          <a:bodyPr wrap="square" rtlCol="0">
            <a:spAutoFit/>
          </a:bodyPr>
          <a:lstStyle/>
          <a:p>
            <a:pPr algn="ctr"/>
            <a:r>
              <a:rPr lang="en-US" sz="800" dirty="0"/>
              <a:t>Serbia</a:t>
            </a:r>
          </a:p>
        </p:txBody>
      </p:sp>
      <p:sp>
        <p:nvSpPr>
          <p:cNvPr id="141" name="TextBox 140">
            <a:extLst>
              <a:ext uri="{FF2B5EF4-FFF2-40B4-BE49-F238E27FC236}">
                <a16:creationId xmlns:a16="http://schemas.microsoft.com/office/drawing/2014/main" id="{47311075-8D13-D44A-9FD5-E4D2A58C581B}"/>
              </a:ext>
            </a:extLst>
          </p:cNvPr>
          <p:cNvSpPr txBox="1"/>
          <p:nvPr userDrawn="1"/>
        </p:nvSpPr>
        <p:spPr>
          <a:xfrm>
            <a:off x="2065618" y="3175339"/>
            <a:ext cx="961480" cy="215444"/>
          </a:xfrm>
          <a:prstGeom prst="rect">
            <a:avLst/>
          </a:prstGeom>
          <a:noFill/>
        </p:spPr>
        <p:txBody>
          <a:bodyPr wrap="square" rtlCol="0">
            <a:spAutoFit/>
          </a:bodyPr>
          <a:lstStyle/>
          <a:p>
            <a:pPr algn="ctr"/>
            <a:r>
              <a:rPr lang="en-US" sz="800" dirty="0"/>
              <a:t>Seychelles</a:t>
            </a:r>
          </a:p>
        </p:txBody>
      </p:sp>
      <p:sp>
        <p:nvSpPr>
          <p:cNvPr id="142" name="TextBox 141">
            <a:extLst>
              <a:ext uri="{FF2B5EF4-FFF2-40B4-BE49-F238E27FC236}">
                <a16:creationId xmlns:a16="http://schemas.microsoft.com/office/drawing/2014/main" id="{8CF4B3F5-76F7-304C-B767-E609EF1F422A}"/>
              </a:ext>
            </a:extLst>
          </p:cNvPr>
          <p:cNvSpPr txBox="1"/>
          <p:nvPr userDrawn="1"/>
        </p:nvSpPr>
        <p:spPr>
          <a:xfrm>
            <a:off x="3058382" y="3175339"/>
            <a:ext cx="961480" cy="215444"/>
          </a:xfrm>
          <a:prstGeom prst="rect">
            <a:avLst/>
          </a:prstGeom>
          <a:noFill/>
        </p:spPr>
        <p:txBody>
          <a:bodyPr wrap="square" rtlCol="0">
            <a:spAutoFit/>
          </a:bodyPr>
          <a:lstStyle/>
          <a:p>
            <a:pPr algn="ctr"/>
            <a:r>
              <a:rPr lang="en-US" sz="800" dirty="0"/>
              <a:t>Sierra Leone</a:t>
            </a:r>
          </a:p>
        </p:txBody>
      </p:sp>
      <p:sp>
        <p:nvSpPr>
          <p:cNvPr id="143" name="TextBox 142">
            <a:extLst>
              <a:ext uri="{FF2B5EF4-FFF2-40B4-BE49-F238E27FC236}">
                <a16:creationId xmlns:a16="http://schemas.microsoft.com/office/drawing/2014/main" id="{7740197F-7E81-DF4C-83EC-C4D2D73A0B76}"/>
              </a:ext>
            </a:extLst>
          </p:cNvPr>
          <p:cNvSpPr txBox="1"/>
          <p:nvPr userDrawn="1"/>
        </p:nvSpPr>
        <p:spPr>
          <a:xfrm>
            <a:off x="4041545" y="3175339"/>
            <a:ext cx="961480" cy="215444"/>
          </a:xfrm>
          <a:prstGeom prst="rect">
            <a:avLst/>
          </a:prstGeom>
          <a:noFill/>
        </p:spPr>
        <p:txBody>
          <a:bodyPr wrap="square" rtlCol="0">
            <a:spAutoFit/>
          </a:bodyPr>
          <a:lstStyle/>
          <a:p>
            <a:pPr algn="ctr"/>
            <a:r>
              <a:rPr lang="en-US" sz="800" dirty="0"/>
              <a:t>Singapore</a:t>
            </a:r>
          </a:p>
        </p:txBody>
      </p:sp>
      <p:sp>
        <p:nvSpPr>
          <p:cNvPr id="144" name="TextBox 143">
            <a:extLst>
              <a:ext uri="{FF2B5EF4-FFF2-40B4-BE49-F238E27FC236}">
                <a16:creationId xmlns:a16="http://schemas.microsoft.com/office/drawing/2014/main" id="{E99DEEC7-7522-8741-AD5A-D5852BB52728}"/>
              </a:ext>
            </a:extLst>
          </p:cNvPr>
          <p:cNvSpPr txBox="1"/>
          <p:nvPr userDrawn="1"/>
        </p:nvSpPr>
        <p:spPr>
          <a:xfrm>
            <a:off x="5032215" y="3175339"/>
            <a:ext cx="961480" cy="215444"/>
          </a:xfrm>
          <a:prstGeom prst="rect">
            <a:avLst/>
          </a:prstGeom>
          <a:noFill/>
        </p:spPr>
        <p:txBody>
          <a:bodyPr wrap="square" rtlCol="0">
            <a:spAutoFit/>
          </a:bodyPr>
          <a:lstStyle/>
          <a:p>
            <a:pPr algn="ctr"/>
            <a:r>
              <a:rPr lang="en-US" sz="800" dirty="0"/>
              <a:t>St. Maarten</a:t>
            </a:r>
          </a:p>
        </p:txBody>
      </p:sp>
      <p:sp>
        <p:nvSpPr>
          <p:cNvPr id="145" name="TextBox 144">
            <a:extLst>
              <a:ext uri="{FF2B5EF4-FFF2-40B4-BE49-F238E27FC236}">
                <a16:creationId xmlns:a16="http://schemas.microsoft.com/office/drawing/2014/main" id="{08AEA6F6-7500-E344-8550-206A88805FB5}"/>
              </a:ext>
            </a:extLst>
          </p:cNvPr>
          <p:cNvSpPr txBox="1"/>
          <p:nvPr userDrawn="1"/>
        </p:nvSpPr>
        <p:spPr>
          <a:xfrm>
            <a:off x="6074186" y="3180065"/>
            <a:ext cx="961480" cy="215444"/>
          </a:xfrm>
          <a:prstGeom prst="rect">
            <a:avLst/>
          </a:prstGeom>
          <a:noFill/>
        </p:spPr>
        <p:txBody>
          <a:bodyPr wrap="square" rtlCol="0">
            <a:spAutoFit/>
          </a:bodyPr>
          <a:lstStyle/>
          <a:p>
            <a:pPr algn="ctr"/>
            <a:r>
              <a:rPr lang="en-US" sz="800" dirty="0"/>
              <a:t>Slovakia</a:t>
            </a:r>
          </a:p>
        </p:txBody>
      </p:sp>
      <p:sp>
        <p:nvSpPr>
          <p:cNvPr id="146" name="TextBox 145">
            <a:extLst>
              <a:ext uri="{FF2B5EF4-FFF2-40B4-BE49-F238E27FC236}">
                <a16:creationId xmlns:a16="http://schemas.microsoft.com/office/drawing/2014/main" id="{2256A4E0-417D-CF40-B56C-98840EF7F596}"/>
              </a:ext>
            </a:extLst>
          </p:cNvPr>
          <p:cNvSpPr txBox="1"/>
          <p:nvPr userDrawn="1"/>
        </p:nvSpPr>
        <p:spPr>
          <a:xfrm>
            <a:off x="7094164" y="3175339"/>
            <a:ext cx="961480" cy="215444"/>
          </a:xfrm>
          <a:prstGeom prst="rect">
            <a:avLst/>
          </a:prstGeom>
          <a:noFill/>
        </p:spPr>
        <p:txBody>
          <a:bodyPr wrap="square" rtlCol="0">
            <a:spAutoFit/>
          </a:bodyPr>
          <a:lstStyle/>
          <a:p>
            <a:pPr algn="ctr"/>
            <a:r>
              <a:rPr lang="en-US" sz="800" dirty="0"/>
              <a:t>Slovenia</a:t>
            </a:r>
          </a:p>
        </p:txBody>
      </p:sp>
      <p:sp>
        <p:nvSpPr>
          <p:cNvPr id="147" name="TextBox 146">
            <a:extLst>
              <a:ext uri="{FF2B5EF4-FFF2-40B4-BE49-F238E27FC236}">
                <a16:creationId xmlns:a16="http://schemas.microsoft.com/office/drawing/2014/main" id="{BAA665B0-9044-4A41-876C-567CBC735055}"/>
              </a:ext>
            </a:extLst>
          </p:cNvPr>
          <p:cNvSpPr txBox="1"/>
          <p:nvPr userDrawn="1"/>
        </p:nvSpPr>
        <p:spPr>
          <a:xfrm>
            <a:off x="8083550" y="3175339"/>
            <a:ext cx="961480" cy="215444"/>
          </a:xfrm>
          <a:prstGeom prst="rect">
            <a:avLst/>
          </a:prstGeom>
          <a:noFill/>
        </p:spPr>
        <p:txBody>
          <a:bodyPr wrap="square" rtlCol="0">
            <a:spAutoFit/>
          </a:bodyPr>
          <a:lstStyle/>
          <a:p>
            <a:pPr algn="ctr"/>
            <a:r>
              <a:rPr lang="en-US" sz="800" dirty="0"/>
              <a:t>Somalia</a:t>
            </a:r>
          </a:p>
        </p:txBody>
      </p:sp>
      <p:sp>
        <p:nvSpPr>
          <p:cNvPr id="148" name="TextBox 147">
            <a:extLst>
              <a:ext uri="{FF2B5EF4-FFF2-40B4-BE49-F238E27FC236}">
                <a16:creationId xmlns:a16="http://schemas.microsoft.com/office/drawing/2014/main" id="{08B88465-1560-2B44-AB44-1481DAC54FCE}"/>
              </a:ext>
            </a:extLst>
          </p:cNvPr>
          <p:cNvSpPr txBox="1"/>
          <p:nvPr userDrawn="1"/>
        </p:nvSpPr>
        <p:spPr>
          <a:xfrm>
            <a:off x="9132888" y="3175339"/>
            <a:ext cx="961480" cy="215444"/>
          </a:xfrm>
          <a:prstGeom prst="rect">
            <a:avLst/>
          </a:prstGeom>
          <a:noFill/>
        </p:spPr>
        <p:txBody>
          <a:bodyPr wrap="square" rtlCol="0">
            <a:spAutoFit/>
          </a:bodyPr>
          <a:lstStyle/>
          <a:p>
            <a:pPr algn="ctr"/>
            <a:r>
              <a:rPr lang="en-US" sz="800" dirty="0"/>
              <a:t>South Africa</a:t>
            </a:r>
          </a:p>
        </p:txBody>
      </p:sp>
      <p:sp>
        <p:nvSpPr>
          <p:cNvPr id="149" name="TextBox 148">
            <a:extLst>
              <a:ext uri="{FF2B5EF4-FFF2-40B4-BE49-F238E27FC236}">
                <a16:creationId xmlns:a16="http://schemas.microsoft.com/office/drawing/2014/main" id="{29099CC2-5FD8-C74E-884F-CD9CAF334325}"/>
              </a:ext>
            </a:extLst>
          </p:cNvPr>
          <p:cNvSpPr txBox="1"/>
          <p:nvPr userDrawn="1"/>
        </p:nvSpPr>
        <p:spPr>
          <a:xfrm>
            <a:off x="10139331" y="3175339"/>
            <a:ext cx="961480" cy="215444"/>
          </a:xfrm>
          <a:prstGeom prst="rect">
            <a:avLst/>
          </a:prstGeom>
          <a:noFill/>
        </p:spPr>
        <p:txBody>
          <a:bodyPr wrap="square" rtlCol="0">
            <a:spAutoFit/>
          </a:bodyPr>
          <a:lstStyle/>
          <a:p>
            <a:pPr algn="ctr"/>
            <a:r>
              <a:rPr lang="en-US" sz="800" dirty="0"/>
              <a:t>South Korea</a:t>
            </a:r>
          </a:p>
        </p:txBody>
      </p:sp>
      <p:sp>
        <p:nvSpPr>
          <p:cNvPr id="150" name="TextBox 149">
            <a:extLst>
              <a:ext uri="{FF2B5EF4-FFF2-40B4-BE49-F238E27FC236}">
                <a16:creationId xmlns:a16="http://schemas.microsoft.com/office/drawing/2014/main" id="{E55D5C66-CAF5-DD44-8892-685C9D13813A}"/>
              </a:ext>
            </a:extLst>
          </p:cNvPr>
          <p:cNvSpPr txBox="1"/>
          <p:nvPr userDrawn="1"/>
        </p:nvSpPr>
        <p:spPr>
          <a:xfrm>
            <a:off x="11135726" y="3175339"/>
            <a:ext cx="961480" cy="215444"/>
          </a:xfrm>
          <a:prstGeom prst="rect">
            <a:avLst/>
          </a:prstGeom>
          <a:noFill/>
        </p:spPr>
        <p:txBody>
          <a:bodyPr wrap="square" rtlCol="0">
            <a:spAutoFit/>
          </a:bodyPr>
          <a:lstStyle/>
          <a:p>
            <a:pPr algn="ctr"/>
            <a:r>
              <a:rPr lang="en-US" sz="800" dirty="0"/>
              <a:t>Spain</a:t>
            </a:r>
          </a:p>
        </p:txBody>
      </p:sp>
      <p:sp>
        <p:nvSpPr>
          <p:cNvPr id="151" name="TextBox 150">
            <a:extLst>
              <a:ext uri="{FF2B5EF4-FFF2-40B4-BE49-F238E27FC236}">
                <a16:creationId xmlns:a16="http://schemas.microsoft.com/office/drawing/2014/main" id="{A67E83F5-F22E-1148-9F6F-867148473C66}"/>
              </a:ext>
            </a:extLst>
          </p:cNvPr>
          <p:cNvSpPr txBox="1"/>
          <p:nvPr userDrawn="1"/>
        </p:nvSpPr>
        <p:spPr>
          <a:xfrm>
            <a:off x="175650" y="4162269"/>
            <a:ext cx="961480" cy="215444"/>
          </a:xfrm>
          <a:prstGeom prst="rect">
            <a:avLst/>
          </a:prstGeom>
          <a:noFill/>
        </p:spPr>
        <p:txBody>
          <a:bodyPr wrap="square" rtlCol="0">
            <a:spAutoFit/>
          </a:bodyPr>
          <a:lstStyle/>
          <a:p>
            <a:pPr algn="ctr"/>
            <a:r>
              <a:rPr lang="en-US" sz="800" dirty="0"/>
              <a:t>Sri Lanka</a:t>
            </a:r>
          </a:p>
        </p:txBody>
      </p:sp>
      <p:sp>
        <p:nvSpPr>
          <p:cNvPr id="152" name="TextBox 151">
            <a:extLst>
              <a:ext uri="{FF2B5EF4-FFF2-40B4-BE49-F238E27FC236}">
                <a16:creationId xmlns:a16="http://schemas.microsoft.com/office/drawing/2014/main" id="{43A4D529-060F-0742-AF59-04B522E1D697}"/>
              </a:ext>
            </a:extLst>
          </p:cNvPr>
          <p:cNvSpPr txBox="1"/>
          <p:nvPr userDrawn="1"/>
        </p:nvSpPr>
        <p:spPr>
          <a:xfrm>
            <a:off x="1073095" y="4160675"/>
            <a:ext cx="961480" cy="215444"/>
          </a:xfrm>
          <a:prstGeom prst="rect">
            <a:avLst/>
          </a:prstGeom>
          <a:noFill/>
        </p:spPr>
        <p:txBody>
          <a:bodyPr wrap="square" rtlCol="0">
            <a:spAutoFit/>
          </a:bodyPr>
          <a:lstStyle/>
          <a:p>
            <a:pPr algn="ctr"/>
            <a:r>
              <a:rPr lang="en-US" sz="800" dirty="0"/>
              <a:t>Sudan</a:t>
            </a:r>
          </a:p>
        </p:txBody>
      </p:sp>
      <p:sp>
        <p:nvSpPr>
          <p:cNvPr id="153" name="TextBox 152">
            <a:extLst>
              <a:ext uri="{FF2B5EF4-FFF2-40B4-BE49-F238E27FC236}">
                <a16:creationId xmlns:a16="http://schemas.microsoft.com/office/drawing/2014/main" id="{B929BD09-C222-4947-9553-CB7E1C827D2A}"/>
              </a:ext>
            </a:extLst>
          </p:cNvPr>
          <p:cNvSpPr txBox="1"/>
          <p:nvPr userDrawn="1"/>
        </p:nvSpPr>
        <p:spPr>
          <a:xfrm>
            <a:off x="2065618" y="4161848"/>
            <a:ext cx="961480" cy="215444"/>
          </a:xfrm>
          <a:prstGeom prst="rect">
            <a:avLst/>
          </a:prstGeom>
          <a:noFill/>
        </p:spPr>
        <p:txBody>
          <a:bodyPr wrap="square" rtlCol="0">
            <a:spAutoFit/>
          </a:bodyPr>
          <a:lstStyle/>
          <a:p>
            <a:pPr algn="ctr"/>
            <a:r>
              <a:rPr lang="en-US" sz="800" dirty="0"/>
              <a:t>Suriname</a:t>
            </a:r>
          </a:p>
        </p:txBody>
      </p:sp>
      <p:sp>
        <p:nvSpPr>
          <p:cNvPr id="154" name="TextBox 153">
            <a:extLst>
              <a:ext uri="{FF2B5EF4-FFF2-40B4-BE49-F238E27FC236}">
                <a16:creationId xmlns:a16="http://schemas.microsoft.com/office/drawing/2014/main" id="{E7BF02DB-9AEA-0F4F-A234-21A0EE0AF71E}"/>
              </a:ext>
            </a:extLst>
          </p:cNvPr>
          <p:cNvSpPr txBox="1"/>
          <p:nvPr userDrawn="1"/>
        </p:nvSpPr>
        <p:spPr>
          <a:xfrm>
            <a:off x="3058382" y="4161848"/>
            <a:ext cx="961480" cy="215444"/>
          </a:xfrm>
          <a:prstGeom prst="rect">
            <a:avLst/>
          </a:prstGeom>
          <a:noFill/>
        </p:spPr>
        <p:txBody>
          <a:bodyPr wrap="square" rtlCol="0">
            <a:spAutoFit/>
          </a:bodyPr>
          <a:lstStyle/>
          <a:p>
            <a:pPr algn="ctr"/>
            <a:r>
              <a:rPr lang="en-US" sz="800" dirty="0"/>
              <a:t>Swaziland</a:t>
            </a:r>
          </a:p>
        </p:txBody>
      </p:sp>
      <p:sp>
        <p:nvSpPr>
          <p:cNvPr id="155" name="TextBox 154">
            <a:extLst>
              <a:ext uri="{FF2B5EF4-FFF2-40B4-BE49-F238E27FC236}">
                <a16:creationId xmlns:a16="http://schemas.microsoft.com/office/drawing/2014/main" id="{107AEE18-00C4-6649-908E-C01577531883}"/>
              </a:ext>
            </a:extLst>
          </p:cNvPr>
          <p:cNvSpPr txBox="1"/>
          <p:nvPr userDrawn="1"/>
        </p:nvSpPr>
        <p:spPr>
          <a:xfrm>
            <a:off x="4041545" y="4161848"/>
            <a:ext cx="961480" cy="215444"/>
          </a:xfrm>
          <a:prstGeom prst="rect">
            <a:avLst/>
          </a:prstGeom>
          <a:noFill/>
        </p:spPr>
        <p:txBody>
          <a:bodyPr wrap="square" rtlCol="0">
            <a:spAutoFit/>
          </a:bodyPr>
          <a:lstStyle/>
          <a:p>
            <a:pPr algn="ctr"/>
            <a:r>
              <a:rPr lang="en-US" sz="800" dirty="0"/>
              <a:t>Sweden</a:t>
            </a:r>
          </a:p>
        </p:txBody>
      </p:sp>
      <p:sp>
        <p:nvSpPr>
          <p:cNvPr id="156" name="TextBox 155">
            <a:extLst>
              <a:ext uri="{FF2B5EF4-FFF2-40B4-BE49-F238E27FC236}">
                <a16:creationId xmlns:a16="http://schemas.microsoft.com/office/drawing/2014/main" id="{57890F93-1432-E343-91D4-0FEC3E0CD7BD}"/>
              </a:ext>
            </a:extLst>
          </p:cNvPr>
          <p:cNvSpPr txBox="1"/>
          <p:nvPr userDrawn="1"/>
        </p:nvSpPr>
        <p:spPr>
          <a:xfrm>
            <a:off x="5032215" y="4161848"/>
            <a:ext cx="961480" cy="215444"/>
          </a:xfrm>
          <a:prstGeom prst="rect">
            <a:avLst/>
          </a:prstGeom>
          <a:noFill/>
        </p:spPr>
        <p:txBody>
          <a:bodyPr wrap="square" rtlCol="0">
            <a:spAutoFit/>
          </a:bodyPr>
          <a:lstStyle/>
          <a:p>
            <a:pPr algn="ctr"/>
            <a:r>
              <a:rPr lang="en-US" sz="800" dirty="0"/>
              <a:t>Switzerland</a:t>
            </a:r>
          </a:p>
        </p:txBody>
      </p:sp>
      <p:sp>
        <p:nvSpPr>
          <p:cNvPr id="157" name="TextBox 156">
            <a:extLst>
              <a:ext uri="{FF2B5EF4-FFF2-40B4-BE49-F238E27FC236}">
                <a16:creationId xmlns:a16="http://schemas.microsoft.com/office/drawing/2014/main" id="{6FCF62AD-02BE-5345-B661-48B3BF204953}"/>
              </a:ext>
            </a:extLst>
          </p:cNvPr>
          <p:cNvSpPr txBox="1"/>
          <p:nvPr userDrawn="1"/>
        </p:nvSpPr>
        <p:spPr>
          <a:xfrm>
            <a:off x="6074186" y="4166574"/>
            <a:ext cx="961480" cy="215444"/>
          </a:xfrm>
          <a:prstGeom prst="rect">
            <a:avLst/>
          </a:prstGeom>
          <a:noFill/>
        </p:spPr>
        <p:txBody>
          <a:bodyPr wrap="square" rtlCol="0">
            <a:spAutoFit/>
          </a:bodyPr>
          <a:lstStyle/>
          <a:p>
            <a:pPr algn="ctr"/>
            <a:r>
              <a:rPr lang="en-US" sz="800" dirty="0"/>
              <a:t>Syria</a:t>
            </a:r>
          </a:p>
        </p:txBody>
      </p:sp>
      <p:sp>
        <p:nvSpPr>
          <p:cNvPr id="158" name="TextBox 157">
            <a:extLst>
              <a:ext uri="{FF2B5EF4-FFF2-40B4-BE49-F238E27FC236}">
                <a16:creationId xmlns:a16="http://schemas.microsoft.com/office/drawing/2014/main" id="{681A1476-2C18-1140-81F7-0452CDEC800F}"/>
              </a:ext>
            </a:extLst>
          </p:cNvPr>
          <p:cNvSpPr txBox="1"/>
          <p:nvPr userDrawn="1"/>
        </p:nvSpPr>
        <p:spPr>
          <a:xfrm>
            <a:off x="7094164" y="4161848"/>
            <a:ext cx="961480" cy="215444"/>
          </a:xfrm>
          <a:prstGeom prst="rect">
            <a:avLst/>
          </a:prstGeom>
          <a:noFill/>
        </p:spPr>
        <p:txBody>
          <a:bodyPr wrap="square" rtlCol="0">
            <a:spAutoFit/>
          </a:bodyPr>
          <a:lstStyle/>
          <a:p>
            <a:pPr algn="ctr"/>
            <a:r>
              <a:rPr lang="en-US" sz="800" dirty="0"/>
              <a:t>Tahiti</a:t>
            </a:r>
          </a:p>
        </p:txBody>
      </p:sp>
      <p:sp>
        <p:nvSpPr>
          <p:cNvPr id="159" name="TextBox 158">
            <a:extLst>
              <a:ext uri="{FF2B5EF4-FFF2-40B4-BE49-F238E27FC236}">
                <a16:creationId xmlns:a16="http://schemas.microsoft.com/office/drawing/2014/main" id="{9D1C6C6F-2104-6244-A681-145F93D89351}"/>
              </a:ext>
            </a:extLst>
          </p:cNvPr>
          <p:cNvSpPr txBox="1"/>
          <p:nvPr userDrawn="1"/>
        </p:nvSpPr>
        <p:spPr>
          <a:xfrm>
            <a:off x="8083550" y="4161848"/>
            <a:ext cx="961480" cy="215444"/>
          </a:xfrm>
          <a:prstGeom prst="rect">
            <a:avLst/>
          </a:prstGeom>
          <a:noFill/>
        </p:spPr>
        <p:txBody>
          <a:bodyPr wrap="square" rtlCol="0">
            <a:spAutoFit/>
          </a:bodyPr>
          <a:lstStyle/>
          <a:p>
            <a:pPr algn="ctr"/>
            <a:r>
              <a:rPr lang="en-US" sz="800" dirty="0"/>
              <a:t>Taiwan</a:t>
            </a:r>
          </a:p>
        </p:txBody>
      </p:sp>
      <p:sp>
        <p:nvSpPr>
          <p:cNvPr id="160" name="TextBox 159">
            <a:extLst>
              <a:ext uri="{FF2B5EF4-FFF2-40B4-BE49-F238E27FC236}">
                <a16:creationId xmlns:a16="http://schemas.microsoft.com/office/drawing/2014/main" id="{C1391A3B-9959-4E44-9CB7-FA2B5150440E}"/>
              </a:ext>
            </a:extLst>
          </p:cNvPr>
          <p:cNvSpPr txBox="1"/>
          <p:nvPr userDrawn="1"/>
        </p:nvSpPr>
        <p:spPr>
          <a:xfrm>
            <a:off x="9132888" y="4161848"/>
            <a:ext cx="961480" cy="215444"/>
          </a:xfrm>
          <a:prstGeom prst="rect">
            <a:avLst/>
          </a:prstGeom>
          <a:noFill/>
        </p:spPr>
        <p:txBody>
          <a:bodyPr wrap="square" rtlCol="0">
            <a:spAutoFit/>
          </a:bodyPr>
          <a:lstStyle/>
          <a:p>
            <a:pPr algn="ctr"/>
            <a:r>
              <a:rPr lang="en-US" sz="800" dirty="0"/>
              <a:t>Tajikistan</a:t>
            </a:r>
          </a:p>
        </p:txBody>
      </p:sp>
      <p:sp>
        <p:nvSpPr>
          <p:cNvPr id="161" name="TextBox 160">
            <a:extLst>
              <a:ext uri="{FF2B5EF4-FFF2-40B4-BE49-F238E27FC236}">
                <a16:creationId xmlns:a16="http://schemas.microsoft.com/office/drawing/2014/main" id="{1E33A3D6-DF8F-624F-BA6A-F958E4FCD21A}"/>
              </a:ext>
            </a:extLst>
          </p:cNvPr>
          <p:cNvSpPr txBox="1"/>
          <p:nvPr userDrawn="1"/>
        </p:nvSpPr>
        <p:spPr>
          <a:xfrm>
            <a:off x="10139331" y="4161848"/>
            <a:ext cx="961480" cy="215444"/>
          </a:xfrm>
          <a:prstGeom prst="rect">
            <a:avLst/>
          </a:prstGeom>
          <a:noFill/>
        </p:spPr>
        <p:txBody>
          <a:bodyPr wrap="square" rtlCol="0">
            <a:spAutoFit/>
          </a:bodyPr>
          <a:lstStyle/>
          <a:p>
            <a:pPr algn="ctr"/>
            <a:r>
              <a:rPr lang="en-US" sz="800" dirty="0"/>
              <a:t>Tanzania</a:t>
            </a:r>
          </a:p>
        </p:txBody>
      </p:sp>
      <p:sp>
        <p:nvSpPr>
          <p:cNvPr id="162" name="TextBox 161">
            <a:extLst>
              <a:ext uri="{FF2B5EF4-FFF2-40B4-BE49-F238E27FC236}">
                <a16:creationId xmlns:a16="http://schemas.microsoft.com/office/drawing/2014/main" id="{23D4FA9A-DF5C-1146-9A55-81CBB6805499}"/>
              </a:ext>
            </a:extLst>
          </p:cNvPr>
          <p:cNvSpPr txBox="1"/>
          <p:nvPr userDrawn="1"/>
        </p:nvSpPr>
        <p:spPr>
          <a:xfrm>
            <a:off x="11135726" y="4161848"/>
            <a:ext cx="961480" cy="215444"/>
          </a:xfrm>
          <a:prstGeom prst="rect">
            <a:avLst/>
          </a:prstGeom>
          <a:noFill/>
        </p:spPr>
        <p:txBody>
          <a:bodyPr wrap="square" rtlCol="0">
            <a:spAutoFit/>
          </a:bodyPr>
          <a:lstStyle/>
          <a:p>
            <a:pPr algn="ctr"/>
            <a:r>
              <a:rPr lang="en-US" sz="800" dirty="0"/>
              <a:t>Thailand</a:t>
            </a:r>
          </a:p>
        </p:txBody>
      </p:sp>
      <p:sp>
        <p:nvSpPr>
          <p:cNvPr id="163" name="TextBox 162">
            <a:extLst>
              <a:ext uri="{FF2B5EF4-FFF2-40B4-BE49-F238E27FC236}">
                <a16:creationId xmlns:a16="http://schemas.microsoft.com/office/drawing/2014/main" id="{FA971945-0BD5-9441-8169-86F42D6CB23D}"/>
              </a:ext>
            </a:extLst>
          </p:cNvPr>
          <p:cNvSpPr txBox="1"/>
          <p:nvPr userDrawn="1"/>
        </p:nvSpPr>
        <p:spPr>
          <a:xfrm>
            <a:off x="175650" y="5137627"/>
            <a:ext cx="961480" cy="215444"/>
          </a:xfrm>
          <a:prstGeom prst="rect">
            <a:avLst/>
          </a:prstGeom>
          <a:noFill/>
        </p:spPr>
        <p:txBody>
          <a:bodyPr wrap="square" rtlCol="0">
            <a:spAutoFit/>
          </a:bodyPr>
          <a:lstStyle/>
          <a:p>
            <a:pPr algn="ctr"/>
            <a:r>
              <a:rPr lang="en-US" sz="800" dirty="0"/>
              <a:t>Togo</a:t>
            </a:r>
          </a:p>
        </p:txBody>
      </p:sp>
      <p:sp>
        <p:nvSpPr>
          <p:cNvPr id="164" name="TextBox 163">
            <a:extLst>
              <a:ext uri="{FF2B5EF4-FFF2-40B4-BE49-F238E27FC236}">
                <a16:creationId xmlns:a16="http://schemas.microsoft.com/office/drawing/2014/main" id="{E97116E0-5F17-2240-8052-3FEFA112C131}"/>
              </a:ext>
            </a:extLst>
          </p:cNvPr>
          <p:cNvSpPr txBox="1"/>
          <p:nvPr userDrawn="1"/>
        </p:nvSpPr>
        <p:spPr>
          <a:xfrm>
            <a:off x="1073095" y="5143414"/>
            <a:ext cx="961480" cy="215444"/>
          </a:xfrm>
          <a:prstGeom prst="rect">
            <a:avLst/>
          </a:prstGeom>
          <a:noFill/>
        </p:spPr>
        <p:txBody>
          <a:bodyPr wrap="square" rtlCol="0">
            <a:spAutoFit/>
          </a:bodyPr>
          <a:lstStyle/>
          <a:p>
            <a:pPr algn="ctr"/>
            <a:r>
              <a:rPr lang="en-US" sz="800" dirty="0"/>
              <a:t>Tunisia</a:t>
            </a:r>
          </a:p>
        </p:txBody>
      </p:sp>
      <p:sp>
        <p:nvSpPr>
          <p:cNvPr id="165" name="TextBox 164">
            <a:extLst>
              <a:ext uri="{FF2B5EF4-FFF2-40B4-BE49-F238E27FC236}">
                <a16:creationId xmlns:a16="http://schemas.microsoft.com/office/drawing/2014/main" id="{FD3DF4CB-BCBA-6946-A562-2EEE64E349B4}"/>
              </a:ext>
            </a:extLst>
          </p:cNvPr>
          <p:cNvSpPr txBox="1"/>
          <p:nvPr userDrawn="1"/>
        </p:nvSpPr>
        <p:spPr>
          <a:xfrm>
            <a:off x="2065618" y="5144587"/>
            <a:ext cx="961480" cy="215444"/>
          </a:xfrm>
          <a:prstGeom prst="rect">
            <a:avLst/>
          </a:prstGeom>
          <a:noFill/>
        </p:spPr>
        <p:txBody>
          <a:bodyPr wrap="square" rtlCol="0">
            <a:spAutoFit/>
          </a:bodyPr>
          <a:lstStyle/>
          <a:p>
            <a:pPr algn="ctr"/>
            <a:r>
              <a:rPr lang="en-US" sz="800" dirty="0"/>
              <a:t>Turkey</a:t>
            </a:r>
          </a:p>
        </p:txBody>
      </p:sp>
      <p:sp>
        <p:nvSpPr>
          <p:cNvPr id="166" name="TextBox 165">
            <a:extLst>
              <a:ext uri="{FF2B5EF4-FFF2-40B4-BE49-F238E27FC236}">
                <a16:creationId xmlns:a16="http://schemas.microsoft.com/office/drawing/2014/main" id="{91431286-8934-CC45-A8E3-8F9A9AE069BD}"/>
              </a:ext>
            </a:extLst>
          </p:cNvPr>
          <p:cNvSpPr txBox="1"/>
          <p:nvPr userDrawn="1"/>
        </p:nvSpPr>
        <p:spPr>
          <a:xfrm>
            <a:off x="3058382" y="5144587"/>
            <a:ext cx="961480" cy="215444"/>
          </a:xfrm>
          <a:prstGeom prst="rect">
            <a:avLst/>
          </a:prstGeom>
          <a:noFill/>
        </p:spPr>
        <p:txBody>
          <a:bodyPr wrap="square" rtlCol="0">
            <a:spAutoFit/>
          </a:bodyPr>
          <a:lstStyle/>
          <a:p>
            <a:pPr algn="ctr"/>
            <a:r>
              <a:rPr lang="en-US" sz="800" dirty="0"/>
              <a:t>Turks + Caicos</a:t>
            </a:r>
          </a:p>
        </p:txBody>
      </p:sp>
      <p:sp>
        <p:nvSpPr>
          <p:cNvPr id="167" name="TextBox 166">
            <a:extLst>
              <a:ext uri="{FF2B5EF4-FFF2-40B4-BE49-F238E27FC236}">
                <a16:creationId xmlns:a16="http://schemas.microsoft.com/office/drawing/2014/main" id="{04878D0B-8886-A74B-B78B-402E2A66DC7C}"/>
              </a:ext>
            </a:extLst>
          </p:cNvPr>
          <p:cNvSpPr txBox="1"/>
          <p:nvPr userDrawn="1"/>
        </p:nvSpPr>
        <p:spPr>
          <a:xfrm>
            <a:off x="4041545" y="5144587"/>
            <a:ext cx="961480" cy="215444"/>
          </a:xfrm>
          <a:prstGeom prst="rect">
            <a:avLst/>
          </a:prstGeom>
          <a:noFill/>
        </p:spPr>
        <p:txBody>
          <a:bodyPr wrap="square" rtlCol="0">
            <a:spAutoFit/>
          </a:bodyPr>
          <a:lstStyle/>
          <a:p>
            <a:pPr algn="ctr"/>
            <a:r>
              <a:rPr lang="en-US" sz="800" dirty="0"/>
              <a:t>Uganda</a:t>
            </a:r>
          </a:p>
        </p:txBody>
      </p:sp>
      <p:sp>
        <p:nvSpPr>
          <p:cNvPr id="168" name="TextBox 167">
            <a:extLst>
              <a:ext uri="{FF2B5EF4-FFF2-40B4-BE49-F238E27FC236}">
                <a16:creationId xmlns:a16="http://schemas.microsoft.com/office/drawing/2014/main" id="{5BEF7C2E-1DF9-0C4F-9B12-6B64FF6DD02B}"/>
              </a:ext>
            </a:extLst>
          </p:cNvPr>
          <p:cNvSpPr txBox="1"/>
          <p:nvPr userDrawn="1"/>
        </p:nvSpPr>
        <p:spPr>
          <a:xfrm>
            <a:off x="5032215" y="5144587"/>
            <a:ext cx="961480" cy="215444"/>
          </a:xfrm>
          <a:prstGeom prst="rect">
            <a:avLst/>
          </a:prstGeom>
          <a:noFill/>
        </p:spPr>
        <p:txBody>
          <a:bodyPr wrap="square" rtlCol="0">
            <a:spAutoFit/>
          </a:bodyPr>
          <a:lstStyle/>
          <a:p>
            <a:pPr algn="ctr"/>
            <a:r>
              <a:rPr lang="en-US" sz="800" dirty="0"/>
              <a:t>Ukraine</a:t>
            </a:r>
          </a:p>
        </p:txBody>
      </p:sp>
      <p:sp>
        <p:nvSpPr>
          <p:cNvPr id="169" name="TextBox 168">
            <a:extLst>
              <a:ext uri="{FF2B5EF4-FFF2-40B4-BE49-F238E27FC236}">
                <a16:creationId xmlns:a16="http://schemas.microsoft.com/office/drawing/2014/main" id="{3BA42E6B-05C2-6E40-88B6-6891974C5218}"/>
              </a:ext>
            </a:extLst>
          </p:cNvPr>
          <p:cNvSpPr txBox="1"/>
          <p:nvPr userDrawn="1"/>
        </p:nvSpPr>
        <p:spPr>
          <a:xfrm>
            <a:off x="6074186" y="5149313"/>
            <a:ext cx="961480" cy="215444"/>
          </a:xfrm>
          <a:prstGeom prst="rect">
            <a:avLst/>
          </a:prstGeom>
          <a:noFill/>
        </p:spPr>
        <p:txBody>
          <a:bodyPr wrap="square" rtlCol="0">
            <a:spAutoFit/>
          </a:bodyPr>
          <a:lstStyle/>
          <a:p>
            <a:pPr algn="ctr"/>
            <a:r>
              <a:rPr lang="en-US" sz="800" dirty="0"/>
              <a:t>UAE</a:t>
            </a:r>
          </a:p>
        </p:txBody>
      </p:sp>
      <p:sp>
        <p:nvSpPr>
          <p:cNvPr id="170" name="TextBox 169">
            <a:extLst>
              <a:ext uri="{FF2B5EF4-FFF2-40B4-BE49-F238E27FC236}">
                <a16:creationId xmlns:a16="http://schemas.microsoft.com/office/drawing/2014/main" id="{C619C5CC-7687-2344-AF7A-CA3CD0615866}"/>
              </a:ext>
            </a:extLst>
          </p:cNvPr>
          <p:cNvSpPr txBox="1"/>
          <p:nvPr userDrawn="1"/>
        </p:nvSpPr>
        <p:spPr>
          <a:xfrm>
            <a:off x="7094164" y="5144587"/>
            <a:ext cx="961480" cy="215444"/>
          </a:xfrm>
          <a:prstGeom prst="rect">
            <a:avLst/>
          </a:prstGeom>
          <a:noFill/>
        </p:spPr>
        <p:txBody>
          <a:bodyPr wrap="square" rtlCol="0">
            <a:spAutoFit/>
          </a:bodyPr>
          <a:lstStyle/>
          <a:p>
            <a:pPr algn="ctr"/>
            <a:r>
              <a:rPr lang="en-US" sz="800" dirty="0"/>
              <a:t>UK</a:t>
            </a:r>
          </a:p>
        </p:txBody>
      </p:sp>
      <p:sp>
        <p:nvSpPr>
          <p:cNvPr id="171" name="TextBox 170">
            <a:extLst>
              <a:ext uri="{FF2B5EF4-FFF2-40B4-BE49-F238E27FC236}">
                <a16:creationId xmlns:a16="http://schemas.microsoft.com/office/drawing/2014/main" id="{330A5BD5-53C9-1841-8579-44313C0099AA}"/>
              </a:ext>
            </a:extLst>
          </p:cNvPr>
          <p:cNvSpPr txBox="1"/>
          <p:nvPr userDrawn="1"/>
        </p:nvSpPr>
        <p:spPr>
          <a:xfrm>
            <a:off x="8083550" y="5144587"/>
            <a:ext cx="961480" cy="215444"/>
          </a:xfrm>
          <a:prstGeom prst="rect">
            <a:avLst/>
          </a:prstGeom>
          <a:noFill/>
        </p:spPr>
        <p:txBody>
          <a:bodyPr wrap="square" rtlCol="0">
            <a:spAutoFit/>
          </a:bodyPr>
          <a:lstStyle/>
          <a:p>
            <a:pPr algn="ctr"/>
            <a:r>
              <a:rPr lang="en-US" sz="800" dirty="0"/>
              <a:t>USVI</a:t>
            </a:r>
          </a:p>
        </p:txBody>
      </p:sp>
      <p:sp>
        <p:nvSpPr>
          <p:cNvPr id="172" name="TextBox 171">
            <a:extLst>
              <a:ext uri="{FF2B5EF4-FFF2-40B4-BE49-F238E27FC236}">
                <a16:creationId xmlns:a16="http://schemas.microsoft.com/office/drawing/2014/main" id="{DD13E7D2-F310-8F4F-B658-0E73F36E6273}"/>
              </a:ext>
            </a:extLst>
          </p:cNvPr>
          <p:cNvSpPr txBox="1"/>
          <p:nvPr userDrawn="1"/>
        </p:nvSpPr>
        <p:spPr>
          <a:xfrm>
            <a:off x="9132888" y="5144587"/>
            <a:ext cx="961480" cy="215444"/>
          </a:xfrm>
          <a:prstGeom prst="rect">
            <a:avLst/>
          </a:prstGeom>
          <a:noFill/>
        </p:spPr>
        <p:txBody>
          <a:bodyPr wrap="square" rtlCol="0">
            <a:spAutoFit/>
          </a:bodyPr>
          <a:lstStyle/>
          <a:p>
            <a:pPr algn="ctr"/>
            <a:r>
              <a:rPr lang="en-US" sz="800" dirty="0"/>
              <a:t>USA</a:t>
            </a:r>
          </a:p>
        </p:txBody>
      </p:sp>
      <p:sp>
        <p:nvSpPr>
          <p:cNvPr id="173" name="TextBox 172">
            <a:extLst>
              <a:ext uri="{FF2B5EF4-FFF2-40B4-BE49-F238E27FC236}">
                <a16:creationId xmlns:a16="http://schemas.microsoft.com/office/drawing/2014/main" id="{80EAF5FB-FB33-8B4F-A15F-4CCA0CA65A98}"/>
              </a:ext>
            </a:extLst>
          </p:cNvPr>
          <p:cNvSpPr txBox="1"/>
          <p:nvPr userDrawn="1"/>
        </p:nvSpPr>
        <p:spPr>
          <a:xfrm>
            <a:off x="10139331" y="5144587"/>
            <a:ext cx="961480" cy="215444"/>
          </a:xfrm>
          <a:prstGeom prst="rect">
            <a:avLst/>
          </a:prstGeom>
          <a:noFill/>
        </p:spPr>
        <p:txBody>
          <a:bodyPr wrap="square" rtlCol="0">
            <a:spAutoFit/>
          </a:bodyPr>
          <a:lstStyle/>
          <a:p>
            <a:pPr algn="ctr"/>
            <a:r>
              <a:rPr lang="en-US" sz="800" dirty="0"/>
              <a:t>Uruguay</a:t>
            </a:r>
          </a:p>
        </p:txBody>
      </p:sp>
      <p:sp>
        <p:nvSpPr>
          <p:cNvPr id="174" name="TextBox 173">
            <a:extLst>
              <a:ext uri="{FF2B5EF4-FFF2-40B4-BE49-F238E27FC236}">
                <a16:creationId xmlns:a16="http://schemas.microsoft.com/office/drawing/2014/main" id="{A6616526-B9E9-6441-A8DA-232309C1C6D0}"/>
              </a:ext>
            </a:extLst>
          </p:cNvPr>
          <p:cNvSpPr txBox="1"/>
          <p:nvPr userDrawn="1"/>
        </p:nvSpPr>
        <p:spPr>
          <a:xfrm>
            <a:off x="11135726" y="5144587"/>
            <a:ext cx="961480" cy="215444"/>
          </a:xfrm>
          <a:prstGeom prst="rect">
            <a:avLst/>
          </a:prstGeom>
          <a:noFill/>
        </p:spPr>
        <p:txBody>
          <a:bodyPr wrap="square" rtlCol="0">
            <a:spAutoFit/>
          </a:bodyPr>
          <a:lstStyle/>
          <a:p>
            <a:pPr algn="ctr"/>
            <a:r>
              <a:rPr lang="en-US" sz="800" dirty="0"/>
              <a:t>Uzbekistan</a:t>
            </a:r>
          </a:p>
        </p:txBody>
      </p:sp>
      <p:sp>
        <p:nvSpPr>
          <p:cNvPr id="175" name="TextBox 174">
            <a:extLst>
              <a:ext uri="{FF2B5EF4-FFF2-40B4-BE49-F238E27FC236}">
                <a16:creationId xmlns:a16="http://schemas.microsoft.com/office/drawing/2014/main" id="{E229FA9E-CB28-F24C-8700-4A2467AB4715}"/>
              </a:ext>
            </a:extLst>
          </p:cNvPr>
          <p:cNvSpPr txBox="1"/>
          <p:nvPr userDrawn="1"/>
        </p:nvSpPr>
        <p:spPr>
          <a:xfrm>
            <a:off x="175650" y="6127022"/>
            <a:ext cx="961480" cy="215444"/>
          </a:xfrm>
          <a:prstGeom prst="rect">
            <a:avLst/>
          </a:prstGeom>
          <a:noFill/>
        </p:spPr>
        <p:txBody>
          <a:bodyPr wrap="square" rtlCol="0">
            <a:spAutoFit/>
          </a:bodyPr>
          <a:lstStyle/>
          <a:p>
            <a:pPr algn="ctr"/>
            <a:r>
              <a:rPr lang="en-US" sz="800" dirty="0"/>
              <a:t>Venezuela</a:t>
            </a:r>
          </a:p>
        </p:txBody>
      </p:sp>
      <p:sp>
        <p:nvSpPr>
          <p:cNvPr id="176" name="TextBox 175">
            <a:extLst>
              <a:ext uri="{FF2B5EF4-FFF2-40B4-BE49-F238E27FC236}">
                <a16:creationId xmlns:a16="http://schemas.microsoft.com/office/drawing/2014/main" id="{D126D9E6-1127-EE4B-9764-D4664CD42AFE}"/>
              </a:ext>
            </a:extLst>
          </p:cNvPr>
          <p:cNvSpPr txBox="1"/>
          <p:nvPr userDrawn="1"/>
        </p:nvSpPr>
        <p:spPr>
          <a:xfrm>
            <a:off x="1073095" y="6127022"/>
            <a:ext cx="961480" cy="215444"/>
          </a:xfrm>
          <a:prstGeom prst="rect">
            <a:avLst/>
          </a:prstGeom>
          <a:noFill/>
        </p:spPr>
        <p:txBody>
          <a:bodyPr wrap="square" rtlCol="0">
            <a:spAutoFit/>
          </a:bodyPr>
          <a:lstStyle/>
          <a:p>
            <a:pPr algn="ctr"/>
            <a:r>
              <a:rPr lang="en-US" sz="800" dirty="0"/>
              <a:t>Vietnam</a:t>
            </a:r>
          </a:p>
        </p:txBody>
      </p:sp>
      <p:sp>
        <p:nvSpPr>
          <p:cNvPr id="177" name="TextBox 176">
            <a:extLst>
              <a:ext uri="{FF2B5EF4-FFF2-40B4-BE49-F238E27FC236}">
                <a16:creationId xmlns:a16="http://schemas.microsoft.com/office/drawing/2014/main" id="{ED3C03FB-58E6-2F47-BD1D-F421EBAD45D6}"/>
              </a:ext>
            </a:extLst>
          </p:cNvPr>
          <p:cNvSpPr txBox="1"/>
          <p:nvPr userDrawn="1"/>
        </p:nvSpPr>
        <p:spPr>
          <a:xfrm>
            <a:off x="2065618" y="6127022"/>
            <a:ext cx="961480" cy="215444"/>
          </a:xfrm>
          <a:prstGeom prst="rect">
            <a:avLst/>
          </a:prstGeom>
          <a:noFill/>
        </p:spPr>
        <p:txBody>
          <a:bodyPr wrap="square" rtlCol="0">
            <a:spAutoFit/>
          </a:bodyPr>
          <a:lstStyle/>
          <a:p>
            <a:pPr algn="ctr"/>
            <a:r>
              <a:rPr lang="en-US" sz="800" dirty="0"/>
              <a:t>Wales</a:t>
            </a:r>
          </a:p>
        </p:txBody>
      </p:sp>
      <p:sp>
        <p:nvSpPr>
          <p:cNvPr id="178" name="TextBox 177">
            <a:extLst>
              <a:ext uri="{FF2B5EF4-FFF2-40B4-BE49-F238E27FC236}">
                <a16:creationId xmlns:a16="http://schemas.microsoft.com/office/drawing/2014/main" id="{917BF860-2930-1A4A-A0A2-C78799F5F53A}"/>
              </a:ext>
            </a:extLst>
          </p:cNvPr>
          <p:cNvSpPr txBox="1"/>
          <p:nvPr userDrawn="1"/>
        </p:nvSpPr>
        <p:spPr>
          <a:xfrm>
            <a:off x="3058382" y="6127022"/>
            <a:ext cx="961480" cy="215444"/>
          </a:xfrm>
          <a:prstGeom prst="rect">
            <a:avLst/>
          </a:prstGeom>
          <a:noFill/>
        </p:spPr>
        <p:txBody>
          <a:bodyPr wrap="square" rtlCol="0">
            <a:spAutoFit/>
          </a:bodyPr>
          <a:lstStyle/>
          <a:p>
            <a:pPr algn="ctr"/>
            <a:r>
              <a:rPr lang="en-US" sz="800" dirty="0"/>
              <a:t>Yemen</a:t>
            </a:r>
          </a:p>
        </p:txBody>
      </p:sp>
      <p:sp>
        <p:nvSpPr>
          <p:cNvPr id="179" name="TextBox 178">
            <a:extLst>
              <a:ext uri="{FF2B5EF4-FFF2-40B4-BE49-F238E27FC236}">
                <a16:creationId xmlns:a16="http://schemas.microsoft.com/office/drawing/2014/main" id="{C19DCFB7-CC67-B242-861E-358CBDB6853C}"/>
              </a:ext>
            </a:extLst>
          </p:cNvPr>
          <p:cNvSpPr txBox="1"/>
          <p:nvPr userDrawn="1"/>
        </p:nvSpPr>
        <p:spPr>
          <a:xfrm>
            <a:off x="4041545" y="6127022"/>
            <a:ext cx="961480" cy="215444"/>
          </a:xfrm>
          <a:prstGeom prst="rect">
            <a:avLst/>
          </a:prstGeom>
          <a:noFill/>
        </p:spPr>
        <p:txBody>
          <a:bodyPr wrap="square" rtlCol="0">
            <a:spAutoFit/>
          </a:bodyPr>
          <a:lstStyle/>
          <a:p>
            <a:pPr algn="ctr"/>
            <a:r>
              <a:rPr lang="en-US" sz="800" dirty="0"/>
              <a:t>Zambia</a:t>
            </a:r>
          </a:p>
        </p:txBody>
      </p:sp>
      <p:sp>
        <p:nvSpPr>
          <p:cNvPr id="180" name="TextBox 179">
            <a:extLst>
              <a:ext uri="{FF2B5EF4-FFF2-40B4-BE49-F238E27FC236}">
                <a16:creationId xmlns:a16="http://schemas.microsoft.com/office/drawing/2014/main" id="{F0EBAB59-E3E6-9846-B811-7E54FA22A3A3}"/>
              </a:ext>
            </a:extLst>
          </p:cNvPr>
          <p:cNvSpPr txBox="1"/>
          <p:nvPr userDrawn="1"/>
        </p:nvSpPr>
        <p:spPr>
          <a:xfrm>
            <a:off x="5032215" y="6127022"/>
            <a:ext cx="961480" cy="215444"/>
          </a:xfrm>
          <a:prstGeom prst="rect">
            <a:avLst/>
          </a:prstGeom>
          <a:noFill/>
        </p:spPr>
        <p:txBody>
          <a:bodyPr wrap="square" rtlCol="0">
            <a:spAutoFit/>
          </a:bodyPr>
          <a:lstStyle/>
          <a:p>
            <a:pPr algn="ctr"/>
            <a:r>
              <a:rPr lang="en-US" sz="800" dirty="0"/>
              <a:t>Zimbabwe</a:t>
            </a:r>
          </a:p>
        </p:txBody>
      </p:sp>
      <p:sp>
        <p:nvSpPr>
          <p:cNvPr id="61" name="TextBox 60">
            <a:extLst>
              <a:ext uri="{FF2B5EF4-FFF2-40B4-BE49-F238E27FC236}">
                <a16:creationId xmlns:a16="http://schemas.microsoft.com/office/drawing/2014/main" id="{65B9BCB3-1F15-DC43-87FE-0199F350780D}"/>
              </a:ext>
            </a:extLst>
          </p:cNvPr>
          <p:cNvSpPr txBox="1"/>
          <p:nvPr userDrawn="1"/>
        </p:nvSpPr>
        <p:spPr>
          <a:xfrm>
            <a:off x="175650" y="2176964"/>
            <a:ext cx="961480" cy="215444"/>
          </a:xfrm>
          <a:prstGeom prst="rect">
            <a:avLst/>
          </a:prstGeom>
          <a:noFill/>
        </p:spPr>
        <p:txBody>
          <a:bodyPr wrap="square" rtlCol="0">
            <a:spAutoFit/>
          </a:bodyPr>
          <a:lstStyle/>
          <a:p>
            <a:pPr algn="ctr"/>
            <a:r>
              <a:rPr lang="en-US" sz="800" dirty="0"/>
              <a:t>Qatar</a:t>
            </a:r>
          </a:p>
        </p:txBody>
      </p:sp>
    </p:spTree>
    <p:extLst>
      <p:ext uri="{BB962C8B-B14F-4D97-AF65-F5344CB8AC3E}">
        <p14:creationId xmlns:p14="http://schemas.microsoft.com/office/powerpoint/2010/main" val="1356019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 Comparisons: Title, Text and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884" y="1509184"/>
            <a:ext cx="2971200" cy="5268383"/>
          </a:xfrm>
          <a:prstGeom prst="rect">
            <a:avLst/>
          </a:prstGeom>
          <a:solidFill>
            <a:schemeClr val="tx1">
              <a:lumMod val="20000"/>
              <a:lumOff val="80000"/>
            </a:schemeClr>
          </a:solidFill>
        </p:spPr>
        <p:txBody>
          <a:bodyPr lIns="91430" tIns="45715" rIns="91430" bIns="45715"/>
          <a:lstStyle>
            <a:lvl1pPr marL="0" indent="0">
              <a:buNone/>
              <a:defRPr sz="1467"/>
            </a:lvl1pPr>
          </a:lstStyle>
          <a:p>
            <a:r>
              <a:rPr lang="en-US" dirty="0"/>
              <a:t>Click icon to add picture</a:t>
            </a:r>
            <a:endParaRPr lang="en-GB" dirty="0"/>
          </a:p>
        </p:txBody>
      </p:sp>
      <p:sp>
        <p:nvSpPr>
          <p:cNvPr id="7" name="Picture Placeholder 2"/>
          <p:cNvSpPr>
            <a:spLocks noGrp="1"/>
          </p:cNvSpPr>
          <p:nvPr>
            <p:ph type="pic" sz="quarter" idx="13"/>
          </p:nvPr>
        </p:nvSpPr>
        <p:spPr>
          <a:xfrm>
            <a:off x="6125327" y="1509184"/>
            <a:ext cx="2971200" cy="5268383"/>
          </a:xfrm>
          <a:prstGeom prst="rect">
            <a:avLst/>
          </a:prstGeom>
          <a:solidFill>
            <a:schemeClr val="tx1">
              <a:lumMod val="20000"/>
              <a:lumOff val="80000"/>
            </a:schemeClr>
          </a:solidFill>
        </p:spPr>
        <p:txBody>
          <a:bodyPr lIns="91430" tIns="45715" rIns="91430" bIns="45715"/>
          <a:lstStyle>
            <a:lvl1pPr marL="0" indent="0">
              <a:buNone/>
              <a:defRPr sz="1467"/>
            </a:lvl1pPr>
          </a:lstStyle>
          <a:p>
            <a:r>
              <a:rPr lang="en-US" dirty="0"/>
              <a:t>Click icon to add picture</a:t>
            </a:r>
            <a:endParaRPr lang="en-GB" dirty="0"/>
          </a:p>
        </p:txBody>
      </p:sp>
      <p:sp>
        <p:nvSpPr>
          <p:cNvPr id="8" name="Picture Placeholder 2"/>
          <p:cNvSpPr>
            <a:spLocks noGrp="1"/>
          </p:cNvSpPr>
          <p:nvPr>
            <p:ph type="pic" sz="quarter" idx="14"/>
          </p:nvPr>
        </p:nvSpPr>
        <p:spPr>
          <a:xfrm>
            <a:off x="3093105" y="1509184"/>
            <a:ext cx="2971200" cy="5268383"/>
          </a:xfrm>
          <a:prstGeom prst="rect">
            <a:avLst/>
          </a:prstGeom>
          <a:solidFill>
            <a:schemeClr val="tx1">
              <a:lumMod val="20000"/>
              <a:lumOff val="80000"/>
            </a:schemeClr>
          </a:solidFill>
        </p:spPr>
        <p:txBody>
          <a:bodyPr lIns="91430" tIns="45715" rIns="91430" bIns="45715"/>
          <a:lstStyle>
            <a:lvl1pPr marL="0" indent="0">
              <a:buNone/>
              <a:defRPr sz="1467"/>
            </a:lvl1pPr>
          </a:lstStyle>
          <a:p>
            <a:r>
              <a:rPr lang="en-US" dirty="0"/>
              <a:t>Click icon to add picture</a:t>
            </a:r>
            <a:endParaRPr lang="en-GB" dirty="0"/>
          </a:p>
        </p:txBody>
      </p:sp>
      <p:sp>
        <p:nvSpPr>
          <p:cNvPr id="13" name="Picture Placeholder 2"/>
          <p:cNvSpPr>
            <a:spLocks noGrp="1"/>
          </p:cNvSpPr>
          <p:nvPr>
            <p:ph type="pic" sz="quarter" idx="17"/>
          </p:nvPr>
        </p:nvSpPr>
        <p:spPr>
          <a:xfrm>
            <a:off x="9157548" y="1509184"/>
            <a:ext cx="2971200" cy="5268383"/>
          </a:xfrm>
          <a:prstGeom prst="rect">
            <a:avLst/>
          </a:prstGeom>
          <a:solidFill>
            <a:schemeClr val="tx1">
              <a:lumMod val="20000"/>
              <a:lumOff val="80000"/>
            </a:schemeClr>
          </a:solidFill>
        </p:spPr>
        <p:txBody>
          <a:bodyPr lIns="91430" tIns="45715" rIns="91430" bIns="45715"/>
          <a:lstStyle>
            <a:lvl1pPr marL="0" indent="0">
              <a:buNone/>
              <a:defRPr sz="1467"/>
            </a:lvl1pPr>
          </a:lstStyle>
          <a:p>
            <a:r>
              <a:rPr lang="en-US" dirty="0"/>
              <a:t>Click icon to add picture</a:t>
            </a:r>
            <a:endParaRPr lang="en-GB" dirty="0"/>
          </a:p>
        </p:txBody>
      </p:sp>
      <p:sp>
        <p:nvSpPr>
          <p:cNvPr id="25" name="Text Placeholder 2"/>
          <p:cNvSpPr>
            <a:spLocks noGrp="1" noChangeAspect="1"/>
          </p:cNvSpPr>
          <p:nvPr>
            <p:ph type="body" sz="quarter" idx="15"/>
          </p:nvPr>
        </p:nvSpPr>
        <p:spPr>
          <a:xfrm>
            <a:off x="182455" y="4827419"/>
            <a:ext cx="1823996" cy="1823996"/>
          </a:xfrm>
          <a:prstGeom prst="rect">
            <a:avLst/>
          </a:prstGeom>
          <a:solidFill>
            <a:schemeClr val="tx2"/>
          </a:solidFill>
        </p:spPr>
        <p:txBody>
          <a:bodyPr vert="horz" lIns="91430" tIns="45715" rIns="91430" bIns="45715"/>
          <a:lstStyle>
            <a:lvl1pPr marL="0" indent="0">
              <a:buFontTx/>
              <a:buNone/>
              <a:defRPr sz="1467">
                <a:solidFill>
                  <a:srgbClr val="FFFFFF"/>
                </a:solidFill>
                <a:latin typeface="+mn-lt"/>
              </a:defRPr>
            </a:lvl1pPr>
            <a:lvl2pPr marL="609507" indent="0">
              <a:buFontTx/>
              <a:buNone/>
              <a:defRPr sz="1333"/>
            </a:lvl2pPr>
            <a:lvl3pPr marL="1219020" indent="0">
              <a:buFontTx/>
              <a:buNone/>
              <a:defRPr sz="1333"/>
            </a:lvl3pPr>
            <a:lvl4pPr marL="1828528" indent="0">
              <a:buFontTx/>
              <a:buNone/>
              <a:defRPr sz="1333"/>
            </a:lvl4pPr>
            <a:lvl5pPr marL="2438038" indent="0">
              <a:buFontTx/>
              <a:buNone/>
              <a:defRPr sz="1333"/>
            </a:lvl5pPr>
          </a:lstStyle>
          <a:p>
            <a:pPr lvl="0"/>
            <a:r>
              <a:rPr lang="en-US"/>
              <a:t>Click to edit Master text styles</a:t>
            </a:r>
          </a:p>
        </p:txBody>
      </p:sp>
      <p:sp>
        <p:nvSpPr>
          <p:cNvPr id="26" name="Text Placeholder 2"/>
          <p:cNvSpPr>
            <a:spLocks noGrp="1" noChangeAspect="1"/>
          </p:cNvSpPr>
          <p:nvPr>
            <p:ph type="body" sz="quarter" idx="18"/>
          </p:nvPr>
        </p:nvSpPr>
        <p:spPr>
          <a:xfrm>
            <a:off x="3219719" y="4827419"/>
            <a:ext cx="1823996" cy="1823996"/>
          </a:xfrm>
          <a:prstGeom prst="rect">
            <a:avLst/>
          </a:prstGeom>
          <a:solidFill>
            <a:schemeClr val="tx2"/>
          </a:solidFill>
        </p:spPr>
        <p:txBody>
          <a:bodyPr vert="horz" lIns="91430" tIns="45715" rIns="91430" bIns="45715"/>
          <a:lstStyle>
            <a:lvl1pPr marL="0" indent="0">
              <a:buFontTx/>
              <a:buNone/>
              <a:defRPr sz="1467">
                <a:solidFill>
                  <a:srgbClr val="FFFFFF"/>
                </a:solidFill>
                <a:latin typeface="+mn-lt"/>
              </a:defRPr>
            </a:lvl1pPr>
            <a:lvl2pPr marL="609507" indent="0">
              <a:buFontTx/>
              <a:buNone/>
              <a:defRPr sz="1333"/>
            </a:lvl2pPr>
            <a:lvl3pPr marL="1219020" indent="0">
              <a:buFontTx/>
              <a:buNone/>
              <a:defRPr sz="1333"/>
            </a:lvl3pPr>
            <a:lvl4pPr marL="1828528" indent="0">
              <a:buFontTx/>
              <a:buNone/>
              <a:defRPr sz="1333"/>
            </a:lvl4pPr>
            <a:lvl5pPr marL="2438038" indent="0">
              <a:buFontTx/>
              <a:buNone/>
              <a:defRPr sz="1333"/>
            </a:lvl5pPr>
          </a:lstStyle>
          <a:p>
            <a:pPr lvl="0"/>
            <a:r>
              <a:rPr lang="en-US"/>
              <a:t>Click to edit Master text styles</a:t>
            </a:r>
          </a:p>
        </p:txBody>
      </p:sp>
      <p:sp>
        <p:nvSpPr>
          <p:cNvPr id="27" name="Text Placeholder 2"/>
          <p:cNvSpPr>
            <a:spLocks noGrp="1" noChangeAspect="1"/>
          </p:cNvSpPr>
          <p:nvPr>
            <p:ph type="body" sz="quarter" idx="19"/>
          </p:nvPr>
        </p:nvSpPr>
        <p:spPr>
          <a:xfrm>
            <a:off x="6262195" y="4827419"/>
            <a:ext cx="1823996" cy="1823996"/>
          </a:xfrm>
          <a:prstGeom prst="rect">
            <a:avLst/>
          </a:prstGeom>
          <a:solidFill>
            <a:schemeClr val="tx2"/>
          </a:solidFill>
        </p:spPr>
        <p:txBody>
          <a:bodyPr vert="horz" lIns="91430" tIns="45715" rIns="91430" bIns="45715"/>
          <a:lstStyle>
            <a:lvl1pPr marL="0" indent="0">
              <a:buFontTx/>
              <a:buNone/>
              <a:defRPr sz="1467">
                <a:solidFill>
                  <a:srgbClr val="FFFFFF"/>
                </a:solidFill>
                <a:latin typeface="+mn-lt"/>
              </a:defRPr>
            </a:lvl1pPr>
            <a:lvl2pPr marL="609507" indent="0">
              <a:buFontTx/>
              <a:buNone/>
              <a:defRPr sz="1333"/>
            </a:lvl2pPr>
            <a:lvl3pPr marL="1219020" indent="0">
              <a:buFontTx/>
              <a:buNone/>
              <a:defRPr sz="1333"/>
            </a:lvl3pPr>
            <a:lvl4pPr marL="1828528" indent="0">
              <a:buFontTx/>
              <a:buNone/>
              <a:defRPr sz="1333"/>
            </a:lvl4pPr>
            <a:lvl5pPr marL="2438038" indent="0">
              <a:buFontTx/>
              <a:buNone/>
              <a:defRPr sz="1333"/>
            </a:lvl5pPr>
          </a:lstStyle>
          <a:p>
            <a:pPr lvl="0"/>
            <a:r>
              <a:rPr lang="en-US"/>
              <a:t>Click to edit Master text styles</a:t>
            </a:r>
          </a:p>
        </p:txBody>
      </p:sp>
      <p:sp>
        <p:nvSpPr>
          <p:cNvPr id="28" name="Text Placeholder 2"/>
          <p:cNvSpPr>
            <a:spLocks noGrp="1" noChangeAspect="1"/>
          </p:cNvSpPr>
          <p:nvPr>
            <p:ph type="body" sz="quarter" idx="20"/>
          </p:nvPr>
        </p:nvSpPr>
        <p:spPr>
          <a:xfrm>
            <a:off x="9291835" y="4827419"/>
            <a:ext cx="1823996" cy="1823996"/>
          </a:xfrm>
          <a:prstGeom prst="rect">
            <a:avLst/>
          </a:prstGeom>
          <a:solidFill>
            <a:schemeClr val="tx2"/>
          </a:solidFill>
        </p:spPr>
        <p:txBody>
          <a:bodyPr vert="horz" lIns="91430" tIns="45715" rIns="91430" bIns="45715"/>
          <a:lstStyle>
            <a:lvl1pPr marL="0" indent="0">
              <a:buFontTx/>
              <a:buNone/>
              <a:defRPr sz="1467">
                <a:solidFill>
                  <a:srgbClr val="FFFFFF"/>
                </a:solidFill>
                <a:latin typeface="+mn-lt"/>
              </a:defRPr>
            </a:lvl1pPr>
            <a:lvl2pPr marL="609507" indent="0">
              <a:buFontTx/>
              <a:buNone/>
              <a:defRPr sz="1333"/>
            </a:lvl2pPr>
            <a:lvl3pPr marL="1219020" indent="0">
              <a:buFontTx/>
              <a:buNone/>
              <a:defRPr sz="1333"/>
            </a:lvl3pPr>
            <a:lvl4pPr marL="1828528" indent="0">
              <a:buFontTx/>
              <a:buNone/>
              <a:defRPr sz="1333"/>
            </a:lvl4pPr>
            <a:lvl5pPr marL="2438038" indent="0">
              <a:buFontTx/>
              <a:buNone/>
              <a:defRPr sz="1333"/>
            </a:lvl5pPr>
          </a:lstStyle>
          <a:p>
            <a:pPr lvl="0"/>
            <a:r>
              <a:rPr lang="en-US"/>
              <a:t>Click to edit Master text styles</a:t>
            </a:r>
          </a:p>
        </p:txBody>
      </p:sp>
      <p:sp>
        <p:nvSpPr>
          <p:cNvPr id="14" name="Title Placeholder 1"/>
          <p:cNvSpPr>
            <a:spLocks noGrp="1"/>
          </p:cNvSpPr>
          <p:nvPr>
            <p:ph type="title"/>
          </p:nvPr>
        </p:nvSpPr>
        <p:spPr>
          <a:xfrm>
            <a:off x="202241" y="288748"/>
            <a:ext cx="4932799" cy="858753"/>
          </a:xfrm>
          <a:prstGeom prst="rect">
            <a:avLst/>
          </a:prstGeom>
        </p:spPr>
        <p:txBody>
          <a:bodyPr vert="horz" lIns="91430" tIns="45715" rIns="91430" bIns="45715" rtlCol="0" anchor="t">
            <a:noAutofit/>
          </a:bodyPr>
          <a:lstStyle>
            <a:lvl1pPr algn="l">
              <a:lnSpc>
                <a:spcPct val="80000"/>
              </a:lnSpc>
              <a:defRPr sz="2133"/>
            </a:lvl1pPr>
          </a:lstStyle>
          <a:p>
            <a:r>
              <a:rPr lang="en-US"/>
              <a:t>Click to edit Master title style</a:t>
            </a:r>
            <a:endParaRPr lang="en-GB"/>
          </a:p>
        </p:txBody>
      </p:sp>
      <p:sp>
        <p:nvSpPr>
          <p:cNvPr id="16" name="Text Placeholder 2"/>
          <p:cNvSpPr>
            <a:spLocks noGrp="1"/>
          </p:cNvSpPr>
          <p:nvPr>
            <p:ph type="body" sz="quarter" idx="21" hasCustomPrompt="1"/>
          </p:nvPr>
        </p:nvSpPr>
        <p:spPr>
          <a:xfrm>
            <a:off x="-4156" y="361356"/>
            <a:ext cx="206391" cy="180973"/>
          </a:xfrm>
          <a:prstGeom prst="rect">
            <a:avLst/>
          </a:prstGeom>
          <a:solidFill>
            <a:schemeClr val="tx1"/>
          </a:solidFill>
          <a:ln>
            <a:noFill/>
          </a:ln>
        </p:spPr>
        <p:txBody>
          <a:bodyPr lIns="91430" tIns="45715" rIns="91430" bIns="45715"/>
          <a:lstStyle>
            <a:lvl1pPr marL="0" indent="0">
              <a:buNone/>
              <a:defRPr sz="133" baseline="0"/>
            </a:lvl1pPr>
          </a:lstStyle>
          <a:p>
            <a:pPr lvl="0"/>
            <a:r>
              <a:rPr lang="en-US"/>
              <a:t> </a:t>
            </a:r>
            <a:endParaRPr lang="en-GB"/>
          </a:p>
        </p:txBody>
      </p:sp>
    </p:spTree>
    <p:extLst>
      <p:ext uri="{BB962C8B-B14F-4D97-AF65-F5344CB8AC3E}">
        <p14:creationId xmlns:p14="http://schemas.microsoft.com/office/powerpoint/2010/main" val="4269823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 Point Process Aligned">
    <p:spTree>
      <p:nvGrpSpPr>
        <p:cNvPr id="1" name=""/>
        <p:cNvGrpSpPr/>
        <p:nvPr/>
      </p:nvGrpSpPr>
      <p:grpSpPr>
        <a:xfrm>
          <a:off x="0" y="0"/>
          <a:ext cx="0" cy="0"/>
          <a:chOff x="0" y="0"/>
          <a:chExt cx="0" cy="0"/>
        </a:xfrm>
      </p:grpSpPr>
      <p:sp>
        <p:nvSpPr>
          <p:cNvPr id="5" name="Text Placeholder 11"/>
          <p:cNvSpPr>
            <a:spLocks noGrp="1"/>
          </p:cNvSpPr>
          <p:nvPr>
            <p:ph type="body" sz="quarter" idx="10"/>
          </p:nvPr>
        </p:nvSpPr>
        <p:spPr>
          <a:xfrm>
            <a:off x="318712" y="4065202"/>
            <a:ext cx="2687835" cy="1682580"/>
          </a:xfrm>
          <a:prstGeom prst="rect">
            <a:avLst/>
          </a:prstGeom>
        </p:spPr>
        <p:txBody>
          <a:bodyPr lIns="0">
            <a:normAutofit/>
          </a:bodyPr>
          <a:lstStyle>
            <a:lvl1pPr marL="0" indent="0" algn="ctr" defTabSz="122761">
              <a:buFontTx/>
              <a:buNone/>
              <a:defRPr sz="1467">
                <a:solidFill>
                  <a:schemeClr val="tx1"/>
                </a:solidFill>
                <a:latin typeface="+mn-lt"/>
              </a:defRPr>
            </a:lvl1pPr>
            <a:lvl2pPr marL="237055" indent="0" algn="ctr" defTabSz="0">
              <a:buFontTx/>
              <a:buNone/>
              <a:defRPr sz="1400">
                <a:solidFill>
                  <a:schemeClr val="tx1"/>
                </a:solidFill>
                <a:latin typeface="+mn-lt"/>
              </a:defRPr>
            </a:lvl2pPr>
            <a:lvl3pPr marL="596870" indent="0" algn="ctr" defTabSz="0">
              <a:buFontTx/>
              <a:buNone/>
              <a:defRPr sz="1333">
                <a:solidFill>
                  <a:schemeClr val="tx1"/>
                </a:solidFill>
                <a:latin typeface="+mn-lt"/>
              </a:defRPr>
            </a:lvl3pPr>
            <a:lvl4pPr marL="958803" indent="0" algn="ctr" defTabSz="0">
              <a:buFontTx/>
              <a:buNone/>
              <a:defRPr sz="1200">
                <a:solidFill>
                  <a:schemeClr val="tx1"/>
                </a:solidFill>
                <a:latin typeface="+mn-lt"/>
              </a:defRPr>
            </a:lvl4pPr>
            <a:lvl5pPr marL="1322851" indent="0" algn="ctr"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11"/>
          <p:cNvSpPr>
            <a:spLocks noGrp="1"/>
          </p:cNvSpPr>
          <p:nvPr>
            <p:ph type="body" sz="quarter" idx="11"/>
          </p:nvPr>
        </p:nvSpPr>
        <p:spPr>
          <a:xfrm>
            <a:off x="3196973" y="4065202"/>
            <a:ext cx="2687835" cy="1682580"/>
          </a:xfrm>
          <a:prstGeom prst="rect">
            <a:avLst/>
          </a:prstGeom>
        </p:spPr>
        <p:txBody>
          <a:bodyPr lIns="0">
            <a:normAutofit/>
          </a:bodyPr>
          <a:lstStyle>
            <a:lvl1pPr marL="0" indent="0" algn="ctr" defTabSz="122761">
              <a:buFontTx/>
              <a:buNone/>
              <a:defRPr sz="1467">
                <a:solidFill>
                  <a:schemeClr val="tx1"/>
                </a:solidFill>
                <a:latin typeface="+mn-lt"/>
              </a:defRPr>
            </a:lvl1pPr>
            <a:lvl2pPr marL="237055" indent="0" algn="ctr" defTabSz="0">
              <a:buFontTx/>
              <a:buNone/>
              <a:defRPr sz="1400">
                <a:solidFill>
                  <a:schemeClr val="tx1"/>
                </a:solidFill>
                <a:latin typeface="+mn-lt"/>
              </a:defRPr>
            </a:lvl2pPr>
            <a:lvl3pPr marL="596870" indent="0" algn="ctr" defTabSz="0">
              <a:buFontTx/>
              <a:buNone/>
              <a:defRPr sz="1333">
                <a:solidFill>
                  <a:schemeClr val="tx1"/>
                </a:solidFill>
                <a:latin typeface="+mn-lt"/>
              </a:defRPr>
            </a:lvl3pPr>
            <a:lvl4pPr marL="958803" indent="0" algn="ctr" defTabSz="0">
              <a:buFontTx/>
              <a:buNone/>
              <a:defRPr sz="1200">
                <a:solidFill>
                  <a:schemeClr val="tx1"/>
                </a:solidFill>
                <a:latin typeface="+mn-lt"/>
              </a:defRPr>
            </a:lvl4pPr>
            <a:lvl5pPr marL="1322851" indent="0" algn="ctr"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1"/>
          <p:cNvSpPr>
            <a:spLocks noGrp="1"/>
          </p:cNvSpPr>
          <p:nvPr>
            <p:ph type="body" sz="quarter" idx="12"/>
          </p:nvPr>
        </p:nvSpPr>
        <p:spPr>
          <a:xfrm>
            <a:off x="6080280" y="4065200"/>
            <a:ext cx="2687835" cy="1678653"/>
          </a:xfrm>
          <a:prstGeom prst="rect">
            <a:avLst/>
          </a:prstGeom>
        </p:spPr>
        <p:txBody>
          <a:bodyPr lIns="0">
            <a:normAutofit/>
          </a:bodyPr>
          <a:lstStyle>
            <a:lvl1pPr marL="0" indent="0" algn="ctr" defTabSz="122761">
              <a:buFontTx/>
              <a:buNone/>
              <a:defRPr sz="1467">
                <a:solidFill>
                  <a:schemeClr val="tx1"/>
                </a:solidFill>
                <a:latin typeface="+mn-lt"/>
              </a:defRPr>
            </a:lvl1pPr>
            <a:lvl2pPr marL="237055" indent="0" algn="ctr" defTabSz="0">
              <a:buFontTx/>
              <a:buNone/>
              <a:defRPr sz="1400">
                <a:solidFill>
                  <a:schemeClr val="tx1"/>
                </a:solidFill>
                <a:latin typeface="+mn-lt"/>
              </a:defRPr>
            </a:lvl2pPr>
            <a:lvl3pPr marL="596870" indent="0" algn="ctr" defTabSz="0">
              <a:buFontTx/>
              <a:buNone/>
              <a:defRPr sz="1333">
                <a:solidFill>
                  <a:schemeClr val="tx1"/>
                </a:solidFill>
                <a:latin typeface="+mn-lt"/>
              </a:defRPr>
            </a:lvl3pPr>
            <a:lvl4pPr marL="958803" indent="0" algn="ctr" defTabSz="0">
              <a:buFontTx/>
              <a:buNone/>
              <a:defRPr sz="1200">
                <a:solidFill>
                  <a:schemeClr val="tx1"/>
                </a:solidFill>
                <a:latin typeface="+mn-lt"/>
              </a:defRPr>
            </a:lvl4pPr>
            <a:lvl5pPr marL="1322851" indent="0" algn="ctr"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1"/>
          <p:cNvSpPr>
            <a:spLocks noGrp="1"/>
          </p:cNvSpPr>
          <p:nvPr>
            <p:ph type="body" sz="quarter" idx="13"/>
          </p:nvPr>
        </p:nvSpPr>
        <p:spPr>
          <a:xfrm>
            <a:off x="8976785" y="4065202"/>
            <a:ext cx="2687835" cy="1682580"/>
          </a:xfrm>
          <a:prstGeom prst="rect">
            <a:avLst/>
          </a:prstGeom>
        </p:spPr>
        <p:txBody>
          <a:bodyPr lIns="0">
            <a:normAutofit/>
          </a:bodyPr>
          <a:lstStyle>
            <a:lvl1pPr marL="0" indent="0" algn="ctr" defTabSz="122761">
              <a:buFontTx/>
              <a:buNone/>
              <a:defRPr sz="1467">
                <a:solidFill>
                  <a:schemeClr val="tx1"/>
                </a:solidFill>
                <a:latin typeface="+mn-lt"/>
              </a:defRPr>
            </a:lvl1pPr>
            <a:lvl2pPr marL="237055" indent="0" algn="ctr" defTabSz="0">
              <a:buFontTx/>
              <a:buNone/>
              <a:defRPr sz="1400">
                <a:solidFill>
                  <a:schemeClr val="tx1"/>
                </a:solidFill>
                <a:latin typeface="+mn-lt"/>
              </a:defRPr>
            </a:lvl2pPr>
            <a:lvl3pPr marL="596870" indent="0" algn="ctr" defTabSz="0">
              <a:buFontTx/>
              <a:buNone/>
              <a:defRPr sz="1333">
                <a:solidFill>
                  <a:schemeClr val="tx1"/>
                </a:solidFill>
                <a:latin typeface="+mn-lt"/>
              </a:defRPr>
            </a:lvl3pPr>
            <a:lvl4pPr marL="958803" indent="0" algn="ctr" defTabSz="0">
              <a:buFontTx/>
              <a:buNone/>
              <a:defRPr sz="1200">
                <a:solidFill>
                  <a:schemeClr val="tx1"/>
                </a:solidFill>
                <a:latin typeface="+mn-lt"/>
              </a:defRPr>
            </a:lvl4pPr>
            <a:lvl5pPr marL="1322851" indent="0" algn="ctr"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val 1"/>
          <p:cNvSpPr/>
          <p:nvPr userDrawn="1"/>
        </p:nvSpPr>
        <p:spPr>
          <a:xfrm>
            <a:off x="670279" y="1738208"/>
            <a:ext cx="2016224" cy="20162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2" name="Oval 11"/>
          <p:cNvSpPr/>
          <p:nvPr userDrawn="1"/>
        </p:nvSpPr>
        <p:spPr>
          <a:xfrm>
            <a:off x="3563076" y="1740629"/>
            <a:ext cx="2016224" cy="20162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4" name="Oval 13"/>
          <p:cNvSpPr/>
          <p:nvPr userDrawn="1"/>
        </p:nvSpPr>
        <p:spPr>
          <a:xfrm>
            <a:off x="6455873" y="1738208"/>
            <a:ext cx="2016224" cy="2016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5" name="Oval 14"/>
          <p:cNvSpPr/>
          <p:nvPr userDrawn="1"/>
        </p:nvSpPr>
        <p:spPr>
          <a:xfrm>
            <a:off x="9348672" y="1738208"/>
            <a:ext cx="2016224" cy="20162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7" name="Text Placeholder 3"/>
          <p:cNvSpPr>
            <a:spLocks noGrp="1"/>
          </p:cNvSpPr>
          <p:nvPr>
            <p:ph type="body" sz="quarter" idx="14"/>
          </p:nvPr>
        </p:nvSpPr>
        <p:spPr>
          <a:xfrm>
            <a:off x="830668" y="2221491"/>
            <a:ext cx="1695449" cy="1047749"/>
          </a:xfrm>
          <a:prstGeom prst="rect">
            <a:avLst/>
          </a:prstGeom>
          <a:ln>
            <a:noFill/>
          </a:ln>
        </p:spPr>
        <p:txBody>
          <a:bodyPr anchor="ctr"/>
          <a:lstStyle>
            <a:lvl1pPr marL="0" indent="0" algn="ctr">
              <a:buNone/>
              <a:defRPr sz="1867">
                <a:solidFill>
                  <a:schemeClr val="bg1"/>
                </a:solidFill>
                <a:latin typeface="+mj-lt"/>
              </a:defRPr>
            </a:lvl1pPr>
            <a:lvl2pPr marL="609570" indent="0">
              <a:buNone/>
              <a:defRPr sz="1600"/>
            </a:lvl2pPr>
            <a:lvl3pPr marL="1219140" indent="0">
              <a:buNone/>
              <a:defRPr sz="1467"/>
            </a:lvl3pPr>
            <a:lvl4pPr marL="1828709" indent="0">
              <a:buNone/>
              <a:defRPr sz="1400"/>
            </a:lvl4pPr>
            <a:lvl5pPr marL="2438278" indent="0">
              <a:buNone/>
              <a:defRPr sz="1400"/>
            </a:lvl5pPr>
          </a:lstStyle>
          <a:p>
            <a:pPr lvl="0"/>
            <a:r>
              <a:rPr lang="en-US"/>
              <a:t>Click to edit Master text styles</a:t>
            </a:r>
          </a:p>
        </p:txBody>
      </p:sp>
      <p:sp>
        <p:nvSpPr>
          <p:cNvPr id="28" name="Text Placeholder 3"/>
          <p:cNvSpPr>
            <a:spLocks noGrp="1"/>
          </p:cNvSpPr>
          <p:nvPr>
            <p:ph type="body" sz="quarter" idx="15"/>
          </p:nvPr>
        </p:nvSpPr>
        <p:spPr>
          <a:xfrm>
            <a:off x="3711452" y="2221491"/>
            <a:ext cx="1695449" cy="1047749"/>
          </a:xfrm>
          <a:prstGeom prst="rect">
            <a:avLst/>
          </a:prstGeom>
          <a:ln>
            <a:noFill/>
          </a:ln>
        </p:spPr>
        <p:txBody>
          <a:bodyPr anchor="ctr"/>
          <a:lstStyle>
            <a:lvl1pPr marL="0" indent="0" algn="ctr">
              <a:buNone/>
              <a:defRPr sz="1867">
                <a:solidFill>
                  <a:schemeClr val="bg1"/>
                </a:solidFill>
                <a:latin typeface="+mj-lt"/>
              </a:defRPr>
            </a:lvl1pPr>
            <a:lvl2pPr marL="609570" indent="0">
              <a:buNone/>
              <a:defRPr sz="1600"/>
            </a:lvl2pPr>
            <a:lvl3pPr marL="1219140" indent="0">
              <a:buNone/>
              <a:defRPr sz="1467"/>
            </a:lvl3pPr>
            <a:lvl4pPr marL="1828709" indent="0">
              <a:buNone/>
              <a:defRPr sz="1400"/>
            </a:lvl4pPr>
            <a:lvl5pPr marL="2438278" indent="0">
              <a:buNone/>
              <a:defRPr sz="1400"/>
            </a:lvl5pPr>
          </a:lstStyle>
          <a:p>
            <a:pPr lvl="0"/>
            <a:r>
              <a:rPr lang="en-US"/>
              <a:t>Click to edit Master text styles</a:t>
            </a:r>
          </a:p>
        </p:txBody>
      </p:sp>
      <p:sp>
        <p:nvSpPr>
          <p:cNvPr id="29" name="Text Placeholder 3"/>
          <p:cNvSpPr>
            <a:spLocks noGrp="1"/>
          </p:cNvSpPr>
          <p:nvPr>
            <p:ph type="body" sz="quarter" idx="16"/>
          </p:nvPr>
        </p:nvSpPr>
        <p:spPr>
          <a:xfrm>
            <a:off x="6592235" y="2221491"/>
            <a:ext cx="1695449" cy="1047749"/>
          </a:xfrm>
          <a:prstGeom prst="rect">
            <a:avLst/>
          </a:prstGeom>
          <a:ln>
            <a:noFill/>
          </a:ln>
        </p:spPr>
        <p:txBody>
          <a:bodyPr anchor="ctr"/>
          <a:lstStyle>
            <a:lvl1pPr marL="0" indent="0" algn="ctr">
              <a:buNone/>
              <a:defRPr sz="1867">
                <a:solidFill>
                  <a:schemeClr val="bg1"/>
                </a:solidFill>
                <a:latin typeface="+mj-lt"/>
              </a:defRPr>
            </a:lvl1pPr>
            <a:lvl2pPr marL="609570" indent="0">
              <a:buNone/>
              <a:defRPr sz="1600"/>
            </a:lvl2pPr>
            <a:lvl3pPr marL="1219140" indent="0">
              <a:buNone/>
              <a:defRPr sz="1467"/>
            </a:lvl3pPr>
            <a:lvl4pPr marL="1828709" indent="0">
              <a:buNone/>
              <a:defRPr sz="1400"/>
            </a:lvl4pPr>
            <a:lvl5pPr marL="2438278" indent="0">
              <a:buNone/>
              <a:defRPr sz="1400"/>
            </a:lvl5pPr>
          </a:lstStyle>
          <a:p>
            <a:pPr lvl="0"/>
            <a:r>
              <a:rPr lang="en-US"/>
              <a:t>Click to edit Master text styles</a:t>
            </a:r>
          </a:p>
        </p:txBody>
      </p:sp>
      <p:sp>
        <p:nvSpPr>
          <p:cNvPr id="30" name="Text Placeholder 3"/>
          <p:cNvSpPr>
            <a:spLocks noGrp="1"/>
          </p:cNvSpPr>
          <p:nvPr>
            <p:ph type="body" sz="quarter" idx="17"/>
          </p:nvPr>
        </p:nvSpPr>
        <p:spPr>
          <a:xfrm>
            <a:off x="9509061" y="2221491"/>
            <a:ext cx="1695449" cy="1047749"/>
          </a:xfrm>
          <a:prstGeom prst="rect">
            <a:avLst/>
          </a:prstGeom>
          <a:ln>
            <a:noFill/>
          </a:ln>
        </p:spPr>
        <p:txBody>
          <a:bodyPr anchor="ctr"/>
          <a:lstStyle>
            <a:lvl1pPr marL="0" indent="0" algn="ctr">
              <a:buNone/>
              <a:defRPr sz="1867">
                <a:solidFill>
                  <a:schemeClr val="bg1"/>
                </a:solidFill>
                <a:latin typeface="+mj-lt"/>
              </a:defRPr>
            </a:lvl1pPr>
            <a:lvl2pPr marL="609570" indent="0">
              <a:buNone/>
              <a:defRPr sz="1600"/>
            </a:lvl2pPr>
            <a:lvl3pPr marL="1219140" indent="0">
              <a:buNone/>
              <a:defRPr sz="1467"/>
            </a:lvl3pPr>
            <a:lvl4pPr marL="1828709" indent="0">
              <a:buNone/>
              <a:defRPr sz="1400"/>
            </a:lvl4pPr>
            <a:lvl5pPr marL="2438278" indent="0">
              <a:buNone/>
              <a:defRPr sz="1400"/>
            </a:lvl5pPr>
          </a:lstStyle>
          <a:p>
            <a:pPr lvl="0"/>
            <a:r>
              <a:rPr lang="en-US"/>
              <a:t>Click to edit Master text styles</a:t>
            </a:r>
          </a:p>
        </p:txBody>
      </p:sp>
      <p:sp>
        <p:nvSpPr>
          <p:cNvPr id="18" name="Title Placeholder 1"/>
          <p:cNvSpPr>
            <a:spLocks noGrp="1"/>
          </p:cNvSpPr>
          <p:nvPr>
            <p:ph type="title"/>
          </p:nvPr>
        </p:nvSpPr>
        <p:spPr>
          <a:xfrm>
            <a:off x="202235" y="288742"/>
            <a:ext cx="4932799" cy="858753"/>
          </a:xfrm>
          <a:prstGeom prst="rect">
            <a:avLst/>
          </a:prstGeom>
        </p:spPr>
        <p:txBody>
          <a:bodyPr vert="horz" lIns="91440" tIns="45720" rIns="91440" bIns="45720" rtlCol="0" anchor="t">
            <a:noAutofit/>
          </a:bodyPr>
          <a:lstStyle>
            <a:lvl1pPr algn="l">
              <a:lnSpc>
                <a:spcPct val="80000"/>
              </a:lnSpc>
              <a:defRPr sz="2133"/>
            </a:lvl1pPr>
          </a:lstStyle>
          <a:p>
            <a:r>
              <a:rPr lang="en-US"/>
              <a:t>Click to edit Master title style</a:t>
            </a:r>
            <a:endParaRPr lang="en-GB"/>
          </a:p>
        </p:txBody>
      </p:sp>
      <p:sp>
        <p:nvSpPr>
          <p:cNvPr id="19" name="Text Placeholder 2"/>
          <p:cNvSpPr>
            <a:spLocks noGrp="1"/>
          </p:cNvSpPr>
          <p:nvPr>
            <p:ph type="body" sz="quarter" idx="18" hasCustomPrompt="1"/>
          </p:nvPr>
        </p:nvSpPr>
        <p:spPr>
          <a:xfrm>
            <a:off x="-4156" y="361355"/>
            <a:ext cx="206391" cy="180973"/>
          </a:xfrm>
          <a:prstGeom prst="rect">
            <a:avLst/>
          </a:prstGeom>
          <a:solidFill>
            <a:schemeClr val="tx1"/>
          </a:solidFill>
          <a:ln>
            <a:noFill/>
          </a:ln>
        </p:spPr>
        <p:txBody>
          <a:bodyPr/>
          <a:lstStyle>
            <a:lvl1pPr marL="0" indent="0">
              <a:buNone/>
              <a:defRPr sz="133" baseline="0"/>
            </a:lvl1pPr>
          </a:lstStyle>
          <a:p>
            <a:pPr lvl="0"/>
            <a:r>
              <a:rPr lang="en-US"/>
              <a:t> </a:t>
            </a:r>
            <a:endParaRPr lang="en-GB"/>
          </a:p>
        </p:txBody>
      </p:sp>
    </p:spTree>
    <p:extLst>
      <p:ext uri="{BB962C8B-B14F-4D97-AF65-F5344CB8AC3E}">
        <p14:creationId xmlns:p14="http://schemas.microsoft.com/office/powerpoint/2010/main" val="2361511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1" y="346075"/>
            <a:ext cx="9147875" cy="6165850"/>
          </a:xfrm>
          <a:prstGeom prst="rect">
            <a:avLst/>
          </a:prstGeom>
          <a:solidFill>
            <a:schemeClr val="bg1">
              <a:lumMod val="95000"/>
            </a:schemeClr>
          </a:solidFill>
          <a:ln>
            <a:noFill/>
          </a:ln>
        </p:spPr>
        <p:txBody>
          <a:bodyPr lIns="648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9" name="Text Placeholder 8">
            <a:extLst>
              <a:ext uri="{FF2B5EF4-FFF2-40B4-BE49-F238E27FC236}">
                <a16:creationId xmlns:a16="http://schemas.microsoft.com/office/drawing/2014/main" id="{9F8C0B5E-130A-6043-B100-379B7137F6EC}"/>
              </a:ext>
            </a:extLst>
          </p:cNvPr>
          <p:cNvSpPr>
            <a:spLocks noGrp="1"/>
          </p:cNvSpPr>
          <p:nvPr>
            <p:ph type="body" sz="quarter" idx="17" hasCustomPrompt="1"/>
          </p:nvPr>
        </p:nvSpPr>
        <p:spPr>
          <a:xfrm>
            <a:off x="3864429" y="1389185"/>
            <a:ext cx="4017509" cy="4079630"/>
          </a:xfrm>
          <a:prstGeom prst="rect">
            <a:avLst/>
          </a:prstGeom>
        </p:spPr>
        <p:txBody>
          <a:bodyPr wrap="none" anchor="ctr"/>
          <a:lstStyle>
            <a:lvl1pPr marL="0" indent="0" algn="r">
              <a:buNone/>
              <a:defRPr sz="25000" b="1">
                <a:solidFill>
                  <a:schemeClr val="bg1"/>
                </a:solidFill>
                <a:latin typeface="Century Gothic" charset="0"/>
                <a:ea typeface="Century Gothic" charset="0"/>
                <a:cs typeface="Century Gothic"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01</a:t>
            </a:r>
          </a:p>
        </p:txBody>
      </p:sp>
      <p:sp>
        <p:nvSpPr>
          <p:cNvPr id="17" name="Text Placeholder 8">
            <a:extLst>
              <a:ext uri="{FF2B5EF4-FFF2-40B4-BE49-F238E27FC236}">
                <a16:creationId xmlns:a16="http://schemas.microsoft.com/office/drawing/2014/main" id="{C020EE9B-623E-C549-A71A-AE61B11AA272}"/>
              </a:ext>
            </a:extLst>
          </p:cNvPr>
          <p:cNvSpPr>
            <a:spLocks noGrp="1"/>
          </p:cNvSpPr>
          <p:nvPr>
            <p:ph type="body" sz="quarter" idx="13" hasCustomPrompt="1"/>
          </p:nvPr>
        </p:nvSpPr>
        <p:spPr>
          <a:xfrm>
            <a:off x="8222749" y="24686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 divider</a:t>
            </a:r>
          </a:p>
        </p:txBody>
      </p:sp>
      <p:sp>
        <p:nvSpPr>
          <p:cNvPr id="18" name="Text Placeholder 8">
            <a:extLst>
              <a:ext uri="{FF2B5EF4-FFF2-40B4-BE49-F238E27FC236}">
                <a16:creationId xmlns:a16="http://schemas.microsoft.com/office/drawing/2014/main" id="{E6B81E08-1204-504C-A0AE-ABED0300A149}"/>
              </a:ext>
            </a:extLst>
          </p:cNvPr>
          <p:cNvSpPr>
            <a:spLocks noGrp="1"/>
          </p:cNvSpPr>
          <p:nvPr>
            <p:ph type="body" sz="quarter" idx="18" hasCustomPrompt="1"/>
          </p:nvPr>
        </p:nvSpPr>
        <p:spPr>
          <a:xfrm>
            <a:off x="8222749" y="31544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slide could</a:t>
            </a:r>
          </a:p>
        </p:txBody>
      </p:sp>
      <p:sp>
        <p:nvSpPr>
          <p:cNvPr id="19" name="Text Placeholder 8">
            <a:extLst>
              <a:ext uri="{FF2B5EF4-FFF2-40B4-BE49-F238E27FC236}">
                <a16:creationId xmlns:a16="http://schemas.microsoft.com/office/drawing/2014/main" id="{2C9284FA-536B-6B4C-9A91-964FAD82DC01}"/>
              </a:ext>
            </a:extLst>
          </p:cNvPr>
          <p:cNvSpPr>
            <a:spLocks noGrp="1"/>
          </p:cNvSpPr>
          <p:nvPr>
            <p:ph type="body" sz="quarter" idx="19" hasCustomPrompt="1"/>
          </p:nvPr>
        </p:nvSpPr>
        <p:spPr>
          <a:xfrm>
            <a:off x="8222749" y="38402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look like this</a:t>
            </a:r>
          </a:p>
        </p:txBody>
      </p:sp>
      <p:sp>
        <p:nvSpPr>
          <p:cNvPr id="16" name="Slide Number Placeholder 11">
            <a:extLst>
              <a:ext uri="{FF2B5EF4-FFF2-40B4-BE49-F238E27FC236}">
                <a16:creationId xmlns:a16="http://schemas.microsoft.com/office/drawing/2014/main" id="{1AA0F289-BBF5-A448-B966-DA0E754B2804}"/>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145979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 Comparisons: Text Below">
    <p:spTree>
      <p:nvGrpSpPr>
        <p:cNvPr id="1" name=""/>
        <p:cNvGrpSpPr/>
        <p:nvPr/>
      </p:nvGrpSpPr>
      <p:grpSpPr>
        <a:xfrm>
          <a:off x="0" y="0"/>
          <a:ext cx="0" cy="0"/>
          <a:chOff x="0" y="0"/>
          <a:chExt cx="0" cy="0"/>
        </a:xfrm>
      </p:grpSpPr>
      <p:sp>
        <p:nvSpPr>
          <p:cNvPr id="20" name="Picture Placeholder 2"/>
          <p:cNvSpPr>
            <a:spLocks noGrp="1"/>
          </p:cNvSpPr>
          <p:nvPr>
            <p:ph type="pic" sz="quarter" idx="10"/>
          </p:nvPr>
        </p:nvSpPr>
        <p:spPr>
          <a:xfrm>
            <a:off x="334433" y="1497637"/>
            <a:ext cx="3792000" cy="2280000"/>
          </a:xfrm>
          <a:prstGeom prst="rect">
            <a:avLst/>
          </a:prstGeom>
          <a:solidFill>
            <a:schemeClr val="tx1">
              <a:lumMod val="20000"/>
              <a:lumOff val="80000"/>
            </a:schemeClr>
          </a:solidFill>
        </p:spPr>
        <p:txBody>
          <a:bodyPr/>
          <a:lstStyle>
            <a:lvl1pPr marL="0" indent="0">
              <a:buNone/>
              <a:defRPr sz="1400"/>
            </a:lvl1pPr>
          </a:lstStyle>
          <a:p>
            <a:r>
              <a:rPr lang="en-US" dirty="0"/>
              <a:t>Click icon to add picture</a:t>
            </a:r>
            <a:endParaRPr lang="en-GB" dirty="0"/>
          </a:p>
        </p:txBody>
      </p:sp>
      <p:sp>
        <p:nvSpPr>
          <p:cNvPr id="27" name="Picture Placeholder 2"/>
          <p:cNvSpPr>
            <a:spLocks noGrp="1"/>
          </p:cNvSpPr>
          <p:nvPr>
            <p:ph type="pic" sz="quarter" idx="45"/>
          </p:nvPr>
        </p:nvSpPr>
        <p:spPr>
          <a:xfrm>
            <a:off x="8061997" y="1497637"/>
            <a:ext cx="3792000" cy="2280000"/>
          </a:xfrm>
          <a:prstGeom prst="rect">
            <a:avLst/>
          </a:prstGeom>
          <a:solidFill>
            <a:schemeClr val="tx1">
              <a:lumMod val="20000"/>
              <a:lumOff val="80000"/>
            </a:schemeClr>
          </a:solidFill>
        </p:spPr>
        <p:txBody>
          <a:bodyPr/>
          <a:lstStyle>
            <a:lvl1pPr marL="0" indent="0">
              <a:buNone/>
              <a:defRPr sz="1400"/>
            </a:lvl1pPr>
          </a:lstStyle>
          <a:p>
            <a:r>
              <a:rPr lang="en-US" dirty="0"/>
              <a:t>Click icon to add picture</a:t>
            </a:r>
            <a:endParaRPr lang="en-GB" dirty="0"/>
          </a:p>
        </p:txBody>
      </p:sp>
      <p:sp>
        <p:nvSpPr>
          <p:cNvPr id="42" name="Picture Placeholder 2"/>
          <p:cNvSpPr>
            <a:spLocks noGrp="1"/>
          </p:cNvSpPr>
          <p:nvPr>
            <p:ph type="pic" sz="quarter" idx="46"/>
          </p:nvPr>
        </p:nvSpPr>
        <p:spPr>
          <a:xfrm>
            <a:off x="4198216" y="1497637"/>
            <a:ext cx="3792000" cy="2280000"/>
          </a:xfrm>
          <a:prstGeom prst="rect">
            <a:avLst/>
          </a:prstGeom>
          <a:solidFill>
            <a:schemeClr val="tx1">
              <a:lumMod val="20000"/>
              <a:lumOff val="80000"/>
            </a:schemeClr>
          </a:solidFill>
        </p:spPr>
        <p:txBody>
          <a:bodyPr/>
          <a:lstStyle>
            <a:lvl1pPr marL="0" indent="0">
              <a:buNone/>
              <a:defRPr sz="1400"/>
            </a:lvl1pPr>
          </a:lstStyle>
          <a:p>
            <a:r>
              <a:rPr lang="en-US" dirty="0"/>
              <a:t>Click icon to add picture</a:t>
            </a:r>
            <a:endParaRPr lang="en-GB" dirty="0"/>
          </a:p>
        </p:txBody>
      </p:sp>
      <p:sp>
        <p:nvSpPr>
          <p:cNvPr id="24" name="Text Placeholder 11"/>
          <p:cNvSpPr>
            <a:spLocks noGrp="1"/>
          </p:cNvSpPr>
          <p:nvPr>
            <p:ph type="body" sz="quarter" idx="47"/>
          </p:nvPr>
        </p:nvSpPr>
        <p:spPr>
          <a:xfrm>
            <a:off x="334433" y="3909483"/>
            <a:ext cx="3792000" cy="2400300"/>
          </a:xfrm>
          <a:prstGeom prst="rect">
            <a:avLst/>
          </a:prstGeom>
        </p:spPr>
        <p:txBody>
          <a:bodyPr lIns="0">
            <a:normAutofit/>
          </a:bodyPr>
          <a:lstStyle>
            <a:lvl1pPr marL="0" indent="0" defTabSz="122764">
              <a:buFontTx/>
              <a:buNone/>
              <a:defRPr sz="1467">
                <a:solidFill>
                  <a:schemeClr val="tx1"/>
                </a:solidFill>
                <a:latin typeface="+mn-lt"/>
              </a:defRPr>
            </a:lvl1pPr>
            <a:lvl2pPr marL="237061" indent="0" defTabSz="0">
              <a:buFontTx/>
              <a:buNone/>
              <a:defRPr sz="1400">
                <a:solidFill>
                  <a:schemeClr val="tx1"/>
                </a:solidFill>
                <a:latin typeface="+mn-lt"/>
              </a:defRPr>
            </a:lvl2pPr>
            <a:lvl3pPr marL="596885" indent="0" defTabSz="0">
              <a:buFontTx/>
              <a:buNone/>
              <a:defRPr sz="1333">
                <a:solidFill>
                  <a:schemeClr val="tx1"/>
                </a:solidFill>
                <a:latin typeface="+mn-lt"/>
              </a:defRPr>
            </a:lvl3pPr>
            <a:lvl4pPr marL="958827" indent="0" defTabSz="0">
              <a:buFontTx/>
              <a:buNone/>
              <a:defRPr sz="1200">
                <a:solidFill>
                  <a:schemeClr val="tx1"/>
                </a:solidFill>
                <a:latin typeface="+mn-lt"/>
              </a:defRPr>
            </a:lvl4pPr>
            <a:lvl5pPr marL="1322884" indent="0"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11"/>
          <p:cNvSpPr>
            <a:spLocks noGrp="1"/>
          </p:cNvSpPr>
          <p:nvPr>
            <p:ph type="body" sz="quarter" idx="11"/>
          </p:nvPr>
        </p:nvSpPr>
        <p:spPr>
          <a:xfrm>
            <a:off x="4198216" y="3909483"/>
            <a:ext cx="3792000" cy="2400300"/>
          </a:xfrm>
          <a:prstGeom prst="rect">
            <a:avLst/>
          </a:prstGeom>
        </p:spPr>
        <p:txBody>
          <a:bodyPr lIns="0">
            <a:normAutofit/>
          </a:bodyPr>
          <a:lstStyle>
            <a:lvl1pPr marL="0" indent="0" defTabSz="122764">
              <a:buFontTx/>
              <a:buNone/>
              <a:defRPr sz="1467">
                <a:solidFill>
                  <a:schemeClr val="tx1"/>
                </a:solidFill>
                <a:latin typeface="+mn-lt"/>
              </a:defRPr>
            </a:lvl1pPr>
            <a:lvl2pPr marL="237061" indent="0" defTabSz="0">
              <a:buFontTx/>
              <a:buNone/>
              <a:defRPr sz="1400">
                <a:solidFill>
                  <a:schemeClr val="tx1"/>
                </a:solidFill>
                <a:latin typeface="+mn-lt"/>
              </a:defRPr>
            </a:lvl2pPr>
            <a:lvl3pPr marL="596885" indent="0" defTabSz="0">
              <a:buFontTx/>
              <a:buNone/>
              <a:defRPr sz="1333">
                <a:solidFill>
                  <a:schemeClr val="tx1"/>
                </a:solidFill>
                <a:latin typeface="+mn-lt"/>
              </a:defRPr>
            </a:lvl3pPr>
            <a:lvl4pPr marL="958827" indent="0" defTabSz="0">
              <a:buFontTx/>
              <a:buNone/>
              <a:defRPr sz="1200">
                <a:solidFill>
                  <a:schemeClr val="tx1"/>
                </a:solidFill>
                <a:latin typeface="+mn-lt"/>
              </a:defRPr>
            </a:lvl4pPr>
            <a:lvl5pPr marL="1322884" indent="0"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11"/>
          <p:cNvSpPr>
            <a:spLocks noGrp="1"/>
          </p:cNvSpPr>
          <p:nvPr>
            <p:ph type="body" sz="quarter" idx="48"/>
          </p:nvPr>
        </p:nvSpPr>
        <p:spPr>
          <a:xfrm>
            <a:off x="8061997" y="3909483"/>
            <a:ext cx="3792000" cy="2400300"/>
          </a:xfrm>
          <a:prstGeom prst="rect">
            <a:avLst/>
          </a:prstGeom>
        </p:spPr>
        <p:txBody>
          <a:bodyPr lIns="0">
            <a:normAutofit/>
          </a:bodyPr>
          <a:lstStyle>
            <a:lvl1pPr marL="0" indent="0" defTabSz="122764">
              <a:buFontTx/>
              <a:buNone/>
              <a:defRPr sz="1467">
                <a:solidFill>
                  <a:schemeClr val="tx1"/>
                </a:solidFill>
                <a:latin typeface="+mn-lt"/>
              </a:defRPr>
            </a:lvl1pPr>
            <a:lvl2pPr marL="237061" indent="0" defTabSz="0">
              <a:buFontTx/>
              <a:buNone/>
              <a:defRPr sz="1400">
                <a:solidFill>
                  <a:schemeClr val="tx1"/>
                </a:solidFill>
                <a:latin typeface="+mn-lt"/>
              </a:defRPr>
            </a:lvl2pPr>
            <a:lvl3pPr marL="596885" indent="0" defTabSz="0">
              <a:buFontTx/>
              <a:buNone/>
              <a:defRPr sz="1333">
                <a:solidFill>
                  <a:schemeClr val="tx1"/>
                </a:solidFill>
                <a:latin typeface="+mn-lt"/>
              </a:defRPr>
            </a:lvl3pPr>
            <a:lvl4pPr marL="958827" indent="0" defTabSz="0">
              <a:buFontTx/>
              <a:buNone/>
              <a:defRPr sz="1200">
                <a:solidFill>
                  <a:schemeClr val="tx1"/>
                </a:solidFill>
                <a:latin typeface="+mn-lt"/>
              </a:defRPr>
            </a:lvl4pPr>
            <a:lvl5pPr marL="1322884" indent="0"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p:cNvSpPr>
            <a:spLocks noGrp="1"/>
          </p:cNvSpPr>
          <p:nvPr>
            <p:ph type="body" sz="quarter" idx="18" hasCustomPrompt="1"/>
          </p:nvPr>
        </p:nvSpPr>
        <p:spPr>
          <a:xfrm>
            <a:off x="-4157" y="350820"/>
            <a:ext cx="206391" cy="180973"/>
          </a:xfrm>
          <a:prstGeom prst="rect">
            <a:avLst/>
          </a:prstGeom>
          <a:solidFill>
            <a:schemeClr val="tx1"/>
          </a:solidFill>
          <a:ln>
            <a:noFill/>
          </a:ln>
        </p:spPr>
        <p:txBody>
          <a:bodyPr/>
          <a:lstStyle>
            <a:lvl1pPr marL="0" indent="0">
              <a:buNone/>
              <a:defRPr sz="133" baseline="0"/>
            </a:lvl1pPr>
          </a:lstStyle>
          <a:p>
            <a:pPr lvl="0"/>
            <a:r>
              <a:rPr lang="en-US"/>
              <a:t> </a:t>
            </a:r>
            <a:endParaRPr lang="en-GB"/>
          </a:p>
        </p:txBody>
      </p:sp>
      <p:sp>
        <p:nvSpPr>
          <p:cNvPr id="13" name="Title Placeholder 1"/>
          <p:cNvSpPr>
            <a:spLocks noGrp="1"/>
          </p:cNvSpPr>
          <p:nvPr>
            <p:ph type="title"/>
          </p:nvPr>
        </p:nvSpPr>
        <p:spPr>
          <a:xfrm>
            <a:off x="202235" y="276042"/>
            <a:ext cx="4069563" cy="858753"/>
          </a:xfrm>
          <a:prstGeom prst="rect">
            <a:avLst/>
          </a:prstGeom>
        </p:spPr>
        <p:txBody>
          <a:bodyPr vert="horz" lIns="91440" tIns="45720" rIns="91440" bIns="45720" rtlCol="0" anchor="t">
            <a:noAutofit/>
          </a:bodyPr>
          <a:lstStyle>
            <a:lvl1pPr algn="l">
              <a:lnSpc>
                <a:spcPct val="80000"/>
              </a:lnSpc>
              <a:defRPr sz="2133"/>
            </a:lvl1pPr>
          </a:lstStyle>
          <a:p>
            <a:r>
              <a:rPr lang="en-US"/>
              <a:t>Click to edit Master title style</a:t>
            </a:r>
            <a:endParaRPr lang="en-GB"/>
          </a:p>
        </p:txBody>
      </p:sp>
    </p:spTree>
    <p:extLst>
      <p:ext uri="{BB962C8B-B14F-4D97-AF65-F5344CB8AC3E}">
        <p14:creationId xmlns:p14="http://schemas.microsoft.com/office/powerpoint/2010/main" val="2682155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Agenda">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68275" y="78029"/>
            <a:ext cx="12055451" cy="670072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5" name="Title 3"/>
          <p:cNvSpPr>
            <a:spLocks noGrp="1"/>
          </p:cNvSpPr>
          <p:nvPr>
            <p:ph type="title"/>
          </p:nvPr>
        </p:nvSpPr>
        <p:spPr>
          <a:xfrm>
            <a:off x="0" y="259082"/>
            <a:ext cx="3779520" cy="599236"/>
          </a:xfrm>
          <a:prstGeom prst="rect">
            <a:avLst/>
          </a:prstGeom>
          <a:solidFill>
            <a:srgbClr val="E1005D"/>
          </a:solidFill>
        </p:spPr>
        <p:txBody>
          <a:bodyPr lIns="360000" anchor="ctr">
            <a:noAutofit/>
          </a:bodyPr>
          <a:lstStyle>
            <a:lvl1pPr algn="l">
              <a:defRPr sz="2400" b="0" i="0" cap="all" baseline="0">
                <a:solidFill>
                  <a:schemeClr val="bg1"/>
                </a:solidFill>
                <a:latin typeface="+mj-lt"/>
                <a:ea typeface="Roboto Condensed Light" charset="0"/>
                <a:cs typeface="Roboto Condensed Light" charset="0"/>
              </a:defRPr>
            </a:lvl1pPr>
          </a:lstStyle>
          <a:p>
            <a:r>
              <a:rPr lang="en-US"/>
              <a:t>Click to edit Master</a:t>
            </a:r>
          </a:p>
        </p:txBody>
      </p:sp>
    </p:spTree>
    <p:extLst>
      <p:ext uri="{BB962C8B-B14F-4D97-AF65-F5344CB8AC3E}">
        <p14:creationId xmlns:p14="http://schemas.microsoft.com/office/powerpoint/2010/main" val="329265750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609570"/>
            <a:fld id="{943AEA57-A254-4ABF-8F3A-A6FC527BA600}" type="datetimeFigureOut">
              <a:rPr lang="en-GB" smtClean="0">
                <a:solidFill>
                  <a:prstClr val="black">
                    <a:tint val="75000"/>
                  </a:prstClr>
                </a:solidFill>
              </a:rPr>
              <a:pPr defTabSz="609570"/>
              <a:t>09/03/2022</a:t>
            </a:fld>
            <a:endParaRPr lang="en-GB" dirty="0">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609570"/>
            <a:endParaRPr lang="en-GB"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609570"/>
            <a:fld id="{B4B6C849-BD41-499A-81D6-15EFA7F7C627}" type="slidenum">
              <a:rPr lang="en-GB" smtClean="0">
                <a:solidFill>
                  <a:prstClr val="black">
                    <a:tint val="75000"/>
                  </a:prstClr>
                </a:solidFill>
              </a:rPr>
              <a:pPr defTabSz="609570"/>
              <a:t>‹#›</a:t>
            </a:fld>
            <a:endParaRPr lang="en-GB" dirty="0">
              <a:solidFill>
                <a:prstClr val="black">
                  <a:tint val="75000"/>
                </a:prstClr>
              </a:solidFill>
            </a:endParaRPr>
          </a:p>
        </p:txBody>
      </p:sp>
    </p:spTree>
    <p:extLst>
      <p:ext uri="{BB962C8B-B14F-4D97-AF65-F5344CB8AC3E}">
        <p14:creationId xmlns:p14="http://schemas.microsoft.com/office/powerpoint/2010/main" val="359576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02235" y="288742"/>
            <a:ext cx="4932799" cy="858753"/>
          </a:xfrm>
          <a:prstGeom prst="rect">
            <a:avLst/>
          </a:prstGeom>
        </p:spPr>
        <p:txBody>
          <a:bodyPr vert="horz" lIns="91440" tIns="45720" rIns="91440" bIns="45720" rtlCol="0" anchor="t">
            <a:noAutofit/>
          </a:bodyPr>
          <a:lstStyle>
            <a:lvl1pPr algn="l">
              <a:lnSpc>
                <a:spcPct val="80000"/>
              </a:lnSpc>
              <a:defRPr sz="2133"/>
            </a:lvl1pPr>
          </a:lstStyle>
          <a:p>
            <a:r>
              <a:rPr lang="en-US"/>
              <a:t>Click to edit Master title style</a:t>
            </a:r>
            <a:endParaRPr lang="en-GB"/>
          </a:p>
        </p:txBody>
      </p:sp>
      <p:sp>
        <p:nvSpPr>
          <p:cNvPr id="7" name="Text Placeholder 2"/>
          <p:cNvSpPr>
            <a:spLocks noGrp="1"/>
          </p:cNvSpPr>
          <p:nvPr>
            <p:ph type="body" sz="quarter" idx="18" hasCustomPrompt="1"/>
          </p:nvPr>
        </p:nvSpPr>
        <p:spPr>
          <a:xfrm>
            <a:off x="-4156" y="361355"/>
            <a:ext cx="206391" cy="180973"/>
          </a:xfrm>
          <a:prstGeom prst="rect">
            <a:avLst/>
          </a:prstGeom>
          <a:solidFill>
            <a:schemeClr val="tx1"/>
          </a:solidFill>
          <a:ln>
            <a:noFill/>
          </a:ln>
        </p:spPr>
        <p:txBody>
          <a:bodyPr/>
          <a:lstStyle>
            <a:lvl1pPr marL="0" indent="0">
              <a:buNone/>
              <a:defRPr sz="133" baseline="0"/>
            </a:lvl1pPr>
          </a:lstStyle>
          <a:p>
            <a:pPr lvl="0"/>
            <a:r>
              <a:rPr lang="en-US"/>
              <a:t> </a:t>
            </a:r>
            <a:endParaRPr lang="en-GB"/>
          </a:p>
        </p:txBody>
      </p:sp>
    </p:spTree>
    <p:extLst>
      <p:ext uri="{BB962C8B-B14F-4D97-AF65-F5344CB8AC3E}">
        <p14:creationId xmlns:p14="http://schemas.microsoft.com/office/powerpoint/2010/main" val="58096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 Charts, Image and Supporting Text">
    <p:spTree>
      <p:nvGrpSpPr>
        <p:cNvPr id="1" name=""/>
        <p:cNvGrpSpPr/>
        <p:nvPr/>
      </p:nvGrpSpPr>
      <p:grpSpPr>
        <a:xfrm>
          <a:off x="0" y="0"/>
          <a:ext cx="0" cy="0"/>
          <a:chOff x="0" y="0"/>
          <a:chExt cx="0" cy="0"/>
        </a:xfrm>
      </p:grpSpPr>
      <p:sp>
        <p:nvSpPr>
          <p:cNvPr id="2" name="Picture Placeholder 2"/>
          <p:cNvSpPr txBox="1">
            <a:spLocks noGrp="1"/>
          </p:cNvSpPr>
          <p:nvPr>
            <p:ph type="pic" idx="4294967295"/>
          </p:nvPr>
        </p:nvSpPr>
        <p:spPr>
          <a:xfrm>
            <a:off x="60003" y="71965"/>
            <a:ext cx="12072000" cy="2876547"/>
          </a:xfrm>
          <a:prstGeom prst="rect">
            <a:avLst/>
          </a:prstGeom>
          <a:solidFill>
            <a:srgbClr val="CCCCCC"/>
          </a:solidFill>
        </p:spPr>
        <p:txBody>
          <a:bodyPr/>
          <a:lstStyle>
            <a:lvl1pPr marL="0" indent="0">
              <a:buNone/>
              <a:defRPr lang="en-GB" sz="800"/>
            </a:lvl1pPr>
          </a:lstStyle>
          <a:p>
            <a:pPr lvl="0"/>
            <a:endParaRPr lang="en-GB" dirty="0"/>
          </a:p>
        </p:txBody>
      </p:sp>
      <p:sp>
        <p:nvSpPr>
          <p:cNvPr id="3" name="Text Placeholder 2"/>
          <p:cNvSpPr txBox="1">
            <a:spLocks noGrp="1"/>
          </p:cNvSpPr>
          <p:nvPr>
            <p:ph type="body" idx="4294967295"/>
          </p:nvPr>
        </p:nvSpPr>
        <p:spPr>
          <a:xfrm>
            <a:off x="334433" y="2948519"/>
            <a:ext cx="6242051" cy="825072"/>
          </a:xfrm>
          <a:prstGeom prst="rect">
            <a:avLst/>
          </a:prstGeom>
        </p:spPr>
        <p:txBody>
          <a:bodyPr lIns="0"/>
          <a:lstStyle>
            <a:lvl1pPr marL="0" indent="0">
              <a:spcBef>
                <a:spcPts val="0"/>
              </a:spcBef>
              <a:buNone/>
              <a:tabLst>
                <a:tab pos="596821" algn="l"/>
              </a:tabLst>
              <a:defRPr lang="en-GB" sz="1467">
                <a:solidFill>
                  <a:srgbClr val="5F574F"/>
                </a:solidFill>
              </a:defRPr>
            </a:lvl1pPr>
          </a:lstStyle>
          <a:p>
            <a:pPr lvl="0"/>
            <a:r>
              <a:rPr lang="en-GB"/>
              <a:t>Click to edit Master text styles</a:t>
            </a:r>
          </a:p>
        </p:txBody>
      </p:sp>
      <p:sp>
        <p:nvSpPr>
          <p:cNvPr id="4" name="Chart Placeholder 8"/>
          <p:cNvSpPr txBox="1">
            <a:spLocks noGrp="1"/>
          </p:cNvSpPr>
          <p:nvPr>
            <p:ph type="chart" idx="4294967295"/>
          </p:nvPr>
        </p:nvSpPr>
        <p:spPr>
          <a:xfrm>
            <a:off x="6123709" y="3905925"/>
            <a:ext cx="5726403" cy="2586179"/>
          </a:xfrm>
          <a:prstGeom prst="rect">
            <a:avLst/>
          </a:prstGeom>
        </p:spPr>
        <p:txBody>
          <a:bodyPr/>
          <a:lstStyle>
            <a:lvl1pPr marL="0" indent="0">
              <a:buNone/>
              <a:defRPr lang="en-GB" sz="1200">
                <a:solidFill>
                  <a:srgbClr val="5F574F"/>
                </a:solidFill>
              </a:defRPr>
            </a:lvl1pPr>
          </a:lstStyle>
          <a:p>
            <a:pPr lvl="0"/>
            <a:endParaRPr lang="en-GB" dirty="0"/>
          </a:p>
        </p:txBody>
      </p:sp>
      <p:sp>
        <p:nvSpPr>
          <p:cNvPr id="5" name="Chart Placeholder 8"/>
          <p:cNvSpPr txBox="1">
            <a:spLocks noGrp="1"/>
          </p:cNvSpPr>
          <p:nvPr>
            <p:ph type="chart" idx="4294967295"/>
          </p:nvPr>
        </p:nvSpPr>
        <p:spPr>
          <a:xfrm>
            <a:off x="334433" y="3905925"/>
            <a:ext cx="5726403" cy="2586179"/>
          </a:xfrm>
          <a:prstGeom prst="rect">
            <a:avLst/>
          </a:prstGeom>
        </p:spPr>
        <p:txBody>
          <a:bodyPr/>
          <a:lstStyle>
            <a:lvl1pPr marL="0" indent="0">
              <a:buNone/>
              <a:defRPr lang="en-GB" sz="1200">
                <a:solidFill>
                  <a:srgbClr val="5F574F"/>
                </a:solidFill>
              </a:defRPr>
            </a:lvl1pPr>
          </a:lstStyle>
          <a:p>
            <a:pPr lvl="0"/>
            <a:endParaRPr lang="en-GB" dirty="0"/>
          </a:p>
        </p:txBody>
      </p:sp>
      <p:sp>
        <p:nvSpPr>
          <p:cNvPr id="6" name="Text Placeholder 2"/>
          <p:cNvSpPr txBox="1">
            <a:spLocks noGrp="1"/>
          </p:cNvSpPr>
          <p:nvPr>
            <p:ph type="body" idx="4294967295"/>
          </p:nvPr>
        </p:nvSpPr>
        <p:spPr>
          <a:xfrm>
            <a:off x="313639" y="6587861"/>
            <a:ext cx="3538700" cy="198727"/>
          </a:xfrm>
          <a:prstGeom prst="rect">
            <a:avLst/>
          </a:prstGeom>
        </p:spPr>
        <p:txBody>
          <a:bodyPr lIns="0" anchor="ctr"/>
          <a:lstStyle>
            <a:lvl1pPr marL="0" indent="0">
              <a:buNone/>
              <a:defRPr lang="en-GB" sz="1067" i="1"/>
            </a:lvl1pPr>
          </a:lstStyle>
          <a:p>
            <a:pPr lvl="0"/>
            <a:r>
              <a:rPr lang="en-GB"/>
              <a:t>Click to edit Master text styles</a:t>
            </a:r>
          </a:p>
        </p:txBody>
      </p:sp>
      <p:sp>
        <p:nvSpPr>
          <p:cNvPr id="7" name="Text Placeholder 2"/>
          <p:cNvSpPr txBox="1">
            <a:spLocks noGrp="1"/>
          </p:cNvSpPr>
          <p:nvPr>
            <p:ph type="body" idx="4294967295"/>
          </p:nvPr>
        </p:nvSpPr>
        <p:spPr>
          <a:xfrm>
            <a:off x="-4160" y="347133"/>
            <a:ext cx="206389" cy="180968"/>
          </a:xfrm>
          <a:prstGeom prst="rect">
            <a:avLst/>
          </a:prstGeom>
          <a:solidFill>
            <a:srgbClr val="000000"/>
          </a:solidFill>
        </p:spPr>
        <p:txBody>
          <a:bodyPr/>
          <a:lstStyle>
            <a:lvl1pPr marL="0" indent="0">
              <a:buNone/>
              <a:defRPr sz="133"/>
            </a:lvl1pPr>
          </a:lstStyle>
          <a:p>
            <a:pPr lvl="0"/>
            <a:r>
              <a:rPr lang="en-US"/>
              <a:t> </a:t>
            </a:r>
            <a:endParaRPr lang="en-GB"/>
          </a:p>
        </p:txBody>
      </p:sp>
      <p:sp>
        <p:nvSpPr>
          <p:cNvPr id="8" name="Title Placeholder 1"/>
          <p:cNvSpPr txBox="1">
            <a:spLocks noGrp="1"/>
          </p:cNvSpPr>
          <p:nvPr>
            <p:ph type="title"/>
          </p:nvPr>
        </p:nvSpPr>
        <p:spPr>
          <a:xfrm>
            <a:off x="202239" y="266996"/>
            <a:ext cx="4069564" cy="858749"/>
          </a:xfrm>
          <a:prstGeom prst="rect">
            <a:avLst/>
          </a:prstGeom>
        </p:spPr>
        <p:txBody>
          <a:bodyPr anchor="t">
            <a:noAutofit/>
          </a:bodyPr>
          <a:lstStyle>
            <a:lvl1pPr>
              <a:lnSpc>
                <a:spcPct val="80000"/>
              </a:lnSpc>
              <a:defRPr sz="2133">
                <a:solidFill>
                  <a:srgbClr val="FFFFFF"/>
                </a:solidFill>
              </a:defRPr>
            </a:lvl1pPr>
          </a:lstStyle>
          <a:p>
            <a:pPr lvl="0"/>
            <a:r>
              <a:rPr lang="en-US"/>
              <a:t>Click to edit Master title style</a:t>
            </a:r>
            <a:endParaRPr lang="en-GB"/>
          </a:p>
        </p:txBody>
      </p:sp>
    </p:spTree>
    <p:extLst>
      <p:ext uri="{BB962C8B-B14F-4D97-AF65-F5344CB8AC3E}">
        <p14:creationId xmlns:p14="http://schemas.microsoft.com/office/powerpoint/2010/main" val="287299237"/>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wo column ">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334432" y="1509185"/>
            <a:ext cx="5640000" cy="4800600"/>
          </a:xfrm>
          <a:prstGeom prst="rect">
            <a:avLst/>
          </a:prstGeom>
        </p:spPr>
        <p:txBody>
          <a:bodyPr lIns="0">
            <a:noAutofit/>
          </a:bodyPr>
          <a:lstStyle>
            <a:lvl1pPr marL="0" indent="0" defTabSz="122761">
              <a:buFontTx/>
              <a:buNone/>
              <a:defRPr sz="1467">
                <a:solidFill>
                  <a:schemeClr val="tx1"/>
                </a:solidFill>
                <a:latin typeface="+mn-lt"/>
              </a:defRPr>
            </a:lvl1pPr>
            <a:lvl2pPr marL="237055" indent="0" defTabSz="0">
              <a:buFontTx/>
              <a:buNone/>
              <a:defRPr sz="1400">
                <a:solidFill>
                  <a:schemeClr val="tx1"/>
                </a:solidFill>
                <a:latin typeface="+mn-lt"/>
              </a:defRPr>
            </a:lvl2pPr>
            <a:lvl3pPr marL="596870" indent="0" defTabSz="0">
              <a:buFontTx/>
              <a:buNone/>
              <a:defRPr sz="1333">
                <a:solidFill>
                  <a:schemeClr val="tx1"/>
                </a:solidFill>
                <a:latin typeface="+mn-lt"/>
              </a:defRPr>
            </a:lvl3pPr>
            <a:lvl4pPr marL="958803" indent="0" defTabSz="0">
              <a:buFontTx/>
              <a:buNone/>
              <a:defRPr sz="1200">
                <a:solidFill>
                  <a:schemeClr val="tx1"/>
                </a:solidFill>
                <a:latin typeface="+mn-lt"/>
              </a:defRPr>
            </a:lvl4pPr>
            <a:lvl5pPr marL="1322851" indent="0"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1"/>
          <p:cNvSpPr>
            <a:spLocks noGrp="1"/>
          </p:cNvSpPr>
          <p:nvPr>
            <p:ph type="body" sz="quarter" idx="11"/>
          </p:nvPr>
        </p:nvSpPr>
        <p:spPr>
          <a:xfrm>
            <a:off x="6204711" y="1509185"/>
            <a:ext cx="5640000" cy="4800600"/>
          </a:xfrm>
          <a:prstGeom prst="rect">
            <a:avLst/>
          </a:prstGeom>
        </p:spPr>
        <p:txBody>
          <a:bodyPr lIns="0">
            <a:noAutofit/>
          </a:bodyPr>
          <a:lstStyle>
            <a:lvl1pPr marL="0" indent="0" defTabSz="122761">
              <a:buFontTx/>
              <a:buNone/>
              <a:defRPr sz="1467">
                <a:solidFill>
                  <a:schemeClr val="tx1"/>
                </a:solidFill>
                <a:latin typeface="+mn-lt"/>
              </a:defRPr>
            </a:lvl1pPr>
            <a:lvl2pPr marL="237055" indent="0" defTabSz="0">
              <a:buFontTx/>
              <a:buNone/>
              <a:defRPr sz="1400">
                <a:solidFill>
                  <a:schemeClr val="tx1"/>
                </a:solidFill>
                <a:latin typeface="+mn-lt"/>
              </a:defRPr>
            </a:lvl2pPr>
            <a:lvl3pPr marL="596870" indent="0" defTabSz="0">
              <a:buFontTx/>
              <a:buNone/>
              <a:defRPr sz="1333">
                <a:solidFill>
                  <a:schemeClr val="tx1"/>
                </a:solidFill>
                <a:latin typeface="+mn-lt"/>
              </a:defRPr>
            </a:lvl3pPr>
            <a:lvl4pPr marL="958803" indent="0" defTabSz="0">
              <a:buFontTx/>
              <a:buNone/>
              <a:defRPr sz="1200">
                <a:solidFill>
                  <a:schemeClr val="tx1"/>
                </a:solidFill>
                <a:latin typeface="+mn-lt"/>
              </a:defRPr>
            </a:lvl4pPr>
            <a:lvl5pPr marL="1322851" indent="0" defTabSz="0">
              <a:buFontTx/>
              <a:buNone/>
              <a:defRPr sz="1067">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1"/>
          <p:cNvSpPr>
            <a:spLocks noGrp="1"/>
          </p:cNvSpPr>
          <p:nvPr>
            <p:ph type="title"/>
          </p:nvPr>
        </p:nvSpPr>
        <p:spPr>
          <a:xfrm>
            <a:off x="202235" y="288742"/>
            <a:ext cx="4932799" cy="858753"/>
          </a:xfrm>
          <a:prstGeom prst="rect">
            <a:avLst/>
          </a:prstGeom>
        </p:spPr>
        <p:txBody>
          <a:bodyPr vert="horz" lIns="91440" tIns="45720" rIns="91440" bIns="45720" rtlCol="0" anchor="t">
            <a:noAutofit/>
          </a:bodyPr>
          <a:lstStyle>
            <a:lvl1pPr algn="l">
              <a:lnSpc>
                <a:spcPct val="80000"/>
              </a:lnSpc>
              <a:defRPr sz="2133"/>
            </a:lvl1pPr>
          </a:lstStyle>
          <a:p>
            <a:r>
              <a:rPr lang="en-US"/>
              <a:t>Click to edit Master title style</a:t>
            </a:r>
            <a:endParaRPr lang="en-GB"/>
          </a:p>
        </p:txBody>
      </p:sp>
      <p:sp>
        <p:nvSpPr>
          <p:cNvPr id="11" name="Text Placeholder 2"/>
          <p:cNvSpPr>
            <a:spLocks noGrp="1"/>
          </p:cNvSpPr>
          <p:nvPr>
            <p:ph type="body" sz="quarter" idx="18" hasCustomPrompt="1"/>
          </p:nvPr>
        </p:nvSpPr>
        <p:spPr>
          <a:xfrm>
            <a:off x="-4156" y="361355"/>
            <a:ext cx="206391" cy="180973"/>
          </a:xfrm>
          <a:prstGeom prst="rect">
            <a:avLst/>
          </a:prstGeom>
          <a:solidFill>
            <a:schemeClr val="tx1"/>
          </a:solidFill>
          <a:ln>
            <a:noFill/>
          </a:ln>
        </p:spPr>
        <p:txBody>
          <a:bodyPr/>
          <a:lstStyle>
            <a:lvl1pPr marL="0" indent="0">
              <a:buNone/>
              <a:defRPr sz="133" baseline="0"/>
            </a:lvl1pPr>
          </a:lstStyle>
          <a:p>
            <a:pPr lvl="0"/>
            <a:r>
              <a:rPr lang="en-US"/>
              <a:t> </a:t>
            </a:r>
            <a:endParaRPr lang="en-GB"/>
          </a:p>
        </p:txBody>
      </p:sp>
    </p:spTree>
    <p:extLst>
      <p:ext uri="{BB962C8B-B14F-4D97-AF65-F5344CB8AC3E}">
        <p14:creationId xmlns:p14="http://schemas.microsoft.com/office/powerpoint/2010/main" val="18850389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large image titl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01600" y="1494366"/>
            <a:ext cx="12025787" cy="5294633"/>
          </a:xfrm>
          <a:prstGeom prst="rect">
            <a:avLst/>
          </a:prstGeom>
          <a:solidFill>
            <a:schemeClr val="tx1">
              <a:lumMod val="20000"/>
              <a:lumOff val="80000"/>
            </a:schemeClr>
          </a:solidFill>
        </p:spPr>
        <p:txBody>
          <a:bodyPr vert="horz"/>
          <a:lstStyle>
            <a:lvl1pPr marL="0" indent="0">
              <a:buNone/>
              <a:defRPr sz="1600" i="1">
                <a:solidFill>
                  <a:srgbClr val="5F574F"/>
                </a:solidFill>
              </a:defRPr>
            </a:lvl1pPr>
          </a:lstStyle>
          <a:p>
            <a:r>
              <a:rPr lang="en-US" dirty="0"/>
              <a:t>Click icon to add picture</a:t>
            </a:r>
            <a:endParaRPr lang="en-GB" dirty="0"/>
          </a:p>
        </p:txBody>
      </p:sp>
      <p:sp>
        <p:nvSpPr>
          <p:cNvPr id="9" name="Title Placeholder 1"/>
          <p:cNvSpPr>
            <a:spLocks noGrp="1"/>
          </p:cNvSpPr>
          <p:nvPr>
            <p:ph type="title"/>
          </p:nvPr>
        </p:nvSpPr>
        <p:spPr>
          <a:xfrm>
            <a:off x="202234" y="288741"/>
            <a:ext cx="3205467" cy="858753"/>
          </a:xfrm>
          <a:prstGeom prst="rect">
            <a:avLst/>
          </a:prstGeom>
        </p:spPr>
        <p:txBody>
          <a:bodyPr vert="horz" lIns="91440" tIns="45720" rIns="91440" bIns="45720" rtlCol="0" anchor="t">
            <a:noAutofit/>
          </a:bodyPr>
          <a:lstStyle>
            <a:lvl1pPr algn="l">
              <a:lnSpc>
                <a:spcPct val="80000"/>
              </a:lnSpc>
              <a:defRPr sz="2133"/>
            </a:lvl1pPr>
          </a:lstStyle>
          <a:p>
            <a:r>
              <a:rPr lang="en-US"/>
              <a:t>Click to edit Master title style</a:t>
            </a:r>
            <a:endParaRPr lang="en-GB"/>
          </a:p>
        </p:txBody>
      </p:sp>
      <p:sp>
        <p:nvSpPr>
          <p:cNvPr id="10" name="Text Placeholder 2"/>
          <p:cNvSpPr>
            <a:spLocks noGrp="1"/>
          </p:cNvSpPr>
          <p:nvPr>
            <p:ph type="body" sz="quarter" idx="18" hasCustomPrompt="1"/>
          </p:nvPr>
        </p:nvSpPr>
        <p:spPr>
          <a:xfrm>
            <a:off x="-4157" y="361354"/>
            <a:ext cx="206391" cy="180973"/>
          </a:xfrm>
          <a:prstGeom prst="rect">
            <a:avLst/>
          </a:prstGeom>
          <a:solidFill>
            <a:schemeClr val="tx1"/>
          </a:solidFill>
          <a:ln>
            <a:noFill/>
          </a:ln>
        </p:spPr>
        <p:txBody>
          <a:bodyPr/>
          <a:lstStyle>
            <a:lvl1pPr marL="0" indent="0">
              <a:buNone/>
              <a:defRPr sz="133" baseline="0"/>
            </a:lvl1pPr>
          </a:lstStyle>
          <a:p>
            <a:pPr lvl="0"/>
            <a:r>
              <a:rPr lang="en-US"/>
              <a:t> </a:t>
            </a:r>
            <a:endParaRPr lang="en-GB"/>
          </a:p>
        </p:txBody>
      </p:sp>
    </p:spTree>
    <p:extLst>
      <p:ext uri="{BB962C8B-B14F-4D97-AF65-F5344CB8AC3E}">
        <p14:creationId xmlns:p14="http://schemas.microsoft.com/office/powerpoint/2010/main" val="3938442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 - Pink">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72000" y="69000"/>
            <a:ext cx="12048000" cy="6720000"/>
          </a:xfrm>
          <a:prstGeom prst="rect">
            <a:avLst/>
          </a:prstGeom>
          <a:solidFill>
            <a:srgbClr val="E0DDDA"/>
          </a:solidFill>
        </p:spPr>
        <p:txBody>
          <a:bodyPr vert="horz"/>
          <a:lstStyle>
            <a:lvl1pPr marL="0" indent="0">
              <a:buNone/>
              <a:defRPr sz="1600" i="1">
                <a:solidFill>
                  <a:srgbClr val="5F574F"/>
                </a:solidFill>
              </a:defRPr>
            </a:lvl1pPr>
          </a:lstStyle>
          <a:p>
            <a:endParaRPr lang="en-GB" dirty="0"/>
          </a:p>
        </p:txBody>
      </p:sp>
      <p:pic>
        <p:nvPicPr>
          <p:cNvPr id="4" name="Picture 3" descr="Circle_-18.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5800" y="754329"/>
            <a:ext cx="5340400" cy="5349345"/>
          </a:xfrm>
          <a:prstGeom prst="rect">
            <a:avLst/>
          </a:prstGeom>
        </p:spPr>
      </p:pic>
      <p:sp>
        <p:nvSpPr>
          <p:cNvPr id="5" name="Title 1"/>
          <p:cNvSpPr>
            <a:spLocks noGrp="1" noChangeAspect="1"/>
          </p:cNvSpPr>
          <p:nvPr>
            <p:ph type="ctrTitle" hasCustomPrompt="1"/>
          </p:nvPr>
        </p:nvSpPr>
        <p:spPr>
          <a:xfrm>
            <a:off x="4309757" y="1642757"/>
            <a:ext cx="3572489" cy="3572489"/>
          </a:xfrm>
          <a:prstGeom prst="ellipse">
            <a:avLst/>
          </a:prstGeom>
          <a:solidFill>
            <a:schemeClr val="tx2">
              <a:alpha val="75000"/>
            </a:schemeClr>
          </a:solidFill>
        </p:spPr>
        <p:txBody>
          <a:bodyPr anchor="ctr"/>
          <a:lstStyle>
            <a:lvl1pPr>
              <a:defRPr sz="2400">
                <a:solidFill>
                  <a:schemeClr val="bg1"/>
                </a:solidFill>
                <a:latin typeface="+mj-lt"/>
              </a:defRPr>
            </a:lvl1pPr>
          </a:lstStyle>
          <a:p>
            <a:r>
              <a:rPr lang="en-GB"/>
              <a:t>Click to edit Master title style</a:t>
            </a:r>
            <a:br>
              <a:rPr lang="en-GB"/>
            </a:br>
            <a:r>
              <a:rPr lang="en-GB"/>
              <a:t>____</a:t>
            </a:r>
          </a:p>
        </p:txBody>
      </p:sp>
    </p:spTree>
    <p:extLst>
      <p:ext uri="{BB962C8B-B14F-4D97-AF65-F5344CB8AC3E}">
        <p14:creationId xmlns:p14="http://schemas.microsoft.com/office/powerpoint/2010/main" val="34476845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7186084"/>
            <a:ext cx="2743200" cy="365125"/>
          </a:xfrm>
          <a:prstGeom prst="rect">
            <a:avLst/>
          </a:prstGeom>
        </p:spPr>
        <p:txBody>
          <a:bodyPr/>
          <a:lstStyle/>
          <a:p>
            <a:fld id="{892FC27D-E9EE-4AFC-ACCD-FA4989A1DB55}" type="datetimeFigureOut">
              <a:rPr lang="en-GB">
                <a:solidFill>
                  <a:srgbClr val="4A4A49"/>
                </a:solidFill>
              </a:rPr>
              <a:pPr/>
              <a:t>09/03/2022</a:t>
            </a:fld>
            <a:endParaRPr lang="en-GB" dirty="0">
              <a:solidFill>
                <a:srgbClr val="4A4A49"/>
              </a:solidFill>
            </a:endParaRPr>
          </a:p>
        </p:txBody>
      </p:sp>
      <p:sp>
        <p:nvSpPr>
          <p:cNvPr id="3" name="Footer Placeholder 2"/>
          <p:cNvSpPr>
            <a:spLocks noGrp="1"/>
          </p:cNvSpPr>
          <p:nvPr>
            <p:ph type="ftr" sz="quarter" idx="11"/>
          </p:nvPr>
        </p:nvSpPr>
        <p:spPr>
          <a:xfrm>
            <a:off x="4038600" y="7186084"/>
            <a:ext cx="4114800" cy="365125"/>
          </a:xfrm>
          <a:prstGeom prst="rect">
            <a:avLst/>
          </a:prstGeom>
        </p:spPr>
        <p:txBody>
          <a:bodyPr/>
          <a:lstStyle/>
          <a:p>
            <a:endParaRPr lang="en-GB" dirty="0">
              <a:solidFill>
                <a:srgbClr val="4A4A49"/>
              </a:solidFill>
            </a:endParaRPr>
          </a:p>
        </p:txBody>
      </p:sp>
      <p:sp>
        <p:nvSpPr>
          <p:cNvPr id="4" name="Slide Number Placeholder 3"/>
          <p:cNvSpPr>
            <a:spLocks noGrp="1"/>
          </p:cNvSpPr>
          <p:nvPr>
            <p:ph type="sldNum" sz="quarter" idx="12"/>
          </p:nvPr>
        </p:nvSpPr>
        <p:spPr>
          <a:xfrm>
            <a:off x="8610600" y="7186084"/>
            <a:ext cx="2743200" cy="365125"/>
          </a:xfrm>
          <a:prstGeom prst="rect">
            <a:avLst/>
          </a:prstGeom>
        </p:spPr>
        <p:txBody>
          <a:bodyPr/>
          <a:lstStyle/>
          <a:p>
            <a:fld id="{36D9B314-D139-46A2-B244-6C44CEBFBFF1}" type="slidenum">
              <a:rPr lang="en-GB">
                <a:solidFill>
                  <a:srgbClr val="4A4A49"/>
                </a:solidFill>
              </a:rPr>
              <a:pPr/>
              <a:t>‹#›</a:t>
            </a:fld>
            <a:endParaRPr lang="en-GB" dirty="0">
              <a:solidFill>
                <a:srgbClr val="4A4A49"/>
              </a:solidFill>
            </a:endParaRPr>
          </a:p>
        </p:txBody>
      </p:sp>
    </p:spTree>
    <p:extLst>
      <p:ext uri="{BB962C8B-B14F-4D97-AF65-F5344CB8AC3E}">
        <p14:creationId xmlns:p14="http://schemas.microsoft.com/office/powerpoint/2010/main" val="6754897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OG Templat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02234" y="288741"/>
            <a:ext cx="4932799" cy="858753"/>
          </a:xfrm>
          <a:prstGeom prst="rect">
            <a:avLst/>
          </a:prstGeom>
        </p:spPr>
        <p:txBody>
          <a:bodyPr vert="horz" lIns="91440" tIns="45720" rIns="91440" bIns="45720" rtlCol="0" anchor="t">
            <a:noAutofit/>
          </a:bodyPr>
          <a:lstStyle>
            <a:lvl1pPr algn="l">
              <a:lnSpc>
                <a:spcPct val="80000"/>
              </a:lnSpc>
              <a:defRPr sz="2133"/>
            </a:lvl1pPr>
          </a:lstStyle>
          <a:p>
            <a:r>
              <a:rPr lang="en-US"/>
              <a:t>Click to edit Master title style</a:t>
            </a:r>
            <a:endParaRPr lang="en-GB"/>
          </a:p>
        </p:txBody>
      </p:sp>
      <p:sp>
        <p:nvSpPr>
          <p:cNvPr id="9" name="Text Placeholder 2"/>
          <p:cNvSpPr>
            <a:spLocks noGrp="1"/>
          </p:cNvSpPr>
          <p:nvPr>
            <p:ph type="body" sz="quarter" idx="18" hasCustomPrompt="1"/>
          </p:nvPr>
        </p:nvSpPr>
        <p:spPr>
          <a:xfrm>
            <a:off x="-4157" y="361354"/>
            <a:ext cx="206391" cy="180973"/>
          </a:xfrm>
          <a:prstGeom prst="rect">
            <a:avLst/>
          </a:prstGeom>
          <a:solidFill>
            <a:schemeClr val="tx1"/>
          </a:solidFill>
          <a:ln>
            <a:noFill/>
          </a:ln>
        </p:spPr>
        <p:txBody>
          <a:bodyPr/>
          <a:lstStyle>
            <a:lvl1pPr marL="0" indent="0">
              <a:buNone/>
              <a:defRPr sz="133" baseline="0"/>
            </a:lvl1pPr>
          </a:lstStyle>
          <a:p>
            <a:pPr lvl="0"/>
            <a:r>
              <a:rPr lang="en-US"/>
              <a:t> </a:t>
            </a:r>
            <a:endParaRPr lang="en-GB"/>
          </a:p>
        </p:txBody>
      </p:sp>
    </p:spTree>
    <p:extLst>
      <p:ext uri="{BB962C8B-B14F-4D97-AF65-F5344CB8AC3E}">
        <p14:creationId xmlns:p14="http://schemas.microsoft.com/office/powerpoint/2010/main" val="61288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1" y="346075"/>
            <a:ext cx="9147875" cy="6165850"/>
          </a:xfrm>
          <a:prstGeom prst="rect">
            <a:avLst/>
          </a:prstGeom>
          <a:solidFill>
            <a:schemeClr val="bg1">
              <a:lumMod val="95000"/>
            </a:schemeClr>
          </a:solidFill>
          <a:ln>
            <a:noFill/>
          </a:ln>
        </p:spPr>
        <p:txBody>
          <a:bodyPr lIns="648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8">
            <a:extLst>
              <a:ext uri="{FF2B5EF4-FFF2-40B4-BE49-F238E27FC236}">
                <a16:creationId xmlns:a16="http://schemas.microsoft.com/office/drawing/2014/main" id="{C020EE9B-623E-C549-A71A-AE61B11AA272}"/>
              </a:ext>
            </a:extLst>
          </p:cNvPr>
          <p:cNvSpPr>
            <a:spLocks noGrp="1"/>
          </p:cNvSpPr>
          <p:nvPr>
            <p:ph type="body" sz="quarter" idx="13" hasCustomPrompt="1"/>
          </p:nvPr>
        </p:nvSpPr>
        <p:spPr>
          <a:xfrm>
            <a:off x="8222749" y="24686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 divider</a:t>
            </a:r>
          </a:p>
        </p:txBody>
      </p:sp>
      <p:sp>
        <p:nvSpPr>
          <p:cNvPr id="18" name="Text Placeholder 8">
            <a:extLst>
              <a:ext uri="{FF2B5EF4-FFF2-40B4-BE49-F238E27FC236}">
                <a16:creationId xmlns:a16="http://schemas.microsoft.com/office/drawing/2014/main" id="{E6B81E08-1204-504C-A0AE-ABED0300A149}"/>
              </a:ext>
            </a:extLst>
          </p:cNvPr>
          <p:cNvSpPr>
            <a:spLocks noGrp="1"/>
          </p:cNvSpPr>
          <p:nvPr>
            <p:ph type="body" sz="quarter" idx="18" hasCustomPrompt="1"/>
          </p:nvPr>
        </p:nvSpPr>
        <p:spPr>
          <a:xfrm>
            <a:off x="8222749" y="31544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slide could</a:t>
            </a:r>
          </a:p>
        </p:txBody>
      </p:sp>
      <p:sp>
        <p:nvSpPr>
          <p:cNvPr id="19" name="Text Placeholder 8">
            <a:extLst>
              <a:ext uri="{FF2B5EF4-FFF2-40B4-BE49-F238E27FC236}">
                <a16:creationId xmlns:a16="http://schemas.microsoft.com/office/drawing/2014/main" id="{2C9284FA-536B-6B4C-9A91-964FAD82DC01}"/>
              </a:ext>
            </a:extLst>
          </p:cNvPr>
          <p:cNvSpPr>
            <a:spLocks noGrp="1"/>
          </p:cNvSpPr>
          <p:nvPr>
            <p:ph type="body" sz="quarter" idx="19" hasCustomPrompt="1"/>
          </p:nvPr>
        </p:nvSpPr>
        <p:spPr>
          <a:xfrm>
            <a:off x="8222749" y="3840213"/>
            <a:ext cx="3594601" cy="549175"/>
          </a:xfrm>
          <a:prstGeom prst="rect">
            <a:avLst/>
          </a:prstGeom>
          <a:solidFill>
            <a:schemeClr val="bg1"/>
          </a:solidFill>
        </p:spPr>
        <p:txBody>
          <a:bodyPr lIns="144000" tIns="108000" rIns="72000" anchor="ctr">
            <a:sp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look like this</a:t>
            </a:r>
          </a:p>
        </p:txBody>
      </p:sp>
      <p:sp>
        <p:nvSpPr>
          <p:cNvPr id="13" name="Text Placeholder 8">
            <a:extLst>
              <a:ext uri="{FF2B5EF4-FFF2-40B4-BE49-F238E27FC236}">
                <a16:creationId xmlns:a16="http://schemas.microsoft.com/office/drawing/2014/main" id="{10DB4E6E-0C1D-8B4C-9E8D-74FF99E4EEA5}"/>
              </a:ext>
            </a:extLst>
          </p:cNvPr>
          <p:cNvSpPr>
            <a:spLocks noGrp="1"/>
          </p:cNvSpPr>
          <p:nvPr>
            <p:ph type="body" sz="quarter" idx="20" hasCustomPrompt="1"/>
          </p:nvPr>
        </p:nvSpPr>
        <p:spPr>
          <a:xfrm>
            <a:off x="8222749" y="1673862"/>
            <a:ext cx="658126" cy="658126"/>
          </a:xfrm>
          <a:prstGeom prst="rect">
            <a:avLst/>
          </a:prstGeom>
          <a:solidFill>
            <a:schemeClr val="accent3"/>
          </a:solidFill>
          <a:ln w="19050">
            <a:noFill/>
          </a:ln>
        </p:spPr>
        <p:txBody>
          <a:bodyPr wrap="none" lIns="0" tIns="0" rIns="0" bIns="0" anchor="ctr">
            <a:noAutofit/>
          </a:bodyPr>
          <a:lstStyle>
            <a:lvl1pPr marL="0" indent="0" algn="ctr">
              <a:lnSpc>
                <a:spcPct val="100000"/>
              </a:lnSpc>
              <a:spcBef>
                <a:spcPts val="0"/>
              </a:spcBef>
              <a:buNone/>
              <a:defRPr sz="2400" b="1"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01</a:t>
            </a:r>
          </a:p>
        </p:txBody>
      </p:sp>
      <p:sp>
        <p:nvSpPr>
          <p:cNvPr id="14" name="Slide Number Placeholder 11">
            <a:extLst>
              <a:ext uri="{FF2B5EF4-FFF2-40B4-BE49-F238E27FC236}">
                <a16:creationId xmlns:a16="http://schemas.microsoft.com/office/drawing/2014/main" id="{137C8640-7750-414D-B294-8235AA77ACE5}"/>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4120912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Graph/table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4648" y="569919"/>
            <a:ext cx="328492"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5"/>
            <a:ext cx="3144612" cy="4117975"/>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200" indent="0">
              <a:lnSpc>
                <a:spcPct val="100000"/>
              </a:lnSpc>
              <a:buNone/>
              <a:defRPr sz="1200">
                <a:solidFill>
                  <a:schemeClr val="tx1"/>
                </a:solidFill>
                <a:latin typeface="Century Gothic" charset="0"/>
                <a:ea typeface="Century Gothic" charset="0"/>
                <a:cs typeface="Century Gothic" charset="0"/>
              </a:defRPr>
            </a:lvl2pPr>
            <a:lvl3pPr marL="914400" indent="0">
              <a:lnSpc>
                <a:spcPct val="100000"/>
              </a:lnSpc>
              <a:buNone/>
              <a:defRPr sz="1100">
                <a:solidFill>
                  <a:schemeClr val="tx1"/>
                </a:solidFill>
                <a:latin typeface="Century Gothic" charset="0"/>
                <a:ea typeface="Century Gothic" charset="0"/>
                <a:cs typeface="Century Gothic" charset="0"/>
              </a:defRPr>
            </a:lvl3pPr>
            <a:lvl4pPr marL="1371600" indent="0">
              <a:lnSpc>
                <a:spcPct val="100000"/>
              </a:lnSpc>
              <a:buNone/>
              <a:defRPr sz="1050">
                <a:solidFill>
                  <a:schemeClr val="tx1"/>
                </a:solidFill>
                <a:latin typeface="Century Gothic" charset="0"/>
                <a:ea typeface="Century Gothic" charset="0"/>
                <a:cs typeface="Century Gothic" charset="0"/>
              </a:defRPr>
            </a:lvl4pPr>
            <a:lvl5pPr marL="1828800" indent="0">
              <a:lnSpc>
                <a:spcPct val="100000"/>
              </a:lnSpc>
              <a:buNone/>
              <a:defRPr sz="1050">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4651" y="685800"/>
            <a:ext cx="3144611"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6" name="Slide Number Placeholder 11">
            <a:extLst>
              <a:ext uri="{FF2B5EF4-FFF2-40B4-BE49-F238E27FC236}">
                <a16:creationId xmlns:a16="http://schemas.microsoft.com/office/drawing/2014/main" id="{B775087B-6C0B-714D-8344-D3AB20198FC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2" name="Text Placeholder 3">
            <a:extLst>
              <a:ext uri="{FF2B5EF4-FFF2-40B4-BE49-F238E27FC236}">
                <a16:creationId xmlns:a16="http://schemas.microsoft.com/office/drawing/2014/main" id="{087D573C-00CC-7E4C-A472-A581F4C4F07F}"/>
              </a:ext>
            </a:extLst>
          </p:cNvPr>
          <p:cNvSpPr>
            <a:spLocks noGrp="1"/>
          </p:cNvSpPr>
          <p:nvPr>
            <p:ph type="body" sz="quarter" idx="19" hasCustomPrompt="1"/>
          </p:nvPr>
        </p:nvSpPr>
        <p:spPr>
          <a:xfrm>
            <a:off x="3887788" y="685800"/>
            <a:ext cx="8304212" cy="5486400"/>
          </a:xfrm>
          <a:prstGeom prst="rect">
            <a:avLst/>
          </a:prstGeom>
          <a:solidFill>
            <a:schemeClr val="tx1"/>
          </a:solidFill>
        </p:spPr>
        <p:txBody>
          <a:bodyPr/>
          <a:lstStyle>
            <a:lvl1pPr marL="0" indent="0">
              <a:buNone/>
              <a:defRPr/>
            </a:lvl1pPr>
          </a:lstStyle>
          <a:p>
            <a:pPr lvl="0"/>
            <a:r>
              <a:rPr lang="en-US"/>
              <a:t> </a:t>
            </a:r>
            <a:endParaRPr lang="en-GB"/>
          </a:p>
        </p:txBody>
      </p:sp>
    </p:spTree>
    <p:extLst>
      <p:ext uri="{BB962C8B-B14F-4D97-AF65-F5344CB8AC3E}">
        <p14:creationId xmlns:p14="http://schemas.microsoft.com/office/powerpoint/2010/main" val="12861301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1_2 column -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2" y="169378"/>
            <a:ext cx="6098400"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Tree>
    <p:extLst>
      <p:ext uri="{BB962C8B-B14F-4D97-AF65-F5344CB8AC3E}">
        <p14:creationId xmlns:p14="http://schemas.microsoft.com/office/powerpoint/2010/main" val="29575388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line + Copy ">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BF1B65-59CA-A848-9320-80592832B05F}"/>
              </a:ext>
            </a:extLst>
          </p:cNvPr>
          <p:cNvSpPr>
            <a:spLocks noGrp="1"/>
          </p:cNvSpPr>
          <p:nvPr>
            <p:ph type="title"/>
          </p:nvPr>
        </p:nvSpPr>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8DB999A0-64B6-6B42-AFA5-8A04198D6FDF}"/>
              </a:ext>
            </a:extLst>
          </p:cNvPr>
          <p:cNvSpPr>
            <a:spLocks noGrp="1"/>
          </p:cNvSpPr>
          <p:nvPr>
            <p:ph type="body" sz="quarter" idx="15"/>
          </p:nvPr>
        </p:nvSpPr>
        <p:spPr>
          <a:xfrm>
            <a:off x="609600" y="2054225"/>
            <a:ext cx="11139488" cy="3963988"/>
          </a:xfrm>
        </p:spPr>
        <p:txBody>
          <a:bodyPr/>
          <a:lstStyle>
            <a:lvl1pPr>
              <a:defRPr b="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8164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1195389"/>
            <a:ext cx="4229554" cy="4466604"/>
          </a:xfrm>
          <a:prstGeom prst="rect">
            <a:avLst/>
          </a:prstGeom>
          <a:solidFill>
            <a:schemeClr val="bg1"/>
          </a:solidFill>
        </p:spPr>
        <p:txBody>
          <a:bodyPr/>
          <a:lstStyle>
            <a:lvl1pPr marL="0" indent="0">
              <a:buNone/>
              <a:defRPr sz="200">
                <a:solidFill>
                  <a:schemeClr val="bg1"/>
                </a:solidFill>
              </a:defRPr>
            </a:lvl1pPr>
          </a:lstStyle>
          <a:p>
            <a:pPr lvl="0"/>
            <a:r>
              <a:rPr lang="en-US" dirty="0"/>
              <a:t>Box</a:t>
            </a:r>
          </a:p>
        </p:txBody>
      </p:sp>
      <p:sp>
        <p:nvSpPr>
          <p:cNvPr id="8" name="Rectangle 7">
            <a:extLst>
              <a:ext uri="{FF2B5EF4-FFF2-40B4-BE49-F238E27FC236}">
                <a16:creationId xmlns:a16="http://schemas.microsoft.com/office/drawing/2014/main" id="{3F72106F-6B30-7C41-894C-4141DA6B57CC}"/>
              </a:ext>
            </a:extLst>
          </p:cNvPr>
          <p:cNvSpPr/>
          <p:nvPr userDrawn="1"/>
        </p:nvSpPr>
        <p:spPr>
          <a:xfrm>
            <a:off x="6594475" y="1"/>
            <a:ext cx="5597524" cy="68627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998987" y="2920159"/>
            <a:ext cx="2962611" cy="1027732"/>
          </a:xfrm>
          <a:prstGeom prst="rect">
            <a:avLst/>
          </a:prstGeom>
        </p:spPr>
        <p:txBody>
          <a:bodyPr>
            <a:no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Today’s agenda</a:t>
            </a:r>
          </a:p>
        </p:txBody>
      </p:sp>
      <p:sp>
        <p:nvSpPr>
          <p:cNvPr id="16" name="Text Placeholder 14">
            <a:extLst>
              <a:ext uri="{FF2B5EF4-FFF2-40B4-BE49-F238E27FC236}">
                <a16:creationId xmlns:a16="http://schemas.microsoft.com/office/drawing/2014/main" id="{4D87875B-B622-894D-B15F-A96CED131C59}"/>
              </a:ext>
            </a:extLst>
          </p:cNvPr>
          <p:cNvSpPr>
            <a:spLocks noGrp="1"/>
          </p:cNvSpPr>
          <p:nvPr>
            <p:ph type="body" sz="quarter" idx="18" hasCustomPrompt="1"/>
          </p:nvPr>
        </p:nvSpPr>
        <p:spPr>
          <a:xfrm rot="10800000" flipV="1">
            <a:off x="998988" y="2784389"/>
            <a:ext cx="328496" cy="55064"/>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Text Placeholder 8">
            <a:extLst>
              <a:ext uri="{FF2B5EF4-FFF2-40B4-BE49-F238E27FC236}">
                <a16:creationId xmlns:a16="http://schemas.microsoft.com/office/drawing/2014/main" id="{96BFA679-C341-5A4C-BFA9-664DC7EAAED4}"/>
              </a:ext>
            </a:extLst>
          </p:cNvPr>
          <p:cNvSpPr>
            <a:spLocks noGrp="1"/>
          </p:cNvSpPr>
          <p:nvPr>
            <p:ph type="body" sz="quarter" idx="19" hasCustomPrompt="1"/>
          </p:nvPr>
        </p:nvSpPr>
        <p:spPr>
          <a:xfrm>
            <a:off x="7169334" y="1619619"/>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01</a:t>
            </a:r>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8006080" y="1536408"/>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Agenda point</a:t>
            </a:r>
          </a:p>
        </p:txBody>
      </p:sp>
      <p:sp>
        <p:nvSpPr>
          <p:cNvPr id="18" name="Text Placeholder 8">
            <a:extLst>
              <a:ext uri="{FF2B5EF4-FFF2-40B4-BE49-F238E27FC236}">
                <a16:creationId xmlns:a16="http://schemas.microsoft.com/office/drawing/2014/main" id="{07F5761B-B687-FD48-8A89-35B58502AF9B}"/>
              </a:ext>
            </a:extLst>
          </p:cNvPr>
          <p:cNvSpPr>
            <a:spLocks noGrp="1"/>
          </p:cNvSpPr>
          <p:nvPr>
            <p:ph type="body" sz="quarter" idx="21" hasCustomPrompt="1"/>
          </p:nvPr>
        </p:nvSpPr>
        <p:spPr>
          <a:xfrm>
            <a:off x="7169334" y="2611464"/>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02</a:t>
            </a:r>
          </a:p>
        </p:txBody>
      </p:sp>
      <p:sp>
        <p:nvSpPr>
          <p:cNvPr id="19" name="Text Placeholder 5">
            <a:extLst>
              <a:ext uri="{FF2B5EF4-FFF2-40B4-BE49-F238E27FC236}">
                <a16:creationId xmlns:a16="http://schemas.microsoft.com/office/drawing/2014/main" id="{407AF52D-CE51-9246-9D63-311FA19AE103}"/>
              </a:ext>
            </a:extLst>
          </p:cNvPr>
          <p:cNvSpPr>
            <a:spLocks noGrp="1"/>
          </p:cNvSpPr>
          <p:nvPr>
            <p:ph type="body" sz="quarter" idx="22" hasCustomPrompt="1"/>
          </p:nvPr>
        </p:nvSpPr>
        <p:spPr>
          <a:xfrm>
            <a:off x="8006080" y="2527952"/>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Agenda point</a:t>
            </a:r>
          </a:p>
        </p:txBody>
      </p:sp>
      <p:sp>
        <p:nvSpPr>
          <p:cNvPr id="20" name="Text Placeholder 8">
            <a:extLst>
              <a:ext uri="{FF2B5EF4-FFF2-40B4-BE49-F238E27FC236}">
                <a16:creationId xmlns:a16="http://schemas.microsoft.com/office/drawing/2014/main" id="{20880334-52BD-7B40-BF52-71D26A6BB181}"/>
              </a:ext>
            </a:extLst>
          </p:cNvPr>
          <p:cNvSpPr>
            <a:spLocks noGrp="1"/>
          </p:cNvSpPr>
          <p:nvPr>
            <p:ph type="body" sz="quarter" idx="23" hasCustomPrompt="1"/>
          </p:nvPr>
        </p:nvSpPr>
        <p:spPr>
          <a:xfrm>
            <a:off x="7169334" y="3603309"/>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03</a:t>
            </a:r>
          </a:p>
        </p:txBody>
      </p:sp>
      <p:sp>
        <p:nvSpPr>
          <p:cNvPr id="21" name="Text Placeholder 5">
            <a:extLst>
              <a:ext uri="{FF2B5EF4-FFF2-40B4-BE49-F238E27FC236}">
                <a16:creationId xmlns:a16="http://schemas.microsoft.com/office/drawing/2014/main" id="{963924A1-AF3E-3C47-AEB6-EA1B8277EE85}"/>
              </a:ext>
            </a:extLst>
          </p:cNvPr>
          <p:cNvSpPr>
            <a:spLocks noGrp="1"/>
          </p:cNvSpPr>
          <p:nvPr>
            <p:ph type="body" sz="quarter" idx="24" hasCustomPrompt="1"/>
          </p:nvPr>
        </p:nvSpPr>
        <p:spPr>
          <a:xfrm>
            <a:off x="8006080" y="3519496"/>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Agenda point</a:t>
            </a:r>
          </a:p>
        </p:txBody>
      </p:sp>
      <p:sp>
        <p:nvSpPr>
          <p:cNvPr id="22" name="Text Placeholder 8">
            <a:extLst>
              <a:ext uri="{FF2B5EF4-FFF2-40B4-BE49-F238E27FC236}">
                <a16:creationId xmlns:a16="http://schemas.microsoft.com/office/drawing/2014/main" id="{44E9AF6B-F526-D546-A8CA-AC0220474471}"/>
              </a:ext>
            </a:extLst>
          </p:cNvPr>
          <p:cNvSpPr>
            <a:spLocks noGrp="1"/>
          </p:cNvSpPr>
          <p:nvPr>
            <p:ph type="body" sz="quarter" idx="25" hasCustomPrompt="1"/>
          </p:nvPr>
        </p:nvSpPr>
        <p:spPr>
          <a:xfrm>
            <a:off x="7169334" y="4595153"/>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04</a:t>
            </a:r>
          </a:p>
        </p:txBody>
      </p:sp>
      <p:sp>
        <p:nvSpPr>
          <p:cNvPr id="23" name="Text Placeholder 5">
            <a:extLst>
              <a:ext uri="{FF2B5EF4-FFF2-40B4-BE49-F238E27FC236}">
                <a16:creationId xmlns:a16="http://schemas.microsoft.com/office/drawing/2014/main" id="{0F2CDD4E-5A89-9D41-97B5-C0ED1FAA02A5}"/>
              </a:ext>
            </a:extLst>
          </p:cNvPr>
          <p:cNvSpPr>
            <a:spLocks noGrp="1"/>
          </p:cNvSpPr>
          <p:nvPr>
            <p:ph type="body" sz="quarter" idx="26" hasCustomPrompt="1"/>
          </p:nvPr>
        </p:nvSpPr>
        <p:spPr>
          <a:xfrm>
            <a:off x="8006080" y="4511041"/>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Agenda point</a:t>
            </a:r>
          </a:p>
        </p:txBody>
      </p:sp>
      <p:sp>
        <p:nvSpPr>
          <p:cNvPr id="24" name="Slide Number Placeholder 11">
            <a:extLst>
              <a:ext uri="{FF2B5EF4-FFF2-40B4-BE49-F238E27FC236}">
                <a16:creationId xmlns:a16="http://schemas.microsoft.com/office/drawing/2014/main" id="{0E3A241E-5054-F14C-B5DA-20D7F2294DE4}"/>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pic>
        <p:nvPicPr>
          <p:cNvPr id="26" name="Picture 25">
            <a:extLst>
              <a:ext uri="{FF2B5EF4-FFF2-40B4-BE49-F238E27FC236}">
                <a16:creationId xmlns:a16="http://schemas.microsoft.com/office/drawing/2014/main" id="{56420CDA-354B-A845-9880-7F11D7F8CCB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9989382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tatement slide - image backgroun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FF371F-1C98-B541-9B01-B36378FB5653}"/>
              </a:ext>
            </a:extLst>
          </p:cNvPr>
          <p:cNvSpPr>
            <a:spLocks noGrp="1"/>
          </p:cNvSpPr>
          <p:nvPr>
            <p:ph type="body" sz="quarter" idx="17" hasCustomPrompt="1"/>
          </p:nvPr>
        </p:nvSpPr>
        <p:spPr>
          <a:xfrm>
            <a:off x="0" y="0"/>
            <a:ext cx="12192000" cy="6858000"/>
          </a:xfrm>
          <a:solidFill>
            <a:schemeClr val="accent2"/>
          </a:solidFill>
        </p:spPr>
        <p:txBody>
          <a:bodyPr>
            <a:normAutofit/>
          </a:bodyPr>
          <a:lstStyle>
            <a:lvl1pPr>
              <a:defRPr sz="100"/>
            </a:lvl1pPr>
          </a:lstStyle>
          <a:p>
            <a:pPr lvl="0"/>
            <a:r>
              <a:rPr lang="en-US" dirty="0"/>
              <a:t> </a:t>
            </a:r>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1080012" y="1898248"/>
            <a:ext cx="10278611" cy="2771105"/>
          </a:xfrm>
          <a:prstGeom prst="rect">
            <a:avLst/>
          </a:prstGeom>
        </p:spPr>
        <p:txBody>
          <a:bodyPr anchor="ctr">
            <a:noAutofit/>
          </a:bodyPr>
          <a:lstStyle>
            <a:lvl1pPr marL="0" indent="0">
              <a:lnSpc>
                <a:spcPct val="100000"/>
              </a:lnSpc>
              <a:spcBef>
                <a:spcPts val="0"/>
              </a:spcBef>
              <a:spcAft>
                <a:spcPts val="600"/>
              </a:spcAft>
              <a:buNone/>
              <a:defRPr sz="3200" b="1" cap="none"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This is an example slide that can be used for a divider or as a slide for a BIG STATEMENT </a:t>
            </a:r>
            <a:br>
              <a:rPr lang="en-US" dirty="0"/>
            </a:br>
            <a:r>
              <a:rPr lang="en-US" dirty="0"/>
              <a:t>(highlight keywords)</a:t>
            </a:r>
          </a:p>
        </p:txBody>
      </p:sp>
      <p:sp>
        <p:nvSpPr>
          <p:cNvPr id="9" name="Slide Number Placeholder 11">
            <a:extLst>
              <a:ext uri="{FF2B5EF4-FFF2-40B4-BE49-F238E27FC236}">
                <a16:creationId xmlns:a16="http://schemas.microsoft.com/office/drawing/2014/main" id="{11645A04-5729-C946-908D-D46CE4DC86E7}"/>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pic>
        <p:nvPicPr>
          <p:cNvPr id="7" name="Picture 6">
            <a:extLst>
              <a:ext uri="{FF2B5EF4-FFF2-40B4-BE49-F238E27FC236}">
                <a16:creationId xmlns:a16="http://schemas.microsoft.com/office/drawing/2014/main" id="{BEE82B88-0A60-2245-B982-1ADB6B3AA8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8556487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 image slide">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68320E1-AA96-724C-A001-336B6A7A58EA}"/>
              </a:ext>
            </a:extLst>
          </p:cNvPr>
          <p:cNvSpPr>
            <a:spLocks noGrp="1"/>
          </p:cNvSpPr>
          <p:nvPr>
            <p:ph type="pic" sz="quarter" idx="16"/>
          </p:nvPr>
        </p:nvSpPr>
        <p:spPr>
          <a:xfrm>
            <a:off x="-1" y="0"/>
            <a:ext cx="12192001" cy="6858000"/>
          </a:xfrm>
          <a:prstGeom prst="rect">
            <a:avLst/>
          </a:prstGeom>
          <a:solidFill>
            <a:schemeClr val="bg1">
              <a:lumMod val="95000"/>
            </a:schemeClr>
          </a:solidFill>
          <a:ln>
            <a:noFill/>
          </a:ln>
        </p:spPr>
        <p:txBody>
          <a:bodyPr lIns="684000" tIns="0" bIns="0" anchor="ctr"/>
          <a:lstStyle>
            <a:lvl1pPr marL="0" indent="0" algn="ctr">
              <a:buNone/>
              <a:defRPr sz="2000" b="0">
                <a:solidFill>
                  <a:schemeClr val="accent3"/>
                </a:solidFill>
                <a:latin typeface="Century Gothic" charset="0"/>
                <a:ea typeface="Century Gothic" charset="0"/>
                <a:cs typeface="Century Gothic" charset="0"/>
              </a:defRPr>
            </a:lvl1pPr>
          </a:lstStyle>
          <a:p>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16412BE4-06CF-F54E-814A-F3D5669EA7CB}"/>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DF265D1F-8F98-2549-B60C-2472174E713F}"/>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A8A23E1D-36FC-C94F-9906-444B2BF639C5}"/>
              </a:ext>
            </a:extLst>
          </p:cNvPr>
          <p:cNvSpPr>
            <a:spLocks noGrp="1"/>
          </p:cNvSpPr>
          <p:nvPr>
            <p:ph type="body" sz="quarter" idx="19"/>
          </p:nvPr>
        </p:nvSpPr>
        <p:spPr>
          <a:xfrm>
            <a:off x="371475" y="2054224"/>
            <a:ext cx="10082213" cy="28998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D1B8543A-940A-724E-AE2D-2BE6EFCDEEE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903462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column - whi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2780EFB8-6E56-EE48-8983-DE1B4755A6B8}"/>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861E24B-D64F-1440-B419-DBB95887C1F6}"/>
              </a:ext>
            </a:extLst>
          </p:cNvPr>
          <p:cNvSpPr>
            <a:spLocks noGrp="1"/>
          </p:cNvSpPr>
          <p:nvPr>
            <p:ph type="body" sz="quarter" idx="19"/>
          </p:nvPr>
        </p:nvSpPr>
        <p:spPr>
          <a:xfrm>
            <a:off x="371475" y="2054225"/>
            <a:ext cx="10081495" cy="3113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87778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2780EFB8-6E56-EE48-8983-DE1B4755A6B8}"/>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861E24B-D64F-1440-B419-DBB95887C1F6}"/>
              </a:ext>
            </a:extLst>
          </p:cNvPr>
          <p:cNvSpPr>
            <a:spLocks noGrp="1"/>
          </p:cNvSpPr>
          <p:nvPr>
            <p:ph type="body" sz="quarter" idx="19"/>
          </p:nvPr>
        </p:nvSpPr>
        <p:spPr>
          <a:xfrm>
            <a:off x="371476" y="2054224"/>
            <a:ext cx="5636602" cy="39714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4">
            <a:extLst>
              <a:ext uri="{FF2B5EF4-FFF2-40B4-BE49-F238E27FC236}">
                <a16:creationId xmlns:a16="http://schemas.microsoft.com/office/drawing/2014/main" id="{8DA65326-D80F-A347-B621-B23584DDF9CA}"/>
              </a:ext>
            </a:extLst>
          </p:cNvPr>
          <p:cNvSpPr>
            <a:spLocks noGrp="1"/>
          </p:cNvSpPr>
          <p:nvPr>
            <p:ph type="body" sz="quarter" idx="20"/>
          </p:nvPr>
        </p:nvSpPr>
        <p:spPr>
          <a:xfrm>
            <a:off x="6186220" y="2054224"/>
            <a:ext cx="5631130" cy="39714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00988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 whi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5"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A041E1C9-5D2D-DD4F-BD94-2A43DCED4BB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FFA41708-CFBC-FF4A-9A6A-ED3C5EFA9BD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41861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 do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69890" y="569918"/>
            <a:ext cx="330080"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Slide Number Placeholder 11">
            <a:extLst>
              <a:ext uri="{FF2B5EF4-FFF2-40B4-BE49-F238E27FC236}">
                <a16:creationId xmlns:a16="http://schemas.microsoft.com/office/drawing/2014/main" id="{96710692-AAD8-DC46-B4B9-91D3635EFF06}"/>
              </a:ext>
            </a:extLst>
          </p:cNvPr>
          <p:cNvSpPr txBox="1">
            <a:spLocks/>
          </p:cNvSpPr>
          <p:nvPr userDrawn="1"/>
        </p:nvSpPr>
        <p:spPr>
          <a:xfrm>
            <a:off x="337857"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B3A61830-F7ED-AB4F-BEB6-264DE408A7D6}"/>
              </a:ext>
            </a:extLst>
          </p:cNvPr>
          <p:cNvSpPr>
            <a:spLocks noGrp="1"/>
          </p:cNvSpPr>
          <p:nvPr>
            <p:ph type="title"/>
          </p:nvPr>
        </p:nvSpPr>
        <p:spPr/>
        <p:txBody>
          <a:bodyPr/>
          <a:lstStyle/>
          <a:p>
            <a:r>
              <a:rPr lang="en-US"/>
              <a:t>Click to edit Master title style</a:t>
            </a:r>
            <a:endParaRPr lang="en-GB"/>
          </a:p>
        </p:txBody>
      </p:sp>
      <p:sp>
        <p:nvSpPr>
          <p:cNvPr id="9" name="Text Placeholder 4">
            <a:extLst>
              <a:ext uri="{FF2B5EF4-FFF2-40B4-BE49-F238E27FC236}">
                <a16:creationId xmlns:a16="http://schemas.microsoft.com/office/drawing/2014/main" id="{7198CE50-2F88-F348-B455-58D6918EE4E4}"/>
              </a:ext>
            </a:extLst>
          </p:cNvPr>
          <p:cNvSpPr>
            <a:spLocks noGrp="1"/>
          </p:cNvSpPr>
          <p:nvPr>
            <p:ph type="body" sz="quarter" idx="19"/>
          </p:nvPr>
        </p:nvSpPr>
        <p:spPr>
          <a:xfrm>
            <a:off x="371476" y="2054224"/>
            <a:ext cx="5636602" cy="39714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a:extLst>
              <a:ext uri="{FF2B5EF4-FFF2-40B4-BE49-F238E27FC236}">
                <a16:creationId xmlns:a16="http://schemas.microsoft.com/office/drawing/2014/main" id="{7DC22091-BCD0-A54A-BB9F-92318B9B1EF8}"/>
              </a:ext>
            </a:extLst>
          </p:cNvPr>
          <p:cNvSpPr>
            <a:spLocks noGrp="1"/>
          </p:cNvSpPr>
          <p:nvPr>
            <p:ph type="body" sz="quarter" idx="20"/>
          </p:nvPr>
        </p:nvSpPr>
        <p:spPr>
          <a:xfrm>
            <a:off x="6186220" y="2054224"/>
            <a:ext cx="5631130" cy="39714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8E5DB4E9-88C0-D245-824F-3F1BA0C0E2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92715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slide - dual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346075"/>
            <a:ext cx="6324601" cy="6165850"/>
          </a:xfrm>
          <a:prstGeom prst="rect">
            <a:avLst/>
          </a:prstGeom>
          <a:solidFill>
            <a:schemeClr val="bg1">
              <a:lumMod val="95000"/>
            </a:schemeClr>
          </a:solidFill>
          <a:ln>
            <a:noFill/>
          </a:ln>
        </p:spPr>
        <p:txBody>
          <a:bodyPr lIns="0" tIns="108000" rIns="0" bIns="0" anchor="t"/>
          <a:lstStyle>
            <a:lvl1pPr marL="0" indent="0" algn="ctr">
              <a:buNone/>
              <a:defRPr sz="1200">
                <a:solidFill>
                  <a:schemeClr val="accent1"/>
                </a:solidFill>
                <a:latin typeface="Century Gothic" charset="0"/>
                <a:ea typeface="Century Gothic" charset="0"/>
                <a:cs typeface="Century Gothic" charset="0"/>
              </a:defRPr>
            </a:lvl1pPr>
          </a:lstStyle>
          <a:p>
            <a:r>
              <a:rPr lang="en-US" dirty="0"/>
              <a:t>Add image here. Add the same image as the right-hand side – </a:t>
            </a:r>
          </a:p>
          <a:p>
            <a:r>
              <a:rPr lang="en-US" dirty="0"/>
              <a:t>but use the crop tool to zoom into the image.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930299" y="1197000"/>
            <a:ext cx="4464000" cy="4464000"/>
          </a:xfrm>
          <a:prstGeom prst="rect">
            <a:avLst/>
          </a:prstGeom>
          <a:solidFill>
            <a:schemeClr val="bg1"/>
          </a:solidFill>
        </p:spPr>
        <p:txBody>
          <a:bodyPr/>
          <a:lstStyle>
            <a:lvl1pPr marL="0" indent="0">
              <a:buNone/>
              <a:defRPr sz="200">
                <a:solidFill>
                  <a:schemeClr val="bg1"/>
                </a:solidFill>
              </a:defRPr>
            </a:lvl1pPr>
          </a:lstStyle>
          <a:p>
            <a:pPr lvl="0"/>
            <a:r>
              <a:rPr lang="en-US"/>
              <a:t>Box</a:t>
            </a:r>
          </a:p>
        </p:txBody>
      </p:sp>
      <p:sp>
        <p:nvSpPr>
          <p:cNvPr id="14" name="Text Placeholder 8">
            <a:extLst>
              <a:ext uri="{FF2B5EF4-FFF2-40B4-BE49-F238E27FC236}">
                <a16:creationId xmlns:a16="http://schemas.microsoft.com/office/drawing/2014/main" id="{81FD977A-04F3-404A-8C8D-B3FC6137BCDF}"/>
              </a:ext>
            </a:extLst>
          </p:cNvPr>
          <p:cNvSpPr>
            <a:spLocks noGrp="1"/>
          </p:cNvSpPr>
          <p:nvPr>
            <p:ph type="body" sz="quarter" idx="13" hasCustomPrompt="1"/>
          </p:nvPr>
        </p:nvSpPr>
        <p:spPr>
          <a:xfrm>
            <a:off x="1371599" y="2425996"/>
            <a:ext cx="3719385" cy="2781103"/>
          </a:xfrm>
          <a:prstGeom prst="rect">
            <a:avLst/>
          </a:prstGeom>
        </p:spPr>
        <p:txBody>
          <a:bodyPr>
            <a:noAutofit/>
          </a:bodyPr>
          <a:lstStyle>
            <a:lvl1pPr marL="0" indent="0">
              <a:lnSpc>
                <a:spcPct val="100000"/>
              </a:lnSpc>
              <a:spcBef>
                <a:spcPts val="0"/>
              </a:spcBef>
              <a:spcAft>
                <a:spcPts val="0"/>
              </a:spcAft>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This is an example slide that can be used for a divider or as a slide for a big statement</a:t>
            </a:r>
          </a:p>
        </p:txBody>
      </p:sp>
      <p:sp>
        <p:nvSpPr>
          <p:cNvPr id="18" name="Text Placeholder 8">
            <a:extLst>
              <a:ext uri="{FF2B5EF4-FFF2-40B4-BE49-F238E27FC236}">
                <a16:creationId xmlns:a16="http://schemas.microsoft.com/office/drawing/2014/main" id="{BC092F38-1D98-C64F-B7F0-A32B683E9941}"/>
              </a:ext>
            </a:extLst>
          </p:cNvPr>
          <p:cNvSpPr>
            <a:spLocks noGrp="1"/>
          </p:cNvSpPr>
          <p:nvPr>
            <p:ph type="body" sz="quarter" idx="19" hasCustomPrompt="1"/>
          </p:nvPr>
        </p:nvSpPr>
        <p:spPr>
          <a:xfrm>
            <a:off x="1321472" y="1574097"/>
            <a:ext cx="658126" cy="658126"/>
          </a:xfrm>
          <a:prstGeom prst="rect">
            <a:avLst/>
          </a:prstGeom>
          <a:solidFill>
            <a:schemeClr val="tx1"/>
          </a:solidFill>
          <a:ln w="19050">
            <a:noFill/>
          </a:ln>
        </p:spPr>
        <p:txBody>
          <a:bodyPr wrap="none" lIns="0" tIns="0" rIns="0" bIns="0" anchor="ctr">
            <a:noAutofit/>
          </a:bodyPr>
          <a:lstStyle>
            <a:lvl1pPr marL="0" indent="0" algn="ctr">
              <a:lnSpc>
                <a:spcPct val="100000"/>
              </a:lnSpc>
              <a:spcBef>
                <a:spcPts val="0"/>
              </a:spcBef>
              <a:buNone/>
              <a:defRPr sz="2400" b="1" cap="all" baseline="0">
                <a:solidFill>
                  <a:schemeClr val="accent3"/>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01</a:t>
            </a:r>
          </a:p>
        </p:txBody>
      </p:sp>
      <p:sp>
        <p:nvSpPr>
          <p:cNvPr id="19" name="Picture Placeholder 3">
            <a:extLst>
              <a:ext uri="{FF2B5EF4-FFF2-40B4-BE49-F238E27FC236}">
                <a16:creationId xmlns:a16="http://schemas.microsoft.com/office/drawing/2014/main" id="{349BA7F6-5F1F-AF43-A7B8-B3928C6C7D53}"/>
              </a:ext>
            </a:extLst>
          </p:cNvPr>
          <p:cNvSpPr>
            <a:spLocks noGrp="1"/>
          </p:cNvSpPr>
          <p:nvPr>
            <p:ph type="pic" sz="quarter" idx="28" hasCustomPrompt="1"/>
          </p:nvPr>
        </p:nvSpPr>
        <p:spPr>
          <a:xfrm>
            <a:off x="6324599" y="1197000"/>
            <a:ext cx="5867401" cy="4464000"/>
          </a:xfrm>
          <a:prstGeom prst="rect">
            <a:avLst/>
          </a:prstGeom>
          <a:solidFill>
            <a:schemeClr val="bg1">
              <a:lumMod val="95000"/>
            </a:schemeClr>
          </a:solidFill>
          <a:ln>
            <a:noFill/>
          </a:ln>
        </p:spPr>
        <p:txBody>
          <a:bodyPr lIns="0" tIns="251999" rIns="0" bIns="0" anchor="ctr"/>
          <a:lstStyle>
            <a:lvl1pPr marL="0" indent="0" algn="ctr">
              <a:buNone/>
              <a:defRPr sz="2000">
                <a:solidFill>
                  <a:schemeClr val="accent1"/>
                </a:solidFill>
                <a:latin typeface="Century Gothic" charset="0"/>
                <a:ea typeface="Century Gothic" charset="0"/>
                <a:cs typeface="Century Gothic" charset="0"/>
              </a:defRPr>
            </a:lvl1pPr>
          </a:lstStyle>
          <a:p>
            <a:r>
              <a:rPr lang="en-US" dirty="0"/>
              <a:t>Click icon to add image. </a:t>
            </a:r>
          </a:p>
        </p:txBody>
      </p:sp>
      <p:sp>
        <p:nvSpPr>
          <p:cNvPr id="15" name="Slide Number Placeholder 11">
            <a:extLst>
              <a:ext uri="{FF2B5EF4-FFF2-40B4-BE49-F238E27FC236}">
                <a16:creationId xmlns:a16="http://schemas.microsoft.com/office/drawing/2014/main" id="{808EB29F-5C64-F546-85EA-71919370FF6E}"/>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4069368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 midn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69890" y="569919"/>
            <a:ext cx="330080" cy="52508"/>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3" name="Slide Number Placeholder 11">
            <a:extLst>
              <a:ext uri="{FF2B5EF4-FFF2-40B4-BE49-F238E27FC236}">
                <a16:creationId xmlns:a16="http://schemas.microsoft.com/office/drawing/2014/main" id="{9A96C6D2-2571-6749-9BA3-EE6915B9D75F}"/>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F4348041-FA03-7848-AEA7-EA93AE5A02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4B11FA5F-445F-CB4F-AA03-A1685FA343C5}"/>
              </a:ext>
            </a:extLst>
          </p:cNvPr>
          <p:cNvSpPr>
            <a:spLocks noGrp="1"/>
          </p:cNvSpPr>
          <p:nvPr>
            <p:ph type="body" sz="quarter" idx="19"/>
          </p:nvPr>
        </p:nvSpPr>
        <p:spPr>
          <a:xfrm>
            <a:off x="371476" y="2054224"/>
            <a:ext cx="5636602" cy="3971437"/>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4">
            <a:extLst>
              <a:ext uri="{FF2B5EF4-FFF2-40B4-BE49-F238E27FC236}">
                <a16:creationId xmlns:a16="http://schemas.microsoft.com/office/drawing/2014/main" id="{7106A483-61FB-DE40-928A-2CD561409670}"/>
              </a:ext>
            </a:extLst>
          </p:cNvPr>
          <p:cNvSpPr>
            <a:spLocks noGrp="1"/>
          </p:cNvSpPr>
          <p:nvPr>
            <p:ph type="body" sz="quarter" idx="20"/>
          </p:nvPr>
        </p:nvSpPr>
        <p:spPr>
          <a:xfrm>
            <a:off x="6186220" y="2054224"/>
            <a:ext cx="5631130" cy="3971437"/>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a:extLst>
              <a:ext uri="{FF2B5EF4-FFF2-40B4-BE49-F238E27FC236}">
                <a16:creationId xmlns:a16="http://schemas.microsoft.com/office/drawing/2014/main" id="{AEEEEFCF-672F-A148-9F28-C15F56B75CA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973522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5486"/>
            <a:ext cx="328495" cy="54000"/>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1">
            <a:extLst>
              <a:ext uri="{FF2B5EF4-FFF2-40B4-BE49-F238E27FC236}">
                <a16:creationId xmlns:a16="http://schemas.microsoft.com/office/drawing/2014/main" id="{198AB1FC-DF8C-6C4B-A35C-7800B2C74BC7}"/>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663CC2A5-D869-2C47-9EDD-2B62BFBD70C1}"/>
              </a:ext>
            </a:extLst>
          </p:cNvPr>
          <p:cNvSpPr>
            <a:spLocks noGrp="1"/>
          </p:cNvSpPr>
          <p:nvPr>
            <p:ph type="title"/>
          </p:nvPr>
        </p:nvSpPr>
        <p:spPr>
          <a:xfrm>
            <a:off x="371476" y="728662"/>
            <a:ext cx="3242769" cy="1325563"/>
          </a:xfrm>
        </p:spPr>
        <p:txBody>
          <a:body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24DA6461-AD33-8640-A639-50C05FF47A10}"/>
              </a:ext>
            </a:extLst>
          </p:cNvPr>
          <p:cNvSpPr>
            <a:spLocks noGrp="1"/>
          </p:cNvSpPr>
          <p:nvPr>
            <p:ph type="body" sz="quarter" idx="19"/>
          </p:nvPr>
        </p:nvSpPr>
        <p:spPr>
          <a:xfrm>
            <a:off x="3985721" y="946150"/>
            <a:ext cx="7831629" cy="4965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07562980-68AD-6B42-BC66-475380F4CD4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417865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column - do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72610"/>
            <a:ext cx="328495" cy="54000"/>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1">
            <a:extLst>
              <a:ext uri="{FF2B5EF4-FFF2-40B4-BE49-F238E27FC236}">
                <a16:creationId xmlns:a16="http://schemas.microsoft.com/office/drawing/2014/main" id="{E9D113E3-1268-6143-AD51-4D3FF82B369C}"/>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4" name="Text Placeholder 3">
            <a:extLst>
              <a:ext uri="{FF2B5EF4-FFF2-40B4-BE49-F238E27FC236}">
                <a16:creationId xmlns:a16="http://schemas.microsoft.com/office/drawing/2014/main" id="{B1C5CD99-617B-164F-B77F-1F9A0AAB3F86}"/>
              </a:ext>
            </a:extLst>
          </p:cNvPr>
          <p:cNvSpPr>
            <a:spLocks noGrp="1"/>
          </p:cNvSpPr>
          <p:nvPr>
            <p:ph type="body" sz="quarter" idx="19"/>
          </p:nvPr>
        </p:nvSpPr>
        <p:spPr>
          <a:xfrm>
            <a:off x="3963988" y="982663"/>
            <a:ext cx="7853362" cy="4867275"/>
          </a:xfrm>
        </p:spPr>
        <p:txBody>
          <a:bodyPr/>
          <a:lstStyle>
            <a:lvl1pPr>
              <a:defRPr>
                <a:solidFill>
                  <a:schemeClr val="tx1"/>
                </a:solidFill>
              </a:defRPr>
            </a:lvl1pPr>
            <a:lvl2pPr>
              <a:defRPr>
                <a:solidFill>
                  <a:schemeClr val="accent4"/>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39FD0DD3-E787-9F43-9549-A7BE3C3772B4}"/>
              </a:ext>
            </a:extLst>
          </p:cNvPr>
          <p:cNvSpPr>
            <a:spLocks noGrp="1"/>
          </p:cNvSpPr>
          <p:nvPr>
            <p:ph type="title"/>
          </p:nvPr>
        </p:nvSpPr>
        <p:spPr>
          <a:xfrm>
            <a:off x="371476" y="728662"/>
            <a:ext cx="3148338" cy="1325563"/>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871741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column - midnigh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19"/>
            <a:ext cx="328494"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1">
            <a:extLst>
              <a:ext uri="{FF2B5EF4-FFF2-40B4-BE49-F238E27FC236}">
                <a16:creationId xmlns:a16="http://schemas.microsoft.com/office/drawing/2014/main" id="{AC1B4FDC-5CC4-D84A-AB92-605C34D5234D}"/>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2" name="Text Placeholder 3">
            <a:extLst>
              <a:ext uri="{FF2B5EF4-FFF2-40B4-BE49-F238E27FC236}">
                <a16:creationId xmlns:a16="http://schemas.microsoft.com/office/drawing/2014/main" id="{C2F63E5A-8EC0-EB42-A142-B1911D676B72}"/>
              </a:ext>
            </a:extLst>
          </p:cNvPr>
          <p:cNvSpPr>
            <a:spLocks noGrp="1"/>
          </p:cNvSpPr>
          <p:nvPr>
            <p:ph type="body" sz="quarter" idx="19"/>
          </p:nvPr>
        </p:nvSpPr>
        <p:spPr>
          <a:xfrm>
            <a:off x="3988896" y="976313"/>
            <a:ext cx="7827962" cy="4916487"/>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3B1D230E-AB82-4A47-AEC1-EDCAFAD68E58}"/>
              </a:ext>
            </a:extLst>
          </p:cNvPr>
          <p:cNvSpPr>
            <a:spLocks noGrp="1"/>
          </p:cNvSpPr>
          <p:nvPr>
            <p:ph type="title"/>
          </p:nvPr>
        </p:nvSpPr>
        <p:spPr>
          <a:xfrm>
            <a:off x="371476" y="728662"/>
            <a:ext cx="3123286" cy="1325563"/>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874351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column - midnight/whit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6" y="569918"/>
            <a:ext cx="328494" cy="55065"/>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85800"/>
            <a:ext cx="8574580"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1">
            <a:extLst>
              <a:ext uri="{FF2B5EF4-FFF2-40B4-BE49-F238E27FC236}">
                <a16:creationId xmlns:a16="http://schemas.microsoft.com/office/drawing/2014/main" id="{7C1B55EE-6913-E74B-9E6F-5EA2CAC61BC7}"/>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CC51333F-B93B-6940-A161-E291D788FB46}"/>
              </a:ext>
            </a:extLst>
          </p:cNvPr>
          <p:cNvSpPr>
            <a:spLocks noGrp="1"/>
          </p:cNvSpPr>
          <p:nvPr>
            <p:ph type="title"/>
          </p:nvPr>
        </p:nvSpPr>
        <p:spPr>
          <a:xfrm>
            <a:off x="371476" y="728662"/>
            <a:ext cx="3098234" cy="1325563"/>
          </a:xfrm>
        </p:spPr>
        <p:txBody>
          <a:bodyPr/>
          <a:lstStyle>
            <a:lvl1pPr>
              <a:defRPr>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0229163A-3BB2-A64B-A0DF-FED9A3686166}"/>
              </a:ext>
            </a:extLst>
          </p:cNvPr>
          <p:cNvSpPr>
            <a:spLocks noGrp="1"/>
          </p:cNvSpPr>
          <p:nvPr>
            <p:ph type="body" sz="quarter" idx="19"/>
          </p:nvPr>
        </p:nvSpPr>
        <p:spPr>
          <a:xfrm>
            <a:off x="3870325" y="882650"/>
            <a:ext cx="8035925"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663B9339-5989-DB41-BF92-1B5FD65EA2B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3974856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hasCustomPrompt="1"/>
          </p:nvPr>
        </p:nvSpPr>
        <p:spPr>
          <a:xfrm>
            <a:off x="-1" y="0"/>
            <a:ext cx="12192001" cy="6858000"/>
          </a:xfrm>
          <a:prstGeom prst="rect">
            <a:avLst/>
          </a:prstGeom>
          <a:solidFill>
            <a:schemeClr val="accent5"/>
          </a:solidFill>
          <a:ln>
            <a:noFill/>
          </a:ln>
        </p:spPr>
        <p:txBody>
          <a:bodyPr lIns="684000" tIns="0" bIns="0" anchor="ctr">
            <a:normAutofit/>
          </a:bodyPr>
          <a:lstStyle>
            <a:lvl1pPr marL="0" indent="0" algn="l">
              <a:buNone/>
              <a:defRPr sz="1200" b="0">
                <a:solidFill>
                  <a:schemeClr val="accent3"/>
                </a:solidFill>
                <a:latin typeface="Century Gothic" charset="0"/>
                <a:ea typeface="Century Gothic" charset="0"/>
                <a:cs typeface="Century Gothic" charset="0"/>
              </a:defRPr>
            </a:lvl1pPr>
          </a:lstStyle>
          <a:p>
            <a:r>
              <a:rPr lang="en-US" dirty="0"/>
              <a:t>Add image here</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72610"/>
            <a:ext cx="328495" cy="54000"/>
          </a:xfrm>
          <a:prstGeom prst="rect">
            <a:avLst/>
          </a:prstGeom>
          <a:solidFill>
            <a:schemeClr val="bg2"/>
          </a:solidFill>
        </p:spPr>
        <p:txBody>
          <a:bodyPr wrap="none" lIns="0" tIns="0" rIns="0" bIns="0" anchor="ctr"/>
          <a:lstStyle>
            <a:lvl1pPr>
              <a:defRPr lang="en-US" sz="200" smtClean="0">
                <a:solidFill>
                  <a:schemeClr val="bg2"/>
                </a:solidFill>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Text Placeholder 24">
            <a:extLst>
              <a:ext uri="{FF2B5EF4-FFF2-40B4-BE49-F238E27FC236}">
                <a16:creationId xmlns:a16="http://schemas.microsoft.com/office/drawing/2014/main" id="{4BCEEAE9-2632-734D-A333-1202EB0610B7}"/>
              </a:ext>
            </a:extLst>
          </p:cNvPr>
          <p:cNvSpPr>
            <a:spLocks noGrp="1"/>
          </p:cNvSpPr>
          <p:nvPr>
            <p:ph type="body" sz="quarter" idx="27" hasCustomPrompt="1"/>
          </p:nvPr>
        </p:nvSpPr>
        <p:spPr>
          <a:xfrm>
            <a:off x="3617420" y="685800"/>
            <a:ext cx="8574580" cy="5486399"/>
          </a:xfrm>
          <a:prstGeom prst="rect">
            <a:avLst/>
          </a:prstGeom>
          <a:solidFill>
            <a:schemeClr val="bg1"/>
          </a:solidFill>
        </p:spPr>
        <p:txBody>
          <a:bodyPr/>
          <a:lstStyle>
            <a:lvl1pPr marL="0" indent="0">
              <a:buNone/>
              <a:defRPr sz="200">
                <a:solidFill>
                  <a:schemeClr val="bg1"/>
                </a:solidFill>
              </a:defRPr>
            </a:lvl1pPr>
          </a:lstStyle>
          <a:p>
            <a:pPr lvl="0"/>
            <a:r>
              <a:rPr lang="en-US" dirty="0"/>
              <a:t>Box</a:t>
            </a:r>
          </a:p>
        </p:txBody>
      </p:sp>
      <p:sp>
        <p:nvSpPr>
          <p:cNvPr id="14" name="Slide Number Placeholder 11">
            <a:extLst>
              <a:ext uri="{FF2B5EF4-FFF2-40B4-BE49-F238E27FC236}">
                <a16:creationId xmlns:a16="http://schemas.microsoft.com/office/drawing/2014/main" id="{36A6A53F-5626-6845-8E7C-148D64A9FC5B}"/>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DF65E544-8130-9545-B423-3CDB35960E3D}"/>
              </a:ext>
            </a:extLst>
          </p:cNvPr>
          <p:cNvSpPr>
            <a:spLocks noGrp="1"/>
          </p:cNvSpPr>
          <p:nvPr>
            <p:ph type="title"/>
          </p:nvPr>
        </p:nvSpPr>
        <p:spPr>
          <a:xfrm>
            <a:off x="371476" y="728662"/>
            <a:ext cx="3041866" cy="1325563"/>
          </a:xfrm>
        </p:spPr>
        <p:txBody>
          <a:bodyPr/>
          <a:lstStyle>
            <a:lvl1pPr>
              <a:defRPr>
                <a:solidFill>
                  <a:schemeClr val="tx1"/>
                </a:solidFill>
              </a:defRPr>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2763AD54-9289-CE47-A4DD-DFCE702A30CB}"/>
              </a:ext>
            </a:extLst>
          </p:cNvPr>
          <p:cNvSpPr>
            <a:spLocks noGrp="1"/>
          </p:cNvSpPr>
          <p:nvPr>
            <p:ph type="body" sz="quarter" idx="28"/>
          </p:nvPr>
        </p:nvSpPr>
        <p:spPr>
          <a:xfrm>
            <a:off x="3927474" y="952500"/>
            <a:ext cx="7889875" cy="4910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C427000E-F98E-AD43-841C-F2C6CD6C6C4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7026403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 column - midnight/do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6531"/>
            <a:ext cx="36174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19"/>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0"/>
            <a:ext cx="857458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4" name="Text Placeholder 3">
            <a:extLst>
              <a:ext uri="{FF2B5EF4-FFF2-40B4-BE49-F238E27FC236}">
                <a16:creationId xmlns:a16="http://schemas.microsoft.com/office/drawing/2014/main" id="{4DB6833E-CD7A-D447-887D-BE81749C08D1}"/>
              </a:ext>
            </a:extLst>
          </p:cNvPr>
          <p:cNvSpPr>
            <a:spLocks noGrp="1"/>
          </p:cNvSpPr>
          <p:nvPr>
            <p:ph type="body" sz="quarter" idx="19"/>
          </p:nvPr>
        </p:nvSpPr>
        <p:spPr>
          <a:xfrm>
            <a:off x="3957638" y="685800"/>
            <a:ext cx="7859712"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C48F12CA-0E9A-3A46-B43D-897CDE2FCD62}"/>
              </a:ext>
            </a:extLst>
          </p:cNvPr>
          <p:cNvSpPr>
            <a:spLocks noGrp="1"/>
          </p:cNvSpPr>
          <p:nvPr>
            <p:ph type="title"/>
          </p:nvPr>
        </p:nvSpPr>
        <p:spPr>
          <a:xfrm>
            <a:off x="371476" y="728662"/>
            <a:ext cx="3016814" cy="1325563"/>
          </a:xfrm>
        </p:spPr>
        <p:txBody>
          <a:bodyPr/>
          <a:lstStyle>
            <a:lvl1pPr>
              <a:defRPr>
                <a:solidFill>
                  <a:schemeClr val="bg1"/>
                </a:solidFill>
              </a:defRPr>
            </a:lvl1pPr>
          </a:lstStyle>
          <a:p>
            <a:r>
              <a:rPr lang="en-US"/>
              <a:t>Click to edit Master title style</a:t>
            </a:r>
            <a:endParaRPr lang="en-GB"/>
          </a:p>
        </p:txBody>
      </p:sp>
      <p:pic>
        <p:nvPicPr>
          <p:cNvPr id="10" name="Picture 9">
            <a:extLst>
              <a:ext uri="{FF2B5EF4-FFF2-40B4-BE49-F238E27FC236}">
                <a16:creationId xmlns:a16="http://schemas.microsoft.com/office/drawing/2014/main" id="{231AB13B-FF9A-444C-982B-60E6E3ED39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787997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1 column - dove/midn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361742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4" y="569919"/>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6531"/>
            <a:ext cx="85745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C672DD9F-095E-D544-ABF5-66920588402F}"/>
              </a:ext>
            </a:extLst>
          </p:cNvPr>
          <p:cNvSpPr>
            <a:spLocks noGrp="1"/>
          </p:cNvSpPr>
          <p:nvPr>
            <p:ph type="title"/>
          </p:nvPr>
        </p:nvSpPr>
        <p:spPr>
          <a:xfrm>
            <a:off x="371476" y="728662"/>
            <a:ext cx="3160864" cy="1325563"/>
          </a:xfrm>
        </p:spPr>
        <p:txBody>
          <a:body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D769A20A-B8D2-0946-AB00-690138B3902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520722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x Bio/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346074"/>
            <a:ext cx="3617420" cy="6511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57" name="Picture Placeholder 5">
            <a:extLst>
              <a:ext uri="{FF2B5EF4-FFF2-40B4-BE49-F238E27FC236}">
                <a16:creationId xmlns:a16="http://schemas.microsoft.com/office/drawing/2014/main" id="{577E8DCD-CC07-7144-9FCF-0218402BEE7F}"/>
              </a:ext>
            </a:extLst>
          </p:cNvPr>
          <p:cNvSpPr>
            <a:spLocks noGrp="1"/>
          </p:cNvSpPr>
          <p:nvPr>
            <p:ph type="pic" sz="quarter" idx="26" hasCustomPrompt="1"/>
          </p:nvPr>
        </p:nvSpPr>
        <p:spPr>
          <a:xfrm>
            <a:off x="0" y="1"/>
            <a:ext cx="3624863" cy="2716240"/>
          </a:xfrm>
          <a:prstGeom prst="rect">
            <a:avLst/>
          </a:prstGeom>
          <a:solidFill>
            <a:schemeClr val="accent5"/>
          </a:solidFill>
        </p:spPr>
        <p:txBody>
          <a:bodyPr anchor="t">
            <a:normAutofit/>
          </a:bodyPr>
          <a:lstStyle>
            <a:lvl1pPr marL="0" indent="0" algn="ctr">
              <a:buNone/>
              <a:defRPr sz="1100" b="0">
                <a:solidFill>
                  <a:schemeClr val="accent3"/>
                </a:solidFill>
              </a:defRPr>
            </a:lvl1pPr>
          </a:lstStyle>
          <a:p>
            <a:r>
              <a:rPr lang="en-GB" dirty="0"/>
              <a:t>INSERT PHOTO HERE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617420" y="-7854"/>
            <a:ext cx="8574580" cy="6865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2" name="Text Placeholder 5">
            <a:extLst>
              <a:ext uri="{FF2B5EF4-FFF2-40B4-BE49-F238E27FC236}">
                <a16:creationId xmlns:a16="http://schemas.microsoft.com/office/drawing/2014/main" id="{F0AEBA99-5E7A-ED4E-AD6C-D03559905DD5}"/>
              </a:ext>
            </a:extLst>
          </p:cNvPr>
          <p:cNvSpPr>
            <a:spLocks noGrp="1"/>
          </p:cNvSpPr>
          <p:nvPr>
            <p:ph type="body" sz="quarter" idx="18" hasCustomPrompt="1"/>
          </p:nvPr>
        </p:nvSpPr>
        <p:spPr>
          <a:xfrm>
            <a:off x="435330" y="3168123"/>
            <a:ext cx="2646631" cy="505695"/>
          </a:xfrm>
          <a:prstGeom prst="rect">
            <a:avLst/>
          </a:prstGeom>
        </p:spPr>
        <p:txBody>
          <a:bodyPr/>
          <a:lstStyle>
            <a:lvl1pPr marL="0" indent="0">
              <a:buNone/>
              <a:defRPr sz="1200"/>
            </a:lvl1pPr>
            <a:lvl2pPr marL="4763" indent="0">
              <a:buNone/>
              <a:tabLst/>
              <a:defRPr sz="1200"/>
            </a:lvl2pPr>
          </a:lstStyle>
          <a:p>
            <a:r>
              <a:rPr lang="en-US" b="1" dirty="0"/>
              <a:t>First, Last Name</a:t>
            </a:r>
          </a:p>
          <a:p>
            <a:pPr lvl="1">
              <a:spcAft>
                <a:spcPts val="0"/>
              </a:spcAft>
            </a:pPr>
            <a:r>
              <a:rPr lang="en-US" dirty="0"/>
              <a:t>Job title</a:t>
            </a:r>
          </a:p>
        </p:txBody>
      </p:sp>
      <p:sp>
        <p:nvSpPr>
          <p:cNvPr id="29" name="Text Placeholder 43">
            <a:extLst>
              <a:ext uri="{FF2B5EF4-FFF2-40B4-BE49-F238E27FC236}">
                <a16:creationId xmlns:a16="http://schemas.microsoft.com/office/drawing/2014/main" id="{7E737C61-3022-BA4C-85B0-F78C0BD08F01}"/>
              </a:ext>
            </a:extLst>
          </p:cNvPr>
          <p:cNvSpPr>
            <a:spLocks noGrp="1"/>
          </p:cNvSpPr>
          <p:nvPr>
            <p:ph type="body" sz="quarter" idx="17" hasCustomPrompt="1"/>
          </p:nvPr>
        </p:nvSpPr>
        <p:spPr>
          <a:xfrm>
            <a:off x="786183" y="4797261"/>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sp>
        <p:nvSpPr>
          <p:cNvPr id="30" name="Content Placeholder 2">
            <a:extLst>
              <a:ext uri="{FF2B5EF4-FFF2-40B4-BE49-F238E27FC236}">
                <a16:creationId xmlns:a16="http://schemas.microsoft.com/office/drawing/2014/main" id="{8502F265-438D-F84D-BB46-2A2FCD4A6C19}"/>
              </a:ext>
            </a:extLst>
          </p:cNvPr>
          <p:cNvSpPr>
            <a:spLocks noGrp="1" noChangeAspect="1"/>
          </p:cNvSpPr>
          <p:nvPr>
            <p:ph idx="1" hasCustomPrompt="1"/>
          </p:nvPr>
        </p:nvSpPr>
        <p:spPr>
          <a:xfrm>
            <a:off x="435330" y="3561765"/>
            <a:ext cx="2646631" cy="1035003"/>
          </a:xfrm>
          <a:prstGeom prst="rect">
            <a:avLst/>
          </a:prstGeom>
          <a:noFill/>
          <a:ln w="38100">
            <a:noFill/>
          </a:ln>
        </p:spPr>
        <p:txBody>
          <a:bodyPr lIns="0" tIns="0" rIns="0" bIns="0" anchor="b"/>
          <a:lstStyle>
            <a:lvl1pPr marL="0" indent="0" algn="l">
              <a:lnSpc>
                <a:spcPct val="80000"/>
              </a:lnSpc>
              <a:spcAft>
                <a:spcPts val="0"/>
              </a:spcAft>
              <a:buNone/>
              <a:defRPr sz="4000" b="1">
                <a:solidFill>
                  <a:schemeClr val="bg2"/>
                </a:solidFill>
              </a:defRPr>
            </a:lvl1pPr>
            <a:lvl2pPr marL="0" indent="0" algn="l">
              <a:buFont typeface="Arial" panose="020B0604020202020204" pitchFamily="34" charset="0"/>
              <a:buNone/>
              <a:defRPr sz="1400" b="0" cap="all" baseline="0">
                <a:solidFill>
                  <a:schemeClr val="tx1"/>
                </a:solidFill>
                <a:latin typeface="+mj-lt"/>
              </a:defRPr>
            </a:lvl2pPr>
            <a:lvl3pPr marL="0" indent="0" algn="l">
              <a:buNone/>
              <a:defRPr b="0" cap="all" baseline="0">
                <a:solidFill>
                  <a:schemeClr val="tx1"/>
                </a:solidFill>
                <a:latin typeface="+mj-lt"/>
              </a:defRPr>
            </a:lvl3pPr>
            <a:lvl4pPr marL="0" indent="0" algn="l">
              <a:buNone/>
              <a:defRPr b="0" cap="none" baseline="0">
                <a:solidFill>
                  <a:schemeClr val="tx1"/>
                </a:solidFill>
                <a:latin typeface="+mj-lt"/>
              </a:defRPr>
            </a:lvl4pPr>
            <a:lvl5pPr marL="0" indent="0" algn="l">
              <a:buNone/>
              <a:defRPr b="0" cap="none" baseline="0">
                <a:solidFill>
                  <a:schemeClr val="tx1"/>
                </a:solidFill>
                <a:latin typeface="+mn-lt"/>
              </a:defRPr>
            </a:lvl5pPr>
          </a:lstStyle>
          <a:p>
            <a:pPr lvl="0"/>
            <a:r>
              <a:rPr lang="en-US" dirty="0"/>
              <a:t>00</a:t>
            </a:r>
          </a:p>
          <a:p>
            <a:pPr lvl="1"/>
            <a:r>
              <a:rPr lang="en-US" dirty="0"/>
              <a:t>Years in the industry</a:t>
            </a:r>
          </a:p>
        </p:txBody>
      </p:sp>
      <p:grpSp>
        <p:nvGrpSpPr>
          <p:cNvPr id="31" name="Group 30">
            <a:extLst>
              <a:ext uri="{FF2B5EF4-FFF2-40B4-BE49-F238E27FC236}">
                <a16:creationId xmlns:a16="http://schemas.microsoft.com/office/drawing/2014/main" id="{97D06316-7A2D-7648-8B9D-B4C1A7F0A368}"/>
              </a:ext>
            </a:extLst>
          </p:cNvPr>
          <p:cNvGrpSpPr/>
          <p:nvPr userDrawn="1"/>
        </p:nvGrpSpPr>
        <p:grpSpPr>
          <a:xfrm>
            <a:off x="435601" y="5933423"/>
            <a:ext cx="304800" cy="304800"/>
            <a:chOff x="1784350" y="7425836"/>
            <a:chExt cx="304800" cy="304800"/>
          </a:xfrm>
        </p:grpSpPr>
        <p:sp>
          <p:nvSpPr>
            <p:cNvPr id="32" name="Rectangle 31">
              <a:extLst>
                <a:ext uri="{FF2B5EF4-FFF2-40B4-BE49-F238E27FC236}">
                  <a16:creationId xmlns:a16="http://schemas.microsoft.com/office/drawing/2014/main" id="{AED04186-4244-6942-8C1D-64F3F94BE798}"/>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24354BAF-FB6E-3F49-AEA3-89A5D2B3F49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34" name="Group 33">
            <a:extLst>
              <a:ext uri="{FF2B5EF4-FFF2-40B4-BE49-F238E27FC236}">
                <a16:creationId xmlns:a16="http://schemas.microsoft.com/office/drawing/2014/main" id="{D99F30FB-FF02-3D4D-AE8F-C43D56CD5BAC}"/>
              </a:ext>
            </a:extLst>
          </p:cNvPr>
          <p:cNvGrpSpPr/>
          <p:nvPr userDrawn="1"/>
        </p:nvGrpSpPr>
        <p:grpSpPr>
          <a:xfrm>
            <a:off x="435601" y="5547691"/>
            <a:ext cx="304800" cy="304800"/>
            <a:chOff x="1784350" y="7040104"/>
            <a:chExt cx="304800" cy="304800"/>
          </a:xfrm>
        </p:grpSpPr>
        <p:sp>
          <p:nvSpPr>
            <p:cNvPr id="35" name="Rectangle 34">
              <a:extLst>
                <a:ext uri="{FF2B5EF4-FFF2-40B4-BE49-F238E27FC236}">
                  <a16:creationId xmlns:a16="http://schemas.microsoft.com/office/drawing/2014/main" id="{4B219C67-F94D-B74D-906B-44B71AA92B61}"/>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B7F2DA16-B6B1-3445-8608-D2ABB7FD472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37" name="Group 36">
            <a:extLst>
              <a:ext uri="{FF2B5EF4-FFF2-40B4-BE49-F238E27FC236}">
                <a16:creationId xmlns:a16="http://schemas.microsoft.com/office/drawing/2014/main" id="{63E242E1-B205-BD40-B4FA-9F8B69DA7C96}"/>
              </a:ext>
            </a:extLst>
          </p:cNvPr>
          <p:cNvGrpSpPr/>
          <p:nvPr userDrawn="1"/>
        </p:nvGrpSpPr>
        <p:grpSpPr>
          <a:xfrm>
            <a:off x="435601" y="5161959"/>
            <a:ext cx="304800" cy="304800"/>
            <a:chOff x="1784350" y="6654372"/>
            <a:chExt cx="304800" cy="304800"/>
          </a:xfrm>
        </p:grpSpPr>
        <p:sp>
          <p:nvSpPr>
            <p:cNvPr id="38" name="Rectangle 37">
              <a:extLst>
                <a:ext uri="{FF2B5EF4-FFF2-40B4-BE49-F238E27FC236}">
                  <a16:creationId xmlns:a16="http://schemas.microsoft.com/office/drawing/2014/main" id="{5A45EF03-6280-E144-917B-8CA4B5A63858}"/>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12C5944F-D377-E44B-BDC0-A73A757546A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40" name="Rectangle 39">
            <a:extLst>
              <a:ext uri="{FF2B5EF4-FFF2-40B4-BE49-F238E27FC236}">
                <a16:creationId xmlns:a16="http://schemas.microsoft.com/office/drawing/2014/main" id="{3F844AAA-61AD-D146-B6C6-42ABD16323A7}"/>
              </a:ext>
            </a:extLst>
          </p:cNvPr>
          <p:cNvSpPr/>
          <p:nvPr userDrawn="1"/>
        </p:nvSpPr>
        <p:spPr>
          <a:xfrm>
            <a:off x="447694" y="4797261"/>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43">
            <a:extLst>
              <a:ext uri="{FF2B5EF4-FFF2-40B4-BE49-F238E27FC236}">
                <a16:creationId xmlns:a16="http://schemas.microsoft.com/office/drawing/2014/main" id="{DC87DAC8-4DA2-3F41-A618-760DCDE63E67}"/>
              </a:ext>
            </a:extLst>
          </p:cNvPr>
          <p:cNvSpPr>
            <a:spLocks noGrp="1"/>
          </p:cNvSpPr>
          <p:nvPr>
            <p:ph type="body" sz="quarter" idx="19" hasCustomPrompt="1"/>
          </p:nvPr>
        </p:nvSpPr>
        <p:spPr>
          <a:xfrm>
            <a:off x="786183" y="5161959"/>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42" name="Text Placeholder 43">
            <a:extLst>
              <a:ext uri="{FF2B5EF4-FFF2-40B4-BE49-F238E27FC236}">
                <a16:creationId xmlns:a16="http://schemas.microsoft.com/office/drawing/2014/main" id="{E71775DF-C0FB-6740-9364-19598F87EA0F}"/>
              </a:ext>
            </a:extLst>
          </p:cNvPr>
          <p:cNvSpPr>
            <a:spLocks noGrp="1"/>
          </p:cNvSpPr>
          <p:nvPr>
            <p:ph type="body" sz="quarter" idx="20" hasCustomPrompt="1"/>
          </p:nvPr>
        </p:nvSpPr>
        <p:spPr>
          <a:xfrm>
            <a:off x="786183" y="5550047"/>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43" name="Text Placeholder 43">
            <a:extLst>
              <a:ext uri="{FF2B5EF4-FFF2-40B4-BE49-F238E27FC236}">
                <a16:creationId xmlns:a16="http://schemas.microsoft.com/office/drawing/2014/main" id="{6A24F60A-89E7-8E47-B918-714688798241}"/>
              </a:ext>
            </a:extLst>
          </p:cNvPr>
          <p:cNvSpPr>
            <a:spLocks noGrp="1"/>
          </p:cNvSpPr>
          <p:nvPr>
            <p:ph type="body" sz="quarter" idx="21" hasCustomPrompt="1"/>
          </p:nvPr>
        </p:nvSpPr>
        <p:spPr>
          <a:xfrm>
            <a:off x="786183" y="5932816"/>
            <a:ext cx="2296048" cy="292708"/>
          </a:xfrm>
          <a:prstGeom prst="rect">
            <a:avLst/>
          </a:prstGeom>
          <a:solidFill>
            <a:schemeClr val="accent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pic>
        <p:nvPicPr>
          <p:cNvPr id="44" name="Graphic 43">
            <a:extLst>
              <a:ext uri="{FF2B5EF4-FFF2-40B4-BE49-F238E27FC236}">
                <a16:creationId xmlns:a16="http://schemas.microsoft.com/office/drawing/2014/main" id="{2A5E80DE-F9AE-8A4D-933E-0048A9F1A53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98534" y="4849095"/>
            <a:ext cx="190759" cy="190759"/>
          </a:xfrm>
          <a:prstGeom prst="rect">
            <a:avLst/>
          </a:prstGeom>
        </p:spPr>
      </p:pic>
      <p:sp>
        <p:nvSpPr>
          <p:cNvPr id="47" name="Text Placeholder 7">
            <a:extLst>
              <a:ext uri="{FF2B5EF4-FFF2-40B4-BE49-F238E27FC236}">
                <a16:creationId xmlns:a16="http://schemas.microsoft.com/office/drawing/2014/main" id="{026402E6-600B-154A-A310-1CACA52AF693}"/>
              </a:ext>
            </a:extLst>
          </p:cNvPr>
          <p:cNvSpPr>
            <a:spLocks noGrp="1"/>
          </p:cNvSpPr>
          <p:nvPr>
            <p:ph type="body" sz="quarter" idx="23" hasCustomPrompt="1"/>
          </p:nvPr>
        </p:nvSpPr>
        <p:spPr>
          <a:xfrm>
            <a:off x="3624864" y="1"/>
            <a:ext cx="2858400" cy="6850720"/>
          </a:xfrm>
          <a:prstGeom prst="rect">
            <a:avLst/>
          </a:prstGeom>
          <a:solidFill>
            <a:srgbClr val="8D99AE">
              <a:alpha val="50196"/>
            </a:srgbClr>
          </a:solidFill>
        </p:spPr>
        <p:txBody>
          <a:bodyPr/>
          <a:lstStyle>
            <a:lvl1pPr marL="0" indent="0">
              <a:buNone/>
              <a:defRPr sz="200">
                <a:solidFill>
                  <a:schemeClr val="accent1">
                    <a:lumMod val="50000"/>
                  </a:schemeClr>
                </a:solidFill>
                <a:latin typeface="Century Gothic" charset="0"/>
                <a:ea typeface="Century Gothic" charset="0"/>
                <a:cs typeface="Century Gothic" charset="0"/>
              </a:defRPr>
            </a:lvl1pPr>
            <a:lvl2pPr marL="457200" indent="0">
              <a:buNone/>
              <a:defRPr sz="200">
                <a:solidFill>
                  <a:schemeClr val="accent1">
                    <a:lumMod val="50000"/>
                  </a:schemeClr>
                </a:solidFill>
              </a:defRPr>
            </a:lvl2pPr>
            <a:lvl3pPr marL="914400" indent="0">
              <a:buNone/>
              <a:defRPr sz="200">
                <a:solidFill>
                  <a:schemeClr val="accent1">
                    <a:lumMod val="50000"/>
                  </a:schemeClr>
                </a:solidFill>
              </a:defRPr>
            </a:lvl3pPr>
            <a:lvl4pPr marL="1371600" indent="0">
              <a:buNone/>
              <a:defRPr sz="200">
                <a:solidFill>
                  <a:schemeClr val="accent1">
                    <a:lumMod val="50000"/>
                  </a:schemeClr>
                </a:solidFill>
              </a:defRPr>
            </a:lvl4pPr>
            <a:lvl5pPr marL="1828800" indent="0">
              <a:buNone/>
              <a:defRPr sz="200">
                <a:solidFill>
                  <a:schemeClr val="accent1">
                    <a:lumMod val="50000"/>
                  </a:schemeClr>
                </a:solidFill>
              </a:defRPr>
            </a:lvl5pPr>
          </a:lstStyle>
          <a:p>
            <a:pPr lvl="0"/>
            <a:r>
              <a:rPr lang="en-US" dirty="0"/>
              <a:t>Box</a:t>
            </a:r>
          </a:p>
        </p:txBody>
      </p:sp>
      <p:sp>
        <p:nvSpPr>
          <p:cNvPr id="49" name="Text Placeholder 43">
            <a:extLst>
              <a:ext uri="{FF2B5EF4-FFF2-40B4-BE49-F238E27FC236}">
                <a16:creationId xmlns:a16="http://schemas.microsoft.com/office/drawing/2014/main" id="{42D41FAF-5893-7244-BD96-D96D90CE7BD1}"/>
              </a:ext>
            </a:extLst>
          </p:cNvPr>
          <p:cNvSpPr>
            <a:spLocks noGrp="1"/>
          </p:cNvSpPr>
          <p:nvPr>
            <p:ph type="body" sz="quarter" idx="16" hasCustomPrompt="1"/>
          </p:nvPr>
        </p:nvSpPr>
        <p:spPr>
          <a:xfrm>
            <a:off x="3727615" y="3657114"/>
            <a:ext cx="2646631" cy="2588036"/>
          </a:xfrm>
          <a:prstGeom prst="rect">
            <a:avLst/>
          </a:prstGeom>
        </p:spPr>
        <p:txBody>
          <a:bodyPr/>
          <a:lstStyle>
            <a:lvl1pPr algn="l">
              <a:lnSpc>
                <a:spcPct val="100000"/>
              </a:lnSpc>
              <a:spcAft>
                <a:spcPts val="0"/>
              </a:spcAft>
              <a:defRPr sz="2000" cap="none" baseline="0">
                <a:solidFill>
                  <a:schemeClr val="tx2"/>
                </a:solidFill>
                <a:latin typeface="+mn-lt"/>
              </a:defRPr>
            </a:lvl1pPr>
            <a:lvl2pPr algn="l">
              <a:spcAft>
                <a:spcPts val="1200"/>
              </a:spcAft>
              <a:defRPr sz="2000">
                <a:solidFill>
                  <a:schemeClr val="tx1"/>
                </a:solidFill>
                <a:latin typeface="+mn-lt"/>
              </a:defRPr>
            </a:lvl2pPr>
            <a:lvl3pPr marL="9525" indent="0" algn="ctr">
              <a:spcAft>
                <a:spcPts val="1200"/>
              </a:spcAft>
              <a:buNone/>
              <a:tabLst/>
              <a:defRPr sz="1000">
                <a:solidFill>
                  <a:schemeClr val="bg1"/>
                </a:solidFill>
                <a:latin typeface="+mn-lt"/>
              </a:defRPr>
            </a:lvl3pPr>
            <a:lvl4pPr algn="l">
              <a:spcAft>
                <a:spcPts val="0"/>
              </a:spcAft>
              <a:defRPr>
                <a:solidFill>
                  <a:schemeClr val="tx2"/>
                </a:solidFill>
                <a:latin typeface="+mj-lt"/>
              </a:defRPr>
            </a:lvl4pPr>
            <a:lvl5pPr marL="0" indent="0" algn="l">
              <a:buNone/>
              <a:defRPr/>
            </a:lvl5pPr>
          </a:lstStyle>
          <a:p>
            <a:pPr lvl="2"/>
            <a:r>
              <a:rPr lang="en-US" dirty="0"/>
              <a:t>Interesting quote/Favourite product</a:t>
            </a:r>
          </a:p>
        </p:txBody>
      </p:sp>
      <p:sp>
        <p:nvSpPr>
          <p:cNvPr id="51" name="Text Placeholder 7">
            <a:extLst>
              <a:ext uri="{FF2B5EF4-FFF2-40B4-BE49-F238E27FC236}">
                <a16:creationId xmlns:a16="http://schemas.microsoft.com/office/drawing/2014/main" id="{EA0D3BCE-1DED-6746-B236-7897D39C8A17}"/>
              </a:ext>
            </a:extLst>
          </p:cNvPr>
          <p:cNvSpPr>
            <a:spLocks noGrp="1"/>
          </p:cNvSpPr>
          <p:nvPr>
            <p:ph type="body" sz="quarter" idx="22" hasCustomPrompt="1"/>
          </p:nvPr>
        </p:nvSpPr>
        <p:spPr>
          <a:xfrm>
            <a:off x="3727883" y="3165274"/>
            <a:ext cx="2646362" cy="417512"/>
          </a:xfrm>
          <a:prstGeom prst="rect">
            <a:avLst/>
          </a:prstGeom>
        </p:spPr>
        <p:txBody>
          <a:bodyPr/>
          <a:lstStyle>
            <a:lvl1pPr marL="0" indent="0" algn="ctr">
              <a:buNone/>
              <a:defRPr sz="1200" b="1">
                <a:solidFill>
                  <a:schemeClr val="bg1"/>
                </a:solidFill>
              </a:defRPr>
            </a:lvl1pPr>
            <a:lvl2pPr marL="283510" indent="0" algn="ctr">
              <a:buNone/>
              <a:defRPr sz="1100"/>
            </a:lvl2pPr>
            <a:lvl3pPr marL="567019" indent="0" algn="ctr">
              <a:buNone/>
              <a:defRPr sz="1100"/>
            </a:lvl3pPr>
            <a:lvl4pPr marL="850529" indent="0" algn="ctr">
              <a:buNone/>
              <a:defRPr sz="1100"/>
            </a:lvl4pPr>
            <a:lvl5pPr marL="1134039" indent="0" algn="ctr">
              <a:buNone/>
              <a:defRPr sz="1100"/>
            </a:lvl5pPr>
          </a:lstStyle>
          <a:p>
            <a:pPr lvl="0"/>
            <a:r>
              <a:rPr lang="en-US" dirty="0"/>
              <a:t>MY FAVOURITE (CLIENT NAME) PRODUCT</a:t>
            </a:r>
            <a:endParaRPr lang="en-GB" dirty="0"/>
          </a:p>
        </p:txBody>
      </p:sp>
      <p:sp>
        <p:nvSpPr>
          <p:cNvPr id="55" name="Text Placeholder 43">
            <a:extLst>
              <a:ext uri="{FF2B5EF4-FFF2-40B4-BE49-F238E27FC236}">
                <a16:creationId xmlns:a16="http://schemas.microsoft.com/office/drawing/2014/main" id="{3151FE1E-B33D-7841-81A6-146E41BB93F5}"/>
              </a:ext>
            </a:extLst>
          </p:cNvPr>
          <p:cNvSpPr>
            <a:spLocks noGrp="1"/>
          </p:cNvSpPr>
          <p:nvPr>
            <p:ph type="body" sz="quarter" idx="24"/>
          </p:nvPr>
        </p:nvSpPr>
        <p:spPr>
          <a:xfrm>
            <a:off x="6708846" y="567399"/>
            <a:ext cx="2485748" cy="5670824"/>
          </a:xfrm>
          <a:prstGeom prst="rect">
            <a:avLst/>
          </a:prstGeom>
        </p:spPr>
        <p:txBody>
          <a:bodyPr/>
          <a:lstStyle>
            <a:lvl1pPr marL="0" indent="0">
              <a:spcAft>
                <a:spcPts val="600"/>
              </a:spcAft>
              <a:buNone/>
              <a:defRPr sz="1100" b="1">
                <a:solidFill>
                  <a:schemeClr val="bg1"/>
                </a:solidFill>
              </a:defRPr>
            </a:lvl1pPr>
            <a:lvl2pPr marL="9525" indent="0">
              <a:buNone/>
              <a:tabLst/>
              <a:defRPr sz="1200" b="1">
                <a:solidFill>
                  <a:schemeClr val="accent3"/>
                </a:solidFill>
              </a:defRPr>
            </a:lvl2pPr>
            <a:lvl3pPr marL="9525" indent="0">
              <a:buNone/>
              <a:tabLst/>
              <a:defRPr sz="1000">
                <a:solidFill>
                  <a:schemeClr val="bg1"/>
                </a:solidFill>
              </a:defRPr>
            </a:lvl3pPr>
            <a:lvl4pPr marL="9525" indent="0">
              <a:spcAft>
                <a:spcPts val="0"/>
              </a:spcAft>
              <a:buNone/>
              <a:tabLst/>
              <a:defRPr sz="1000">
                <a:solidFill>
                  <a:schemeClr val="bg1"/>
                </a:solidFill>
              </a:defRPr>
            </a:lvl4pPr>
            <a:lvl5pPr marL="180975" indent="-171450">
              <a:buFont typeface="Arial" panose="020B0604020202020204" pitchFamily="34" charset="0"/>
              <a:buChar char="•"/>
              <a:tabLst/>
              <a:defRPr sz="1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43">
            <a:extLst>
              <a:ext uri="{FF2B5EF4-FFF2-40B4-BE49-F238E27FC236}">
                <a16:creationId xmlns:a16="http://schemas.microsoft.com/office/drawing/2014/main" id="{F5AF48CE-D130-704B-91DF-8BDC14764114}"/>
              </a:ext>
            </a:extLst>
          </p:cNvPr>
          <p:cNvSpPr>
            <a:spLocks noGrp="1"/>
          </p:cNvSpPr>
          <p:nvPr>
            <p:ph type="body" sz="quarter" idx="25"/>
          </p:nvPr>
        </p:nvSpPr>
        <p:spPr>
          <a:xfrm>
            <a:off x="9447693" y="567399"/>
            <a:ext cx="2485748" cy="5670824"/>
          </a:xfrm>
          <a:prstGeom prst="rect">
            <a:avLst/>
          </a:prstGeom>
        </p:spPr>
        <p:txBody>
          <a:bodyPr/>
          <a:lstStyle>
            <a:lvl1pPr marL="0" indent="0">
              <a:spcAft>
                <a:spcPts val="600"/>
              </a:spcAft>
              <a:buNone/>
              <a:defRPr sz="1100" b="1">
                <a:solidFill>
                  <a:schemeClr val="bg1"/>
                </a:solidFill>
              </a:defRPr>
            </a:lvl1pPr>
            <a:lvl2pPr marL="9525" indent="0">
              <a:buNone/>
              <a:tabLst/>
              <a:defRPr sz="1200" b="1">
                <a:solidFill>
                  <a:schemeClr val="accent3"/>
                </a:solidFill>
              </a:defRPr>
            </a:lvl2pPr>
            <a:lvl3pPr marL="9525" indent="0">
              <a:buNone/>
              <a:tabLst/>
              <a:defRPr sz="1000">
                <a:solidFill>
                  <a:schemeClr val="bg1"/>
                </a:solidFill>
              </a:defRPr>
            </a:lvl3pPr>
            <a:lvl4pPr marL="9525" indent="0">
              <a:spcAft>
                <a:spcPts val="0"/>
              </a:spcAft>
              <a:buNone/>
              <a:tabLst/>
              <a:defRPr sz="1000">
                <a:solidFill>
                  <a:schemeClr val="bg1"/>
                </a:solidFill>
              </a:defRPr>
            </a:lvl4pPr>
            <a:lvl5pPr marL="180975" indent="-171450">
              <a:buFont typeface="Arial" panose="020B0604020202020204" pitchFamily="34" charset="0"/>
              <a:buChar char="•"/>
              <a:tabLst/>
              <a:defRPr sz="1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5" name="Picture 44">
            <a:extLst>
              <a:ext uri="{FF2B5EF4-FFF2-40B4-BE49-F238E27FC236}">
                <a16:creationId xmlns:a16="http://schemas.microsoft.com/office/drawing/2014/main" id="{59A18915-BA71-AE44-98B8-66133FE8D5B0}"/>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576456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x Bio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E85D5F-9D78-F04D-80EB-C6C9D3ABB93B}"/>
              </a:ext>
            </a:extLst>
          </p:cNvPr>
          <p:cNvSpPr/>
          <p:nvPr userDrawn="1"/>
        </p:nvSpPr>
        <p:spPr>
          <a:xfrm>
            <a:off x="-2" y="-26167"/>
            <a:ext cx="12192002" cy="69202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162" name="Rectangle 161">
            <a:extLst>
              <a:ext uri="{FF2B5EF4-FFF2-40B4-BE49-F238E27FC236}">
                <a16:creationId xmlns:a16="http://schemas.microsoft.com/office/drawing/2014/main" id="{97B7C7DF-ABD1-A440-80A7-77EFD3362347}"/>
              </a:ext>
            </a:extLst>
          </p:cNvPr>
          <p:cNvSpPr/>
          <p:nvPr userDrawn="1"/>
        </p:nvSpPr>
        <p:spPr>
          <a:xfrm>
            <a:off x="0" y="-28817"/>
            <a:ext cx="4054770" cy="6922912"/>
          </a:xfrm>
          <a:prstGeom prst="rect">
            <a:avLst/>
          </a:prstGeom>
          <a:solidFill>
            <a:srgbClr val="5F667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63" name="Rectangle 162">
            <a:extLst>
              <a:ext uri="{FF2B5EF4-FFF2-40B4-BE49-F238E27FC236}">
                <a16:creationId xmlns:a16="http://schemas.microsoft.com/office/drawing/2014/main" id="{2783A564-CF1B-5440-998E-E9B2405EA767}"/>
              </a:ext>
            </a:extLst>
          </p:cNvPr>
          <p:cNvSpPr/>
          <p:nvPr userDrawn="1"/>
        </p:nvSpPr>
        <p:spPr>
          <a:xfrm>
            <a:off x="8143336" y="-28817"/>
            <a:ext cx="4054770" cy="6922912"/>
          </a:xfrm>
          <a:prstGeom prst="rect">
            <a:avLst/>
          </a:prstGeom>
          <a:solidFill>
            <a:srgbClr val="5F667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6" name="Slide Number Placeholder 11">
            <a:extLst>
              <a:ext uri="{FF2B5EF4-FFF2-40B4-BE49-F238E27FC236}">
                <a16:creationId xmlns:a16="http://schemas.microsoft.com/office/drawing/2014/main" id="{4AAA2B36-CE2C-2643-878F-15192B83EB2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46" name="Text Placeholder 43">
            <a:extLst>
              <a:ext uri="{FF2B5EF4-FFF2-40B4-BE49-F238E27FC236}">
                <a16:creationId xmlns:a16="http://schemas.microsoft.com/office/drawing/2014/main" id="{B304ECCE-833F-8542-B975-62903134E388}"/>
              </a:ext>
            </a:extLst>
          </p:cNvPr>
          <p:cNvSpPr>
            <a:spLocks noGrp="1"/>
          </p:cNvSpPr>
          <p:nvPr>
            <p:ph type="body" sz="quarter" idx="25"/>
          </p:nvPr>
        </p:nvSpPr>
        <p:spPr>
          <a:xfrm>
            <a:off x="276046" y="4186529"/>
            <a:ext cx="3459192" cy="2095973"/>
          </a:xfrm>
          <a:prstGeom prst="rect">
            <a:avLst/>
          </a:prstGeom>
        </p:spPr>
        <p:txBody>
          <a:bodyPr/>
          <a:lstStyle>
            <a:lvl1pPr marL="0" indent="0">
              <a:spcAft>
                <a:spcPts val="600"/>
              </a:spcAft>
              <a:buNone/>
              <a:defRPr sz="1000" b="1">
                <a:solidFill>
                  <a:schemeClr val="bg1"/>
                </a:solidFill>
              </a:defRPr>
            </a:lvl1pPr>
            <a:lvl2pPr marL="9525" indent="0">
              <a:buNone/>
              <a:tabLst/>
              <a:defRPr sz="1050" b="1">
                <a:solidFill>
                  <a:schemeClr val="accent4"/>
                </a:solidFill>
              </a:defRPr>
            </a:lvl2pPr>
            <a:lvl3pPr marL="9525" indent="0">
              <a:buNone/>
              <a:tabLst/>
              <a:defRPr sz="800">
                <a:solidFill>
                  <a:schemeClr val="bg1"/>
                </a:solidFill>
              </a:defRPr>
            </a:lvl3pPr>
            <a:lvl4pPr marL="9525" indent="0">
              <a:spcAft>
                <a:spcPts val="0"/>
              </a:spcAft>
              <a:buNone/>
              <a:tabLst/>
              <a:defRPr sz="800">
                <a:solidFill>
                  <a:schemeClr val="bg1"/>
                </a:solidFill>
              </a:defRPr>
            </a:lvl4pPr>
            <a:lvl5pPr marL="180975" indent="-171450">
              <a:buFont typeface="Arial" panose="020B0604020202020204" pitchFamily="34" charset="0"/>
              <a:buChar char="•"/>
              <a:tabLst/>
              <a:defRPr sz="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 name="Picture Placeholder 5">
            <a:extLst>
              <a:ext uri="{FF2B5EF4-FFF2-40B4-BE49-F238E27FC236}">
                <a16:creationId xmlns:a16="http://schemas.microsoft.com/office/drawing/2014/main" id="{F2ECFBCA-2525-DF47-A7FC-E79EA6CD9472}"/>
              </a:ext>
            </a:extLst>
          </p:cNvPr>
          <p:cNvSpPr>
            <a:spLocks noGrp="1"/>
          </p:cNvSpPr>
          <p:nvPr>
            <p:ph type="pic" sz="quarter" idx="27" hasCustomPrompt="1"/>
          </p:nvPr>
        </p:nvSpPr>
        <p:spPr>
          <a:xfrm>
            <a:off x="360432" y="355047"/>
            <a:ext cx="3306197" cy="1988680"/>
          </a:xfrm>
          <a:prstGeom prst="rect">
            <a:avLst/>
          </a:prstGeom>
          <a:solidFill>
            <a:schemeClr val="accent5"/>
          </a:solidFill>
        </p:spPr>
        <p:txBody>
          <a:bodyPr anchor="ctr">
            <a:normAutofit/>
          </a:bodyPr>
          <a:lstStyle>
            <a:lvl1pPr marL="0" indent="0" algn="ctr">
              <a:buNone/>
              <a:defRPr sz="1050" b="1">
                <a:solidFill>
                  <a:schemeClr val="accent3"/>
                </a:solidFill>
              </a:defRPr>
            </a:lvl1pPr>
          </a:lstStyle>
          <a:p>
            <a:r>
              <a:rPr lang="en-GB" dirty="0"/>
              <a:t>INSERT PHOTO HERE</a:t>
            </a:r>
          </a:p>
        </p:txBody>
      </p:sp>
      <p:sp>
        <p:nvSpPr>
          <p:cNvPr id="88" name="Text Placeholder 43">
            <a:extLst>
              <a:ext uri="{FF2B5EF4-FFF2-40B4-BE49-F238E27FC236}">
                <a16:creationId xmlns:a16="http://schemas.microsoft.com/office/drawing/2014/main" id="{DAB4419B-24EE-064A-B8E7-F9EDD3EA2C69}"/>
              </a:ext>
            </a:extLst>
          </p:cNvPr>
          <p:cNvSpPr>
            <a:spLocks noGrp="1"/>
          </p:cNvSpPr>
          <p:nvPr>
            <p:ph type="body" sz="quarter" idx="17" hasCustomPrompt="1"/>
          </p:nvPr>
        </p:nvSpPr>
        <p:spPr>
          <a:xfrm>
            <a:off x="723329" y="2555280"/>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sp>
        <p:nvSpPr>
          <p:cNvPr id="99" name="Text Placeholder 43">
            <a:extLst>
              <a:ext uri="{FF2B5EF4-FFF2-40B4-BE49-F238E27FC236}">
                <a16:creationId xmlns:a16="http://schemas.microsoft.com/office/drawing/2014/main" id="{833CB126-9E18-E042-BFB1-B98EA559D49C}"/>
              </a:ext>
            </a:extLst>
          </p:cNvPr>
          <p:cNvSpPr>
            <a:spLocks noGrp="1"/>
          </p:cNvSpPr>
          <p:nvPr>
            <p:ph type="body" sz="quarter" idx="19" hasCustomPrompt="1"/>
          </p:nvPr>
        </p:nvSpPr>
        <p:spPr>
          <a:xfrm>
            <a:off x="723329" y="2919978"/>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100" name="Text Placeholder 43">
            <a:extLst>
              <a:ext uri="{FF2B5EF4-FFF2-40B4-BE49-F238E27FC236}">
                <a16:creationId xmlns:a16="http://schemas.microsoft.com/office/drawing/2014/main" id="{C7CF5317-3E77-2D4D-B265-F3C19C4A9814}"/>
              </a:ext>
            </a:extLst>
          </p:cNvPr>
          <p:cNvSpPr>
            <a:spLocks noGrp="1"/>
          </p:cNvSpPr>
          <p:nvPr>
            <p:ph type="body" sz="quarter" idx="20" hasCustomPrompt="1"/>
          </p:nvPr>
        </p:nvSpPr>
        <p:spPr>
          <a:xfrm>
            <a:off x="723329" y="3308066"/>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101" name="Text Placeholder 43">
            <a:extLst>
              <a:ext uri="{FF2B5EF4-FFF2-40B4-BE49-F238E27FC236}">
                <a16:creationId xmlns:a16="http://schemas.microsoft.com/office/drawing/2014/main" id="{160674D8-9245-6C40-9403-06FAA59331E3}"/>
              </a:ext>
            </a:extLst>
          </p:cNvPr>
          <p:cNvSpPr>
            <a:spLocks noGrp="1"/>
          </p:cNvSpPr>
          <p:nvPr>
            <p:ph type="body" sz="quarter" idx="21" hasCustomPrompt="1"/>
          </p:nvPr>
        </p:nvSpPr>
        <p:spPr>
          <a:xfrm>
            <a:off x="723329" y="3690835"/>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sp>
        <p:nvSpPr>
          <p:cNvPr id="103" name="Text Placeholder 43">
            <a:extLst>
              <a:ext uri="{FF2B5EF4-FFF2-40B4-BE49-F238E27FC236}">
                <a16:creationId xmlns:a16="http://schemas.microsoft.com/office/drawing/2014/main" id="{D80284D4-B627-5A4A-86D2-902C8D10DFA0}"/>
              </a:ext>
            </a:extLst>
          </p:cNvPr>
          <p:cNvSpPr>
            <a:spLocks noGrp="1"/>
          </p:cNvSpPr>
          <p:nvPr>
            <p:ph type="body" sz="quarter" idx="34" hasCustomPrompt="1"/>
          </p:nvPr>
        </p:nvSpPr>
        <p:spPr>
          <a:xfrm>
            <a:off x="360431" y="2051191"/>
            <a:ext cx="2736060" cy="292708"/>
          </a:xfrm>
          <a:prstGeom prst="rect">
            <a:avLst/>
          </a:prstGeom>
          <a:solidFill>
            <a:schemeClr val="bg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None/>
              <a:defRPr sz="1200">
                <a:solidFill>
                  <a:schemeClr val="bg1"/>
                </a:solidFill>
                <a:latin typeface="+mj-lt"/>
              </a:defRPr>
            </a:lvl5pPr>
          </a:lstStyle>
          <a:p>
            <a:pPr lvl="4"/>
            <a:r>
              <a:rPr lang="en-US" dirty="0"/>
              <a:t>Name</a:t>
            </a:r>
          </a:p>
        </p:txBody>
      </p:sp>
      <p:sp>
        <p:nvSpPr>
          <p:cNvPr id="104" name="Text Placeholder 43">
            <a:extLst>
              <a:ext uri="{FF2B5EF4-FFF2-40B4-BE49-F238E27FC236}">
                <a16:creationId xmlns:a16="http://schemas.microsoft.com/office/drawing/2014/main" id="{FCCE459B-2B86-E841-B676-816F2086BF56}"/>
              </a:ext>
            </a:extLst>
          </p:cNvPr>
          <p:cNvSpPr>
            <a:spLocks noGrp="1"/>
          </p:cNvSpPr>
          <p:nvPr>
            <p:ph type="body" sz="quarter" idx="35"/>
          </p:nvPr>
        </p:nvSpPr>
        <p:spPr>
          <a:xfrm>
            <a:off x="4330817" y="4186529"/>
            <a:ext cx="3402122" cy="2095973"/>
          </a:xfrm>
          <a:prstGeom prst="rect">
            <a:avLst/>
          </a:prstGeom>
        </p:spPr>
        <p:txBody>
          <a:bodyPr/>
          <a:lstStyle>
            <a:lvl1pPr marL="0" indent="0">
              <a:spcAft>
                <a:spcPts val="600"/>
              </a:spcAft>
              <a:buNone/>
              <a:defRPr sz="1000" b="1">
                <a:solidFill>
                  <a:schemeClr val="bg1"/>
                </a:solidFill>
              </a:defRPr>
            </a:lvl1pPr>
            <a:lvl2pPr marL="9525" indent="0">
              <a:buNone/>
              <a:tabLst/>
              <a:defRPr lang="en-US" sz="1050" b="1" kern="1200" dirty="0">
                <a:solidFill>
                  <a:schemeClr val="accent4"/>
                </a:solidFill>
                <a:latin typeface="+mn-lt"/>
                <a:ea typeface="+mn-ea"/>
                <a:cs typeface="+mn-cs"/>
              </a:defRPr>
            </a:lvl2pPr>
            <a:lvl3pPr marL="9525" indent="0">
              <a:buNone/>
              <a:tabLst/>
              <a:defRPr sz="800">
                <a:solidFill>
                  <a:schemeClr val="bg1"/>
                </a:solidFill>
              </a:defRPr>
            </a:lvl3pPr>
            <a:lvl4pPr marL="9525" indent="0">
              <a:spcAft>
                <a:spcPts val="0"/>
              </a:spcAft>
              <a:buNone/>
              <a:tabLst/>
              <a:defRPr sz="800">
                <a:solidFill>
                  <a:schemeClr val="bg1"/>
                </a:solidFill>
              </a:defRPr>
            </a:lvl4pPr>
            <a:lvl5pPr marL="180975" indent="-171450">
              <a:buFont typeface="Arial" panose="020B0604020202020204" pitchFamily="34" charset="0"/>
              <a:buChar char="•"/>
              <a:tabLst/>
              <a:defRPr sz="800">
                <a:solidFill>
                  <a:schemeClr val="bg1"/>
                </a:solidFill>
              </a:defRPr>
            </a:lvl5pPr>
          </a:lstStyle>
          <a:p>
            <a:pPr lvl="0"/>
            <a:r>
              <a:rPr lang="en-US" dirty="0"/>
              <a:t>Edit Master text styles</a:t>
            </a:r>
          </a:p>
          <a:p>
            <a:pPr marL="9525" lvl="1" indent="0" algn="l" defTabSz="914400" rtl="0" eaLnBrk="1" latinLnBrk="0" hangingPunct="1">
              <a:lnSpc>
                <a:spcPct val="90000"/>
              </a:lnSpc>
              <a:spcBef>
                <a:spcPts val="500"/>
              </a:spcBef>
              <a:buFont typeface="Arial"/>
              <a:buNone/>
              <a:tabLst/>
            </a:pPr>
            <a:r>
              <a:rPr lang="en-US" dirty="0"/>
              <a:t>Second level</a:t>
            </a:r>
          </a:p>
          <a:p>
            <a:pPr lvl="2"/>
            <a:r>
              <a:rPr lang="en-US" dirty="0"/>
              <a:t>Third level</a:t>
            </a:r>
          </a:p>
          <a:p>
            <a:pPr lvl="3"/>
            <a:r>
              <a:rPr lang="en-US" dirty="0"/>
              <a:t>Fourth level</a:t>
            </a:r>
          </a:p>
          <a:p>
            <a:pPr lvl="4"/>
            <a:r>
              <a:rPr lang="en-US" dirty="0"/>
              <a:t>Fifth level</a:t>
            </a:r>
          </a:p>
        </p:txBody>
      </p:sp>
      <p:sp>
        <p:nvSpPr>
          <p:cNvPr id="105" name="Picture Placeholder 5">
            <a:extLst>
              <a:ext uri="{FF2B5EF4-FFF2-40B4-BE49-F238E27FC236}">
                <a16:creationId xmlns:a16="http://schemas.microsoft.com/office/drawing/2014/main" id="{36B4831B-EFCC-E94F-A578-9917FBEF1C19}"/>
              </a:ext>
            </a:extLst>
          </p:cNvPr>
          <p:cNvSpPr>
            <a:spLocks noGrp="1"/>
          </p:cNvSpPr>
          <p:nvPr>
            <p:ph type="pic" sz="quarter" idx="36" hasCustomPrompt="1"/>
          </p:nvPr>
        </p:nvSpPr>
        <p:spPr>
          <a:xfrm>
            <a:off x="4426741" y="355047"/>
            <a:ext cx="3306197" cy="1988680"/>
          </a:xfrm>
          <a:prstGeom prst="rect">
            <a:avLst/>
          </a:prstGeom>
          <a:solidFill>
            <a:schemeClr val="accent5"/>
          </a:solidFill>
        </p:spPr>
        <p:txBody>
          <a:bodyPr anchor="ctr">
            <a:normAutofit/>
          </a:bodyPr>
          <a:lstStyle>
            <a:lvl1pPr marL="0" indent="0" algn="ctr">
              <a:buNone/>
              <a:defRPr sz="1050" b="1">
                <a:solidFill>
                  <a:schemeClr val="accent3"/>
                </a:solidFill>
              </a:defRPr>
            </a:lvl1pPr>
          </a:lstStyle>
          <a:p>
            <a:r>
              <a:rPr lang="en-GB" dirty="0"/>
              <a:t>INSERT PHOTO HERE</a:t>
            </a:r>
          </a:p>
        </p:txBody>
      </p:sp>
      <p:sp>
        <p:nvSpPr>
          <p:cNvPr id="106" name="Text Placeholder 43">
            <a:extLst>
              <a:ext uri="{FF2B5EF4-FFF2-40B4-BE49-F238E27FC236}">
                <a16:creationId xmlns:a16="http://schemas.microsoft.com/office/drawing/2014/main" id="{8C2C0D8B-1C51-6A4B-A0A5-27369F93DF16}"/>
              </a:ext>
            </a:extLst>
          </p:cNvPr>
          <p:cNvSpPr>
            <a:spLocks noGrp="1"/>
          </p:cNvSpPr>
          <p:nvPr>
            <p:ph type="body" sz="quarter" idx="37" hasCustomPrompt="1"/>
          </p:nvPr>
        </p:nvSpPr>
        <p:spPr>
          <a:xfrm>
            <a:off x="4789638" y="2555280"/>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grpSp>
        <p:nvGrpSpPr>
          <p:cNvPr id="107" name="Group 106">
            <a:extLst>
              <a:ext uri="{FF2B5EF4-FFF2-40B4-BE49-F238E27FC236}">
                <a16:creationId xmlns:a16="http://schemas.microsoft.com/office/drawing/2014/main" id="{32D0E651-F36E-664B-80D8-55FCDD2B6922}"/>
              </a:ext>
            </a:extLst>
          </p:cNvPr>
          <p:cNvGrpSpPr/>
          <p:nvPr userDrawn="1"/>
        </p:nvGrpSpPr>
        <p:grpSpPr>
          <a:xfrm>
            <a:off x="4414648" y="3691442"/>
            <a:ext cx="304800" cy="304800"/>
            <a:chOff x="1784350" y="7425836"/>
            <a:chExt cx="304800" cy="304800"/>
          </a:xfrm>
        </p:grpSpPr>
        <p:sp>
          <p:nvSpPr>
            <p:cNvPr id="108" name="Rectangle 107">
              <a:extLst>
                <a:ext uri="{FF2B5EF4-FFF2-40B4-BE49-F238E27FC236}">
                  <a16:creationId xmlns:a16="http://schemas.microsoft.com/office/drawing/2014/main" id="{A5674496-4487-4F49-AD90-72431E128123}"/>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a:extLst>
                <a:ext uri="{FF2B5EF4-FFF2-40B4-BE49-F238E27FC236}">
                  <a16:creationId xmlns:a16="http://schemas.microsoft.com/office/drawing/2014/main" id="{64A091CE-AF66-4C40-BAB7-1D90B6C23C0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110" name="Group 109">
            <a:extLst>
              <a:ext uri="{FF2B5EF4-FFF2-40B4-BE49-F238E27FC236}">
                <a16:creationId xmlns:a16="http://schemas.microsoft.com/office/drawing/2014/main" id="{0FF45D1D-A50D-AC4B-BC10-B83D30E773BF}"/>
              </a:ext>
            </a:extLst>
          </p:cNvPr>
          <p:cNvGrpSpPr/>
          <p:nvPr userDrawn="1"/>
        </p:nvGrpSpPr>
        <p:grpSpPr>
          <a:xfrm>
            <a:off x="4414648" y="3305710"/>
            <a:ext cx="304800" cy="304800"/>
            <a:chOff x="1784350" y="7040104"/>
            <a:chExt cx="304800" cy="304800"/>
          </a:xfrm>
        </p:grpSpPr>
        <p:sp>
          <p:nvSpPr>
            <p:cNvPr id="111" name="Rectangle 110">
              <a:extLst>
                <a:ext uri="{FF2B5EF4-FFF2-40B4-BE49-F238E27FC236}">
                  <a16:creationId xmlns:a16="http://schemas.microsoft.com/office/drawing/2014/main" id="{52096305-B09A-1040-9656-40A049148C20}"/>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Graphic 111">
              <a:extLst>
                <a:ext uri="{FF2B5EF4-FFF2-40B4-BE49-F238E27FC236}">
                  <a16:creationId xmlns:a16="http://schemas.microsoft.com/office/drawing/2014/main" id="{4B774F4E-AE01-8C46-A4CF-0649A18BB51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113" name="Group 112">
            <a:extLst>
              <a:ext uri="{FF2B5EF4-FFF2-40B4-BE49-F238E27FC236}">
                <a16:creationId xmlns:a16="http://schemas.microsoft.com/office/drawing/2014/main" id="{4B40D812-06C4-3E44-BE38-23BDC6BDA4D1}"/>
              </a:ext>
            </a:extLst>
          </p:cNvPr>
          <p:cNvGrpSpPr/>
          <p:nvPr userDrawn="1"/>
        </p:nvGrpSpPr>
        <p:grpSpPr>
          <a:xfrm>
            <a:off x="4414648" y="2919978"/>
            <a:ext cx="304800" cy="304800"/>
            <a:chOff x="1784350" y="6654372"/>
            <a:chExt cx="304800" cy="304800"/>
          </a:xfrm>
        </p:grpSpPr>
        <p:sp>
          <p:nvSpPr>
            <p:cNvPr id="114" name="Rectangle 113">
              <a:extLst>
                <a:ext uri="{FF2B5EF4-FFF2-40B4-BE49-F238E27FC236}">
                  <a16:creationId xmlns:a16="http://schemas.microsoft.com/office/drawing/2014/main" id="{4542C0C8-B5AB-3849-B5A9-A3EE7374E0F6}"/>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387280FF-61A5-BC49-96A5-2379E3C59C8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116" name="Rectangle 115">
            <a:extLst>
              <a:ext uri="{FF2B5EF4-FFF2-40B4-BE49-F238E27FC236}">
                <a16:creationId xmlns:a16="http://schemas.microsoft.com/office/drawing/2014/main" id="{AD894800-14DF-F842-804E-94623FF3805E}"/>
              </a:ext>
            </a:extLst>
          </p:cNvPr>
          <p:cNvSpPr/>
          <p:nvPr userDrawn="1"/>
        </p:nvSpPr>
        <p:spPr>
          <a:xfrm>
            <a:off x="4426741" y="2555280"/>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43">
            <a:extLst>
              <a:ext uri="{FF2B5EF4-FFF2-40B4-BE49-F238E27FC236}">
                <a16:creationId xmlns:a16="http://schemas.microsoft.com/office/drawing/2014/main" id="{D9A02742-6CC4-3546-B83D-EF1D2B771E07}"/>
              </a:ext>
            </a:extLst>
          </p:cNvPr>
          <p:cNvSpPr>
            <a:spLocks noGrp="1"/>
          </p:cNvSpPr>
          <p:nvPr>
            <p:ph type="body" sz="quarter" idx="38" hasCustomPrompt="1"/>
          </p:nvPr>
        </p:nvSpPr>
        <p:spPr>
          <a:xfrm>
            <a:off x="4789638" y="2919978"/>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118" name="Text Placeholder 43">
            <a:extLst>
              <a:ext uri="{FF2B5EF4-FFF2-40B4-BE49-F238E27FC236}">
                <a16:creationId xmlns:a16="http://schemas.microsoft.com/office/drawing/2014/main" id="{C7F2A65C-16C5-024E-A7B3-88D3B3349CEF}"/>
              </a:ext>
            </a:extLst>
          </p:cNvPr>
          <p:cNvSpPr>
            <a:spLocks noGrp="1"/>
          </p:cNvSpPr>
          <p:nvPr>
            <p:ph type="body" sz="quarter" idx="39" hasCustomPrompt="1"/>
          </p:nvPr>
        </p:nvSpPr>
        <p:spPr>
          <a:xfrm>
            <a:off x="4789638" y="3308066"/>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119" name="Text Placeholder 43">
            <a:extLst>
              <a:ext uri="{FF2B5EF4-FFF2-40B4-BE49-F238E27FC236}">
                <a16:creationId xmlns:a16="http://schemas.microsoft.com/office/drawing/2014/main" id="{4B8083BD-C3E5-5547-9FD0-4A486CD551FF}"/>
              </a:ext>
            </a:extLst>
          </p:cNvPr>
          <p:cNvSpPr>
            <a:spLocks noGrp="1"/>
          </p:cNvSpPr>
          <p:nvPr>
            <p:ph type="body" sz="quarter" idx="40" hasCustomPrompt="1"/>
          </p:nvPr>
        </p:nvSpPr>
        <p:spPr>
          <a:xfrm>
            <a:off x="4789638" y="3690835"/>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pic>
        <p:nvPicPr>
          <p:cNvPr id="120" name="Graphic 119">
            <a:extLst>
              <a:ext uri="{FF2B5EF4-FFF2-40B4-BE49-F238E27FC236}">
                <a16:creationId xmlns:a16="http://schemas.microsoft.com/office/drawing/2014/main" id="{54F82B8C-DFC5-3F4A-9BAE-90EE90AC9D0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477581" y="2607114"/>
            <a:ext cx="190759" cy="190759"/>
          </a:xfrm>
          <a:prstGeom prst="rect">
            <a:avLst/>
          </a:prstGeom>
        </p:spPr>
      </p:pic>
      <p:sp>
        <p:nvSpPr>
          <p:cNvPr id="121" name="Text Placeholder 43">
            <a:extLst>
              <a:ext uri="{FF2B5EF4-FFF2-40B4-BE49-F238E27FC236}">
                <a16:creationId xmlns:a16="http://schemas.microsoft.com/office/drawing/2014/main" id="{CE7DB16A-33C1-2140-AB8A-B27A56654D17}"/>
              </a:ext>
            </a:extLst>
          </p:cNvPr>
          <p:cNvSpPr>
            <a:spLocks noGrp="1"/>
          </p:cNvSpPr>
          <p:nvPr>
            <p:ph type="body" sz="quarter" idx="41" hasCustomPrompt="1"/>
          </p:nvPr>
        </p:nvSpPr>
        <p:spPr>
          <a:xfrm>
            <a:off x="4429049" y="2050485"/>
            <a:ext cx="2736060" cy="292708"/>
          </a:xfrm>
          <a:prstGeom prst="rect">
            <a:avLst/>
          </a:prstGeom>
          <a:solidFill>
            <a:schemeClr val="bg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None/>
              <a:defRPr sz="1200">
                <a:solidFill>
                  <a:schemeClr val="bg1"/>
                </a:solidFill>
                <a:latin typeface="+mj-lt"/>
              </a:defRPr>
            </a:lvl5pPr>
          </a:lstStyle>
          <a:p>
            <a:pPr lvl="4"/>
            <a:r>
              <a:rPr lang="en-US" dirty="0"/>
              <a:t>Name</a:t>
            </a:r>
          </a:p>
        </p:txBody>
      </p:sp>
      <p:sp>
        <p:nvSpPr>
          <p:cNvPr id="122" name="Text Placeholder 43">
            <a:extLst>
              <a:ext uri="{FF2B5EF4-FFF2-40B4-BE49-F238E27FC236}">
                <a16:creationId xmlns:a16="http://schemas.microsoft.com/office/drawing/2014/main" id="{A0C27D56-16C4-F640-AF75-91014A223DEF}"/>
              </a:ext>
            </a:extLst>
          </p:cNvPr>
          <p:cNvSpPr>
            <a:spLocks noGrp="1"/>
          </p:cNvSpPr>
          <p:nvPr>
            <p:ph type="body" sz="quarter" idx="42"/>
          </p:nvPr>
        </p:nvSpPr>
        <p:spPr>
          <a:xfrm>
            <a:off x="8428008" y="4186529"/>
            <a:ext cx="3392021" cy="2095973"/>
          </a:xfrm>
          <a:prstGeom prst="rect">
            <a:avLst/>
          </a:prstGeom>
        </p:spPr>
        <p:txBody>
          <a:bodyPr/>
          <a:lstStyle>
            <a:lvl1pPr marL="0" indent="0">
              <a:spcAft>
                <a:spcPts val="600"/>
              </a:spcAft>
              <a:buNone/>
              <a:defRPr sz="1000" b="1">
                <a:solidFill>
                  <a:schemeClr val="bg1"/>
                </a:solidFill>
              </a:defRPr>
            </a:lvl1pPr>
            <a:lvl2pPr marL="9525" indent="0">
              <a:buNone/>
              <a:tabLst/>
              <a:defRPr lang="en-US" sz="1050" b="1" kern="1200" dirty="0">
                <a:solidFill>
                  <a:schemeClr val="accent4"/>
                </a:solidFill>
                <a:latin typeface="+mn-lt"/>
                <a:ea typeface="+mn-ea"/>
                <a:cs typeface="+mn-cs"/>
              </a:defRPr>
            </a:lvl2pPr>
            <a:lvl3pPr marL="9525" indent="0">
              <a:buNone/>
              <a:tabLst/>
              <a:defRPr sz="800">
                <a:solidFill>
                  <a:schemeClr val="bg1"/>
                </a:solidFill>
              </a:defRPr>
            </a:lvl3pPr>
            <a:lvl4pPr marL="9525" indent="0">
              <a:spcAft>
                <a:spcPts val="0"/>
              </a:spcAft>
              <a:buNone/>
              <a:tabLst/>
              <a:defRPr sz="800">
                <a:solidFill>
                  <a:schemeClr val="bg1"/>
                </a:solidFill>
              </a:defRPr>
            </a:lvl4pPr>
            <a:lvl5pPr marL="180975" indent="-171450">
              <a:buFont typeface="Arial" panose="020B0604020202020204" pitchFamily="34" charset="0"/>
              <a:buChar char="•"/>
              <a:tabLst/>
              <a:defRPr sz="800">
                <a:solidFill>
                  <a:schemeClr val="bg1"/>
                </a:solidFill>
              </a:defRPr>
            </a:lvl5pPr>
          </a:lstStyle>
          <a:p>
            <a:pPr lvl="0"/>
            <a:r>
              <a:rPr lang="en-US" dirty="0"/>
              <a:t>Edit Master text styles</a:t>
            </a:r>
          </a:p>
          <a:p>
            <a:pPr marL="9525" lvl="1" indent="0" algn="l" defTabSz="914400" rtl="0" eaLnBrk="1" latinLnBrk="0" hangingPunct="1">
              <a:lnSpc>
                <a:spcPct val="90000"/>
              </a:lnSpc>
              <a:spcBef>
                <a:spcPts val="500"/>
              </a:spcBef>
              <a:buFont typeface="Arial"/>
              <a:buNone/>
              <a:tabLst/>
            </a:pPr>
            <a:r>
              <a:rPr lang="en-US" dirty="0"/>
              <a:t>Second level</a:t>
            </a:r>
          </a:p>
          <a:p>
            <a:pPr lvl="2"/>
            <a:r>
              <a:rPr lang="en-US" dirty="0"/>
              <a:t>Third level</a:t>
            </a:r>
          </a:p>
          <a:p>
            <a:pPr lvl="3"/>
            <a:r>
              <a:rPr lang="en-US" dirty="0"/>
              <a:t>Fourth level</a:t>
            </a:r>
          </a:p>
          <a:p>
            <a:pPr lvl="4"/>
            <a:r>
              <a:rPr lang="en-US" dirty="0"/>
              <a:t>Fifth level</a:t>
            </a:r>
          </a:p>
        </p:txBody>
      </p:sp>
      <p:sp>
        <p:nvSpPr>
          <p:cNvPr id="123" name="Picture Placeholder 5">
            <a:extLst>
              <a:ext uri="{FF2B5EF4-FFF2-40B4-BE49-F238E27FC236}">
                <a16:creationId xmlns:a16="http://schemas.microsoft.com/office/drawing/2014/main" id="{8003CE39-FF95-9C45-B351-D6CD9DC144F6}"/>
              </a:ext>
            </a:extLst>
          </p:cNvPr>
          <p:cNvSpPr>
            <a:spLocks noGrp="1"/>
          </p:cNvSpPr>
          <p:nvPr>
            <p:ph type="pic" sz="quarter" idx="43" hasCustomPrompt="1"/>
          </p:nvPr>
        </p:nvSpPr>
        <p:spPr>
          <a:xfrm>
            <a:off x="8513832" y="355047"/>
            <a:ext cx="3306197" cy="1988680"/>
          </a:xfrm>
          <a:prstGeom prst="rect">
            <a:avLst/>
          </a:prstGeom>
          <a:solidFill>
            <a:schemeClr val="accent5"/>
          </a:solidFill>
        </p:spPr>
        <p:txBody>
          <a:bodyPr anchor="ctr">
            <a:normAutofit/>
          </a:bodyPr>
          <a:lstStyle>
            <a:lvl1pPr marL="0" indent="0" algn="ctr">
              <a:buNone/>
              <a:defRPr sz="1050" b="1">
                <a:solidFill>
                  <a:schemeClr val="accent3"/>
                </a:solidFill>
              </a:defRPr>
            </a:lvl1pPr>
          </a:lstStyle>
          <a:p>
            <a:r>
              <a:rPr lang="en-GB" dirty="0"/>
              <a:t>INSERT PHOTO HERE</a:t>
            </a:r>
          </a:p>
        </p:txBody>
      </p:sp>
      <p:sp>
        <p:nvSpPr>
          <p:cNvPr id="124" name="Text Placeholder 43">
            <a:extLst>
              <a:ext uri="{FF2B5EF4-FFF2-40B4-BE49-F238E27FC236}">
                <a16:creationId xmlns:a16="http://schemas.microsoft.com/office/drawing/2014/main" id="{A56F8226-9750-D047-B696-7587718B3407}"/>
              </a:ext>
            </a:extLst>
          </p:cNvPr>
          <p:cNvSpPr>
            <a:spLocks noGrp="1"/>
          </p:cNvSpPr>
          <p:nvPr>
            <p:ph type="body" sz="quarter" idx="44" hasCustomPrompt="1"/>
          </p:nvPr>
        </p:nvSpPr>
        <p:spPr>
          <a:xfrm>
            <a:off x="8876729" y="2555280"/>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Role on account</a:t>
            </a:r>
          </a:p>
        </p:txBody>
      </p:sp>
      <p:sp>
        <p:nvSpPr>
          <p:cNvPr id="135" name="Text Placeholder 43">
            <a:extLst>
              <a:ext uri="{FF2B5EF4-FFF2-40B4-BE49-F238E27FC236}">
                <a16:creationId xmlns:a16="http://schemas.microsoft.com/office/drawing/2014/main" id="{CBC818D6-8792-8F45-964F-3BD2FB3BE007}"/>
              </a:ext>
            </a:extLst>
          </p:cNvPr>
          <p:cNvSpPr>
            <a:spLocks noGrp="1"/>
          </p:cNvSpPr>
          <p:nvPr>
            <p:ph type="body" sz="quarter" idx="45" hasCustomPrompt="1"/>
          </p:nvPr>
        </p:nvSpPr>
        <p:spPr>
          <a:xfrm>
            <a:off x="8876729" y="2919978"/>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Email</a:t>
            </a:r>
          </a:p>
        </p:txBody>
      </p:sp>
      <p:sp>
        <p:nvSpPr>
          <p:cNvPr id="136" name="Text Placeholder 43">
            <a:extLst>
              <a:ext uri="{FF2B5EF4-FFF2-40B4-BE49-F238E27FC236}">
                <a16:creationId xmlns:a16="http://schemas.microsoft.com/office/drawing/2014/main" id="{55648D28-68D3-234F-B2BE-C04DB90C4038}"/>
              </a:ext>
            </a:extLst>
          </p:cNvPr>
          <p:cNvSpPr>
            <a:spLocks noGrp="1"/>
          </p:cNvSpPr>
          <p:nvPr>
            <p:ph type="body" sz="quarter" idx="46" hasCustomPrompt="1"/>
          </p:nvPr>
        </p:nvSpPr>
        <p:spPr>
          <a:xfrm>
            <a:off x="8876729" y="3308066"/>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Telephone</a:t>
            </a:r>
          </a:p>
        </p:txBody>
      </p:sp>
      <p:sp>
        <p:nvSpPr>
          <p:cNvPr id="137" name="Text Placeholder 43">
            <a:extLst>
              <a:ext uri="{FF2B5EF4-FFF2-40B4-BE49-F238E27FC236}">
                <a16:creationId xmlns:a16="http://schemas.microsoft.com/office/drawing/2014/main" id="{EA9ABE0B-9665-3749-8B93-85D1DDB95274}"/>
              </a:ext>
            </a:extLst>
          </p:cNvPr>
          <p:cNvSpPr>
            <a:spLocks noGrp="1"/>
          </p:cNvSpPr>
          <p:nvPr>
            <p:ph type="body" sz="quarter" idx="47" hasCustomPrompt="1"/>
          </p:nvPr>
        </p:nvSpPr>
        <p:spPr>
          <a:xfrm>
            <a:off x="8876729" y="3690835"/>
            <a:ext cx="2943300" cy="292708"/>
          </a:xfrm>
          <a:prstGeom prst="rect">
            <a:avLst/>
          </a:prstGeom>
          <a:solidFill>
            <a:schemeClr val="accent5"/>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Font typeface="Arial" panose="020B0604020202020204" pitchFamily="34" charset="0"/>
              <a:buNone/>
              <a:defRPr sz="1100" baseline="0">
                <a:latin typeface="+mn-lt"/>
              </a:defRPr>
            </a:lvl5pPr>
          </a:lstStyle>
          <a:p>
            <a:pPr lvl="4"/>
            <a:r>
              <a:rPr lang="en-US" dirty="0"/>
              <a:t>Location</a:t>
            </a:r>
          </a:p>
        </p:txBody>
      </p:sp>
      <p:sp>
        <p:nvSpPr>
          <p:cNvPr id="139" name="Text Placeholder 43">
            <a:extLst>
              <a:ext uri="{FF2B5EF4-FFF2-40B4-BE49-F238E27FC236}">
                <a16:creationId xmlns:a16="http://schemas.microsoft.com/office/drawing/2014/main" id="{FB800BEB-6276-8948-8927-2725BA8F025C}"/>
              </a:ext>
            </a:extLst>
          </p:cNvPr>
          <p:cNvSpPr>
            <a:spLocks noGrp="1"/>
          </p:cNvSpPr>
          <p:nvPr>
            <p:ph type="body" sz="quarter" idx="48" hasCustomPrompt="1"/>
          </p:nvPr>
        </p:nvSpPr>
        <p:spPr>
          <a:xfrm>
            <a:off x="8520758" y="2050485"/>
            <a:ext cx="2736060" cy="292708"/>
          </a:xfrm>
          <a:prstGeom prst="rect">
            <a:avLst/>
          </a:prstGeom>
          <a:solidFill>
            <a:schemeClr val="bg2"/>
          </a:solidFill>
        </p:spPr>
        <p:txBody>
          <a:bodyPr lIns="108000" tIns="108000" rIns="108000" bIns="108000" anchor="ctr"/>
          <a:lstStyle>
            <a:lvl1pPr algn="l">
              <a:lnSpc>
                <a:spcPct val="100000"/>
              </a:lnSpc>
              <a:spcAft>
                <a:spcPts val="0"/>
              </a:spcAft>
              <a:defRPr sz="1400" cap="all" baseline="0">
                <a:solidFill>
                  <a:schemeClr val="tx1"/>
                </a:solidFill>
              </a:defRPr>
            </a:lvl1pPr>
            <a:lvl2pPr algn="l">
              <a:spcAft>
                <a:spcPts val="1200"/>
              </a:spcAft>
              <a:defRPr>
                <a:solidFill>
                  <a:schemeClr val="tx1"/>
                </a:solidFill>
              </a:defRPr>
            </a:lvl2pPr>
            <a:lvl3pPr algn="l">
              <a:spcAft>
                <a:spcPts val="1200"/>
              </a:spcAft>
              <a:defRPr sz="1400">
                <a:solidFill>
                  <a:schemeClr val="tx1"/>
                </a:solidFill>
                <a:latin typeface="+mn-lt"/>
              </a:defRPr>
            </a:lvl3pPr>
            <a:lvl4pPr algn="l">
              <a:spcAft>
                <a:spcPts val="0"/>
              </a:spcAft>
              <a:defRPr>
                <a:solidFill>
                  <a:schemeClr val="tx1"/>
                </a:solidFill>
                <a:latin typeface="+mj-lt"/>
              </a:defRPr>
            </a:lvl4pPr>
            <a:lvl5pPr marL="0" indent="0" algn="l">
              <a:buNone/>
              <a:defRPr sz="1200">
                <a:solidFill>
                  <a:schemeClr val="bg1"/>
                </a:solidFill>
                <a:latin typeface="+mj-lt"/>
              </a:defRPr>
            </a:lvl5pPr>
          </a:lstStyle>
          <a:p>
            <a:pPr lvl="4"/>
            <a:r>
              <a:rPr lang="en-US" dirty="0"/>
              <a:t>Name</a:t>
            </a:r>
          </a:p>
        </p:txBody>
      </p:sp>
      <p:grpSp>
        <p:nvGrpSpPr>
          <p:cNvPr id="140" name="Group 139">
            <a:extLst>
              <a:ext uri="{FF2B5EF4-FFF2-40B4-BE49-F238E27FC236}">
                <a16:creationId xmlns:a16="http://schemas.microsoft.com/office/drawing/2014/main" id="{3FE66796-A082-F64F-ADA8-E2F0227BE275}"/>
              </a:ext>
            </a:extLst>
          </p:cNvPr>
          <p:cNvGrpSpPr/>
          <p:nvPr userDrawn="1"/>
        </p:nvGrpSpPr>
        <p:grpSpPr>
          <a:xfrm>
            <a:off x="348339" y="3691442"/>
            <a:ext cx="304800" cy="304800"/>
            <a:chOff x="1784350" y="7425836"/>
            <a:chExt cx="304800" cy="304800"/>
          </a:xfrm>
        </p:grpSpPr>
        <p:sp>
          <p:nvSpPr>
            <p:cNvPr id="141" name="Rectangle 140">
              <a:extLst>
                <a:ext uri="{FF2B5EF4-FFF2-40B4-BE49-F238E27FC236}">
                  <a16:creationId xmlns:a16="http://schemas.microsoft.com/office/drawing/2014/main" id="{913546FA-AEFC-2E43-B238-0F16AD4B5B15}"/>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a:extLst>
                <a:ext uri="{FF2B5EF4-FFF2-40B4-BE49-F238E27FC236}">
                  <a16:creationId xmlns:a16="http://schemas.microsoft.com/office/drawing/2014/main" id="{6CACF710-E9FF-A84F-8595-FED3AF78338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143" name="Group 142">
            <a:extLst>
              <a:ext uri="{FF2B5EF4-FFF2-40B4-BE49-F238E27FC236}">
                <a16:creationId xmlns:a16="http://schemas.microsoft.com/office/drawing/2014/main" id="{70ACACAB-108A-C84D-8A32-B63D22F6E0B0}"/>
              </a:ext>
            </a:extLst>
          </p:cNvPr>
          <p:cNvGrpSpPr/>
          <p:nvPr userDrawn="1"/>
        </p:nvGrpSpPr>
        <p:grpSpPr>
          <a:xfrm>
            <a:off x="348339" y="3305710"/>
            <a:ext cx="304800" cy="304800"/>
            <a:chOff x="1784350" y="7040104"/>
            <a:chExt cx="304800" cy="304800"/>
          </a:xfrm>
        </p:grpSpPr>
        <p:sp>
          <p:nvSpPr>
            <p:cNvPr id="144" name="Rectangle 143">
              <a:extLst>
                <a:ext uri="{FF2B5EF4-FFF2-40B4-BE49-F238E27FC236}">
                  <a16:creationId xmlns:a16="http://schemas.microsoft.com/office/drawing/2014/main" id="{64F55395-AA81-5E49-BBE2-9CCA8BA043A1}"/>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Graphic 144">
              <a:extLst>
                <a:ext uri="{FF2B5EF4-FFF2-40B4-BE49-F238E27FC236}">
                  <a16:creationId xmlns:a16="http://schemas.microsoft.com/office/drawing/2014/main" id="{9DC55E5D-818C-934E-973E-B648CA44CA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146" name="Group 145">
            <a:extLst>
              <a:ext uri="{FF2B5EF4-FFF2-40B4-BE49-F238E27FC236}">
                <a16:creationId xmlns:a16="http://schemas.microsoft.com/office/drawing/2014/main" id="{E9E5DB53-09BD-A940-8512-7E19025DA295}"/>
              </a:ext>
            </a:extLst>
          </p:cNvPr>
          <p:cNvGrpSpPr/>
          <p:nvPr userDrawn="1"/>
        </p:nvGrpSpPr>
        <p:grpSpPr>
          <a:xfrm>
            <a:off x="348339" y="2919978"/>
            <a:ext cx="304800" cy="304800"/>
            <a:chOff x="1784350" y="6654372"/>
            <a:chExt cx="304800" cy="304800"/>
          </a:xfrm>
        </p:grpSpPr>
        <p:sp>
          <p:nvSpPr>
            <p:cNvPr id="147" name="Rectangle 146">
              <a:extLst>
                <a:ext uri="{FF2B5EF4-FFF2-40B4-BE49-F238E27FC236}">
                  <a16:creationId xmlns:a16="http://schemas.microsoft.com/office/drawing/2014/main" id="{040B2979-0616-2B49-9042-165098D67A75}"/>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Graphic 147">
              <a:extLst>
                <a:ext uri="{FF2B5EF4-FFF2-40B4-BE49-F238E27FC236}">
                  <a16:creationId xmlns:a16="http://schemas.microsoft.com/office/drawing/2014/main" id="{BD7431E3-CFB0-9741-AA7C-DE7573FC50D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149" name="Rectangle 148">
            <a:extLst>
              <a:ext uri="{FF2B5EF4-FFF2-40B4-BE49-F238E27FC236}">
                <a16:creationId xmlns:a16="http://schemas.microsoft.com/office/drawing/2014/main" id="{AE4590A3-E217-B843-970F-ED9D1066D828}"/>
              </a:ext>
            </a:extLst>
          </p:cNvPr>
          <p:cNvSpPr/>
          <p:nvPr userDrawn="1"/>
        </p:nvSpPr>
        <p:spPr>
          <a:xfrm>
            <a:off x="360432" y="2555280"/>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28B98AE2-5017-964F-B716-C35449DC575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11272" y="2607114"/>
            <a:ext cx="190759" cy="190759"/>
          </a:xfrm>
          <a:prstGeom prst="rect">
            <a:avLst/>
          </a:prstGeom>
        </p:spPr>
      </p:pic>
      <p:grpSp>
        <p:nvGrpSpPr>
          <p:cNvPr id="151" name="Group 150">
            <a:extLst>
              <a:ext uri="{FF2B5EF4-FFF2-40B4-BE49-F238E27FC236}">
                <a16:creationId xmlns:a16="http://schemas.microsoft.com/office/drawing/2014/main" id="{A1EA5E48-59D3-C54E-90E0-388A4676CF38}"/>
              </a:ext>
            </a:extLst>
          </p:cNvPr>
          <p:cNvGrpSpPr/>
          <p:nvPr userDrawn="1"/>
        </p:nvGrpSpPr>
        <p:grpSpPr>
          <a:xfrm>
            <a:off x="8501739" y="3691442"/>
            <a:ext cx="304800" cy="304800"/>
            <a:chOff x="1784350" y="7425836"/>
            <a:chExt cx="304800" cy="304800"/>
          </a:xfrm>
        </p:grpSpPr>
        <p:sp>
          <p:nvSpPr>
            <p:cNvPr id="152" name="Rectangle 151">
              <a:extLst>
                <a:ext uri="{FF2B5EF4-FFF2-40B4-BE49-F238E27FC236}">
                  <a16:creationId xmlns:a16="http://schemas.microsoft.com/office/drawing/2014/main" id="{806CC10B-935B-F44C-AA06-8D3D676B6C96}"/>
                </a:ext>
              </a:extLst>
            </p:cNvPr>
            <p:cNvSpPr/>
            <p:nvPr/>
          </p:nvSpPr>
          <p:spPr>
            <a:xfrm>
              <a:off x="1784350" y="7425836"/>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Graphic 152">
              <a:extLst>
                <a:ext uri="{FF2B5EF4-FFF2-40B4-BE49-F238E27FC236}">
                  <a16:creationId xmlns:a16="http://schemas.microsoft.com/office/drawing/2014/main" id="{385D49FD-60DF-3948-B9CC-019FFDFD352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856340" y="7497827"/>
              <a:ext cx="160818" cy="160818"/>
            </a:xfrm>
            <a:prstGeom prst="rect">
              <a:avLst/>
            </a:prstGeom>
          </p:spPr>
        </p:pic>
      </p:grpSp>
      <p:grpSp>
        <p:nvGrpSpPr>
          <p:cNvPr id="154" name="Group 153">
            <a:extLst>
              <a:ext uri="{FF2B5EF4-FFF2-40B4-BE49-F238E27FC236}">
                <a16:creationId xmlns:a16="http://schemas.microsoft.com/office/drawing/2014/main" id="{9EFB4E62-B141-EA4D-BEE1-429A4C26026A}"/>
              </a:ext>
            </a:extLst>
          </p:cNvPr>
          <p:cNvGrpSpPr/>
          <p:nvPr userDrawn="1"/>
        </p:nvGrpSpPr>
        <p:grpSpPr>
          <a:xfrm>
            <a:off x="8501739" y="3305710"/>
            <a:ext cx="304800" cy="304800"/>
            <a:chOff x="1784350" y="7040104"/>
            <a:chExt cx="304800" cy="304800"/>
          </a:xfrm>
        </p:grpSpPr>
        <p:sp>
          <p:nvSpPr>
            <p:cNvPr id="155" name="Rectangle 154">
              <a:extLst>
                <a:ext uri="{FF2B5EF4-FFF2-40B4-BE49-F238E27FC236}">
                  <a16:creationId xmlns:a16="http://schemas.microsoft.com/office/drawing/2014/main" id="{78AB0B32-D290-5C4E-8EBA-C627BCBA0860}"/>
                </a:ext>
              </a:extLst>
            </p:cNvPr>
            <p:cNvSpPr/>
            <p:nvPr/>
          </p:nvSpPr>
          <p:spPr>
            <a:xfrm>
              <a:off x="1784350" y="7040104"/>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Graphic 155">
              <a:extLst>
                <a:ext uri="{FF2B5EF4-FFF2-40B4-BE49-F238E27FC236}">
                  <a16:creationId xmlns:a16="http://schemas.microsoft.com/office/drawing/2014/main" id="{537252AC-B518-FF44-AF81-FC053A0BA0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856340" y="7116613"/>
              <a:ext cx="148673" cy="148673"/>
            </a:xfrm>
            <a:prstGeom prst="rect">
              <a:avLst/>
            </a:prstGeom>
          </p:spPr>
        </p:pic>
      </p:grpSp>
      <p:grpSp>
        <p:nvGrpSpPr>
          <p:cNvPr id="157" name="Group 156">
            <a:extLst>
              <a:ext uri="{FF2B5EF4-FFF2-40B4-BE49-F238E27FC236}">
                <a16:creationId xmlns:a16="http://schemas.microsoft.com/office/drawing/2014/main" id="{67FEF182-E1A2-A240-B1F0-2D92D33C6655}"/>
              </a:ext>
            </a:extLst>
          </p:cNvPr>
          <p:cNvGrpSpPr/>
          <p:nvPr userDrawn="1"/>
        </p:nvGrpSpPr>
        <p:grpSpPr>
          <a:xfrm>
            <a:off x="8501739" y="2919978"/>
            <a:ext cx="304800" cy="304800"/>
            <a:chOff x="1784350" y="6654372"/>
            <a:chExt cx="304800" cy="304800"/>
          </a:xfrm>
        </p:grpSpPr>
        <p:sp>
          <p:nvSpPr>
            <p:cNvPr id="158" name="Rectangle 157">
              <a:extLst>
                <a:ext uri="{FF2B5EF4-FFF2-40B4-BE49-F238E27FC236}">
                  <a16:creationId xmlns:a16="http://schemas.microsoft.com/office/drawing/2014/main" id="{13C8FFD4-7730-4B43-8AF0-1B77E9D9396A}"/>
                </a:ext>
              </a:extLst>
            </p:cNvPr>
            <p:cNvSpPr/>
            <p:nvPr/>
          </p:nvSpPr>
          <p:spPr>
            <a:xfrm>
              <a:off x="1784350" y="6654372"/>
              <a:ext cx="3048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Graphic 158">
              <a:extLst>
                <a:ext uri="{FF2B5EF4-FFF2-40B4-BE49-F238E27FC236}">
                  <a16:creationId xmlns:a16="http://schemas.microsoft.com/office/drawing/2014/main" id="{A5B8D00A-F1B7-164C-96E7-D9D7217B61A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869040" y="6746875"/>
              <a:ext cx="123430" cy="123430"/>
            </a:xfrm>
            <a:prstGeom prst="rect">
              <a:avLst/>
            </a:prstGeom>
          </p:spPr>
        </p:pic>
      </p:grpSp>
      <p:sp>
        <p:nvSpPr>
          <p:cNvPr id="160" name="Rectangle 159">
            <a:extLst>
              <a:ext uri="{FF2B5EF4-FFF2-40B4-BE49-F238E27FC236}">
                <a16:creationId xmlns:a16="http://schemas.microsoft.com/office/drawing/2014/main" id="{C3B27D91-128E-174E-A44B-1BC9C7E4FBD1}"/>
              </a:ext>
            </a:extLst>
          </p:cNvPr>
          <p:cNvSpPr/>
          <p:nvPr userDrawn="1"/>
        </p:nvSpPr>
        <p:spPr>
          <a:xfrm>
            <a:off x="8513832" y="2555280"/>
            <a:ext cx="292707" cy="292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Graphic 160">
            <a:extLst>
              <a:ext uri="{FF2B5EF4-FFF2-40B4-BE49-F238E27FC236}">
                <a16:creationId xmlns:a16="http://schemas.microsoft.com/office/drawing/2014/main" id="{3EDD08BD-514E-0A49-B449-E3898A19EC7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64672" y="2607114"/>
            <a:ext cx="190759" cy="190759"/>
          </a:xfrm>
          <a:prstGeom prst="rect">
            <a:avLst/>
          </a:prstGeom>
        </p:spPr>
      </p:pic>
      <p:pic>
        <p:nvPicPr>
          <p:cNvPr id="61" name="Picture 60">
            <a:extLst>
              <a:ext uri="{FF2B5EF4-FFF2-40B4-BE49-F238E27FC236}">
                <a16:creationId xmlns:a16="http://schemas.microsoft.com/office/drawing/2014/main" id="{97121594-6D69-0749-BC8D-BD609E8E04BB}"/>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421116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copy - image backgroun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3">
            <a:extLst>
              <a:ext uri="{FF2B5EF4-FFF2-40B4-BE49-F238E27FC236}">
                <a16:creationId xmlns:a16="http://schemas.microsoft.com/office/drawing/2014/main" id="{868320E1-AA96-724C-A001-336B6A7A58EA}"/>
              </a:ext>
            </a:extLst>
          </p:cNvPr>
          <p:cNvSpPr>
            <a:spLocks noGrp="1"/>
          </p:cNvSpPr>
          <p:nvPr>
            <p:ph type="pic" sz="quarter" idx="16"/>
          </p:nvPr>
        </p:nvSpPr>
        <p:spPr>
          <a:xfrm>
            <a:off x="-1" y="346075"/>
            <a:ext cx="12192001" cy="6165850"/>
          </a:xfrm>
          <a:prstGeom prst="rect">
            <a:avLst/>
          </a:prstGeom>
          <a:solidFill>
            <a:schemeClr val="bg1">
              <a:lumMod val="95000"/>
            </a:schemeClr>
          </a:solidFill>
          <a:ln>
            <a:noFill/>
          </a:ln>
        </p:spPr>
        <p:txBody>
          <a:bodyPr lIns="684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4" name="Text Placeholder 24">
            <a:extLst>
              <a:ext uri="{FF2B5EF4-FFF2-40B4-BE49-F238E27FC236}">
                <a16:creationId xmlns:a16="http://schemas.microsoft.com/office/drawing/2014/main" id="{523B3F0D-8115-3C40-8691-1723749A7FF0}"/>
              </a:ext>
            </a:extLst>
          </p:cNvPr>
          <p:cNvSpPr>
            <a:spLocks noGrp="1"/>
          </p:cNvSpPr>
          <p:nvPr>
            <p:ph type="body" sz="quarter" idx="27" hasCustomPrompt="1"/>
          </p:nvPr>
        </p:nvSpPr>
        <p:spPr>
          <a:xfrm>
            <a:off x="6094414" y="346075"/>
            <a:ext cx="6097586" cy="6165850"/>
          </a:xfrm>
          <a:prstGeom prst="rect">
            <a:avLst/>
          </a:prstGeom>
          <a:gradFill flip="none" rotWithShape="1">
            <a:gsLst>
              <a:gs pos="0">
                <a:schemeClr val="bg1">
                  <a:alpha val="0"/>
                </a:schemeClr>
              </a:gs>
              <a:gs pos="100000">
                <a:schemeClr val="bg1">
                  <a:alpha val="80000"/>
                </a:schemeClr>
              </a:gs>
            </a:gsLst>
            <a:lin ang="0" scaled="1"/>
            <a:tileRect/>
          </a:gradFill>
        </p:spPr>
        <p:txBody>
          <a:bodyPr/>
          <a:lstStyle>
            <a:lvl1pPr marL="0" indent="0" algn="r">
              <a:buNone/>
              <a:defRPr sz="200">
                <a:solidFill>
                  <a:schemeClr val="bg1">
                    <a:alpha val="0"/>
                  </a:schemeClr>
                </a:solidFill>
              </a:defRPr>
            </a:lvl1pPr>
          </a:lstStyle>
          <a:p>
            <a:pPr lvl="0"/>
            <a:r>
              <a:rPr lang="en-US"/>
              <a:t>B</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799"/>
            <a:ext cx="5722938"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6103747" y="2060281"/>
            <a:ext cx="5713603" cy="4117974"/>
          </a:xfrm>
          <a:prstGeom prst="rect">
            <a:avLst/>
          </a:prstGeom>
        </p:spPr>
        <p:txBody>
          <a:bodyPr numCol="1" spcCol="360000"/>
          <a:lstStyle>
            <a:lvl1pPr marL="0" indent="0">
              <a:lnSpc>
                <a:spcPct val="100000"/>
              </a:lnSpc>
              <a:buNone/>
              <a:defRPr sz="1400">
                <a:solidFill>
                  <a:schemeClr val="tx1"/>
                </a:solidFill>
                <a:latin typeface="Century Gothic" charset="0"/>
                <a:ea typeface="Century Gothic" charset="0"/>
                <a:cs typeface="Century Gothic" charset="0"/>
              </a:defRPr>
            </a:lvl1pPr>
            <a:lvl2pPr marL="457200" indent="0">
              <a:lnSpc>
                <a:spcPct val="100000"/>
              </a:lnSpc>
              <a:buNone/>
              <a:defRPr sz="1400">
                <a:solidFill>
                  <a:schemeClr val="tx1"/>
                </a:solidFill>
                <a:latin typeface="Century Gothic" charset="0"/>
                <a:ea typeface="Century Gothic" charset="0"/>
                <a:cs typeface="Century Gothic" charset="0"/>
              </a:defRPr>
            </a:lvl2pPr>
            <a:lvl3pPr marL="914400" indent="0">
              <a:lnSpc>
                <a:spcPct val="100000"/>
              </a:lnSpc>
              <a:buNone/>
              <a:defRPr sz="1400">
                <a:solidFill>
                  <a:schemeClr val="tx1"/>
                </a:solidFill>
                <a:latin typeface="Century Gothic" charset="0"/>
                <a:ea typeface="Century Gothic" charset="0"/>
                <a:cs typeface="Century Gothic" charset="0"/>
              </a:defRPr>
            </a:lvl3pPr>
            <a:lvl4pPr marL="1371600" indent="0">
              <a:lnSpc>
                <a:spcPct val="100000"/>
              </a:lnSpc>
              <a:buNone/>
              <a:defRPr sz="1400">
                <a:solidFill>
                  <a:schemeClr val="tx1"/>
                </a:solidFill>
                <a:latin typeface="Century Gothic" charset="0"/>
                <a:ea typeface="Century Gothic" charset="0"/>
                <a:cs typeface="Century Gothic" charset="0"/>
              </a:defRPr>
            </a:lvl4pPr>
            <a:lvl5pPr marL="1828800" indent="0">
              <a:lnSpc>
                <a:spcPct val="100000"/>
              </a:lnSpc>
              <a:buNone/>
              <a:defRPr sz="1400">
                <a:solidFill>
                  <a:schemeClr val="tx1"/>
                </a:solidFill>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1">
            <a:extLst>
              <a:ext uri="{FF2B5EF4-FFF2-40B4-BE49-F238E27FC236}">
                <a16:creationId xmlns:a16="http://schemas.microsoft.com/office/drawing/2014/main" id="{CCEC22E6-FB90-724D-B204-74C79D07B480}"/>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Tree>
    <p:extLst>
      <p:ext uri="{BB962C8B-B14F-4D97-AF65-F5344CB8AC3E}">
        <p14:creationId xmlns:p14="http://schemas.microsoft.com/office/powerpoint/2010/main" val="29273280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X_ Quo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0A644B-8EBD-0943-9045-C25BAD878913}"/>
              </a:ext>
            </a:extLst>
          </p:cNvPr>
          <p:cNvSpPr/>
          <p:nvPr userDrawn="1"/>
        </p:nvSpPr>
        <p:spPr>
          <a:xfrm>
            <a:off x="6095998"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0" y="0"/>
            <a:ext cx="8370278" cy="6858000"/>
          </a:xfrm>
          <a:prstGeom prst="rect">
            <a:avLst/>
          </a:prstGeom>
          <a:solidFill>
            <a:schemeClr val="bg1">
              <a:lumMod val="95000"/>
            </a:schemeClr>
          </a:solidFill>
          <a:ln>
            <a:noFill/>
          </a:ln>
        </p:spPr>
        <p:txBody>
          <a:bodyPr lIns="648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4" name="Slide Number Placeholder 11">
            <a:extLst>
              <a:ext uri="{FF2B5EF4-FFF2-40B4-BE49-F238E27FC236}">
                <a16:creationId xmlns:a16="http://schemas.microsoft.com/office/drawing/2014/main" id="{137C8640-7750-414D-B294-8235AA77ACE5}"/>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5" name="Text Placeholder 4">
            <a:extLst>
              <a:ext uri="{FF2B5EF4-FFF2-40B4-BE49-F238E27FC236}">
                <a16:creationId xmlns:a16="http://schemas.microsoft.com/office/drawing/2014/main" id="{C2E3E3CF-A34C-8F45-AA42-F70504363D82}"/>
              </a:ext>
            </a:extLst>
          </p:cNvPr>
          <p:cNvSpPr>
            <a:spLocks noGrp="1"/>
          </p:cNvSpPr>
          <p:nvPr>
            <p:ph type="body" sz="quarter" idx="17"/>
          </p:nvPr>
        </p:nvSpPr>
        <p:spPr>
          <a:xfrm>
            <a:off x="8850558" y="905608"/>
            <a:ext cx="2960443" cy="4463562"/>
          </a:xfrm>
        </p:spPr>
        <p:txBody>
          <a:bodyPr>
            <a:normAutofit/>
          </a:bodyPr>
          <a:lstStyle>
            <a:lvl1pPr>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21" name="Text Placeholder 4">
            <a:extLst>
              <a:ext uri="{FF2B5EF4-FFF2-40B4-BE49-F238E27FC236}">
                <a16:creationId xmlns:a16="http://schemas.microsoft.com/office/drawing/2014/main" id="{7EDF8BE2-7D41-ED41-9AB4-59F8197B384F}"/>
              </a:ext>
            </a:extLst>
          </p:cNvPr>
          <p:cNvSpPr>
            <a:spLocks noGrp="1"/>
          </p:cNvSpPr>
          <p:nvPr>
            <p:ph type="body" sz="quarter" idx="18" hasCustomPrompt="1"/>
          </p:nvPr>
        </p:nvSpPr>
        <p:spPr>
          <a:xfrm>
            <a:off x="8850558" y="5455443"/>
            <a:ext cx="2960443" cy="540911"/>
          </a:xfrm>
        </p:spPr>
        <p:txBody>
          <a:bodyPr>
            <a:normAutofit/>
          </a:bodyPr>
          <a:lstStyle>
            <a:lvl1pPr>
              <a:defRPr sz="1400" b="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Charles Winsor, Global Lead</a:t>
            </a:r>
            <a:br>
              <a:rPr lang="en-US" dirty="0"/>
            </a:br>
            <a:r>
              <a:rPr lang="en-US" dirty="0"/>
              <a:t>Client Name</a:t>
            </a:r>
          </a:p>
        </p:txBody>
      </p:sp>
      <p:pic>
        <p:nvPicPr>
          <p:cNvPr id="9" name="Picture 8">
            <a:extLst>
              <a:ext uri="{FF2B5EF4-FFF2-40B4-BE49-F238E27FC236}">
                <a16:creationId xmlns:a16="http://schemas.microsoft.com/office/drawing/2014/main" id="{6DA3AE4D-2E81-4D4F-8DDB-759CB66E7F5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5246201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 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46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Quote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D167-4C05-464D-B7A9-F1602E6DB30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060825" y="0"/>
            <a:ext cx="2035174" cy="6858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3" y="572255"/>
            <a:ext cx="328490" cy="50392"/>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Picture Placeholder 3">
            <a:extLst>
              <a:ext uri="{FF2B5EF4-FFF2-40B4-BE49-F238E27FC236}">
                <a16:creationId xmlns:a16="http://schemas.microsoft.com/office/drawing/2014/main" id="{B63DFA72-8900-C540-B4A0-71403C4D9384}"/>
              </a:ext>
            </a:extLst>
          </p:cNvPr>
          <p:cNvSpPr>
            <a:spLocks noGrp="1"/>
          </p:cNvSpPr>
          <p:nvPr>
            <p:ph type="pic" sz="quarter" idx="19"/>
          </p:nvPr>
        </p:nvSpPr>
        <p:spPr>
          <a:xfrm>
            <a:off x="7678245" y="0"/>
            <a:ext cx="4513755" cy="6858000"/>
          </a:xfrm>
          <a:prstGeom prst="rect">
            <a:avLst/>
          </a:prstGeom>
          <a:solidFill>
            <a:schemeClr val="bg1">
              <a:lumMod val="95000"/>
            </a:schemeClr>
          </a:solidFill>
          <a:ln>
            <a:noFill/>
          </a:ln>
        </p:spPr>
        <p:txBody>
          <a:bodyPr lIns="0" tIns="0" rIns="0" bIns="0" anchor="ctr">
            <a:normAutofit/>
          </a:bodyPr>
          <a:lstStyle>
            <a:lvl1pPr marL="0" indent="0" algn="ctr">
              <a:buNone/>
              <a:defRPr sz="1400" b="0">
                <a:solidFill>
                  <a:schemeClr val="accent3"/>
                </a:solidFill>
                <a:latin typeface="Century Gothic" charset="0"/>
                <a:ea typeface="Century Gothic" charset="0"/>
                <a:cs typeface="Century Gothic" charset="0"/>
              </a:defRPr>
            </a:lvl1pPr>
          </a:lstStyle>
          <a:p>
            <a:endParaRPr lang="en-US"/>
          </a:p>
        </p:txBody>
      </p:sp>
      <p:sp>
        <p:nvSpPr>
          <p:cNvPr id="21" name="Slide Number Placeholder 11">
            <a:extLst>
              <a:ext uri="{FF2B5EF4-FFF2-40B4-BE49-F238E27FC236}">
                <a16:creationId xmlns:a16="http://schemas.microsoft.com/office/drawing/2014/main" id="{387ECA9D-E9A2-BC4C-A8FD-CCC9CCAF6DB4}"/>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DA42CD32-4432-6E4C-85E2-C41B0274FDC5}"/>
              </a:ext>
            </a:extLst>
          </p:cNvPr>
          <p:cNvSpPr>
            <a:spLocks noGrp="1"/>
          </p:cNvSpPr>
          <p:nvPr>
            <p:ph type="title"/>
          </p:nvPr>
        </p:nvSpPr>
        <p:spPr>
          <a:xfrm>
            <a:off x="371476" y="728662"/>
            <a:ext cx="3472499" cy="1325563"/>
          </a:xfrm>
        </p:spPr>
        <p:txBody>
          <a:bodyPr/>
          <a:lstStyle>
            <a:lvl1pPr>
              <a:defRPr>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1A2676B3-E36B-B244-9681-E1A216C51993}"/>
              </a:ext>
            </a:extLst>
          </p:cNvPr>
          <p:cNvSpPr>
            <a:spLocks noGrp="1"/>
          </p:cNvSpPr>
          <p:nvPr>
            <p:ph type="body" sz="quarter" idx="22"/>
          </p:nvPr>
        </p:nvSpPr>
        <p:spPr>
          <a:xfrm>
            <a:off x="5155974" y="669394"/>
            <a:ext cx="2403455" cy="2566987"/>
          </a:xfrm>
          <a:solidFill>
            <a:schemeClr val="tx1"/>
          </a:solidFill>
        </p:spPr>
        <p:txBody>
          <a:bodyPr/>
          <a:lstStyle/>
          <a:p>
            <a:pPr lvl="0"/>
            <a:endParaRPr lang="en-US" dirty="0"/>
          </a:p>
        </p:txBody>
      </p:sp>
      <p:sp>
        <p:nvSpPr>
          <p:cNvPr id="24" name="Text Placeholder 7">
            <a:extLst>
              <a:ext uri="{FF2B5EF4-FFF2-40B4-BE49-F238E27FC236}">
                <a16:creationId xmlns:a16="http://schemas.microsoft.com/office/drawing/2014/main" id="{C32DBDA8-8A53-634D-84D6-628390DF0048}"/>
              </a:ext>
            </a:extLst>
          </p:cNvPr>
          <p:cNvSpPr>
            <a:spLocks noGrp="1"/>
          </p:cNvSpPr>
          <p:nvPr>
            <p:ph type="body" sz="quarter" idx="32" hasCustomPrompt="1"/>
          </p:nvPr>
        </p:nvSpPr>
        <p:spPr>
          <a:xfrm>
            <a:off x="5399591" y="912772"/>
            <a:ext cx="418963" cy="420016"/>
          </a:xfrm>
          <a:prstGeom prst="ellipse">
            <a:avLst/>
          </a:prstGeom>
          <a:solidFill>
            <a:schemeClr val="accent4"/>
          </a:solidFill>
        </p:spPr>
        <p:txBody>
          <a:bodyPr/>
          <a:lstStyle/>
          <a:p>
            <a:pPr lvl="0"/>
            <a:r>
              <a:rPr lang="en-US" dirty="0"/>
              <a:t> </a:t>
            </a:r>
          </a:p>
        </p:txBody>
      </p:sp>
      <p:sp>
        <p:nvSpPr>
          <p:cNvPr id="26" name="Text Placeholder 30">
            <a:extLst>
              <a:ext uri="{FF2B5EF4-FFF2-40B4-BE49-F238E27FC236}">
                <a16:creationId xmlns:a16="http://schemas.microsoft.com/office/drawing/2014/main" id="{72BA402C-B1C7-B54B-B708-0BA0150285D9}"/>
              </a:ext>
            </a:extLst>
          </p:cNvPr>
          <p:cNvSpPr>
            <a:spLocks noGrp="1"/>
          </p:cNvSpPr>
          <p:nvPr>
            <p:ph type="body" sz="quarter" idx="33" hasCustomPrompt="1"/>
          </p:nvPr>
        </p:nvSpPr>
        <p:spPr>
          <a:xfrm>
            <a:off x="5321857" y="864811"/>
            <a:ext cx="574430" cy="515937"/>
          </a:xfrm>
        </p:spPr>
        <p:txBody>
          <a:bodyPr>
            <a:noAutofit/>
          </a:bodyPr>
          <a:lstStyle>
            <a:lvl1pPr marL="0" algn="ctr" defTabSz="914400" rtl="0" eaLnBrk="1" latinLnBrk="0" hangingPunct="1">
              <a:defRPr lang="en-US" sz="5400" b="1" kern="1200" dirty="0">
                <a:solidFill>
                  <a:schemeClr val="bg1"/>
                </a:solidFill>
                <a:latin typeface="+mn-lt"/>
                <a:ea typeface="+mn-ea"/>
                <a:cs typeface="+mn-cs"/>
              </a:defRPr>
            </a:lvl1pPr>
          </a:lstStyle>
          <a:p>
            <a:pPr lvl="0"/>
            <a:r>
              <a:rPr lang="en-US" dirty="0"/>
              <a:t>“</a:t>
            </a:r>
          </a:p>
        </p:txBody>
      </p:sp>
      <p:sp>
        <p:nvSpPr>
          <p:cNvPr id="27" name="Text Placeholder 4">
            <a:extLst>
              <a:ext uri="{FF2B5EF4-FFF2-40B4-BE49-F238E27FC236}">
                <a16:creationId xmlns:a16="http://schemas.microsoft.com/office/drawing/2014/main" id="{DC9E1F49-9211-C542-90C5-7A9436A03E78}"/>
              </a:ext>
            </a:extLst>
          </p:cNvPr>
          <p:cNvSpPr>
            <a:spLocks noGrp="1"/>
          </p:cNvSpPr>
          <p:nvPr>
            <p:ph type="body" sz="quarter" idx="34"/>
          </p:nvPr>
        </p:nvSpPr>
        <p:spPr>
          <a:xfrm>
            <a:off x="6689990" y="3641328"/>
            <a:ext cx="2403455" cy="2566987"/>
          </a:xfrm>
          <a:solidFill>
            <a:schemeClr val="tx1"/>
          </a:solidFill>
        </p:spPr>
        <p:txBody>
          <a:bodyPr/>
          <a:lstStyle/>
          <a:p>
            <a:pPr lvl="0"/>
            <a:endParaRPr lang="en-US" dirty="0"/>
          </a:p>
        </p:txBody>
      </p:sp>
      <p:sp>
        <p:nvSpPr>
          <p:cNvPr id="30" name="Text Placeholder 7">
            <a:extLst>
              <a:ext uri="{FF2B5EF4-FFF2-40B4-BE49-F238E27FC236}">
                <a16:creationId xmlns:a16="http://schemas.microsoft.com/office/drawing/2014/main" id="{99FB4615-2A50-3C42-B555-226457107270}"/>
              </a:ext>
            </a:extLst>
          </p:cNvPr>
          <p:cNvSpPr>
            <a:spLocks noGrp="1"/>
          </p:cNvSpPr>
          <p:nvPr>
            <p:ph type="body" sz="quarter" idx="35" hasCustomPrompt="1"/>
          </p:nvPr>
        </p:nvSpPr>
        <p:spPr>
          <a:xfrm>
            <a:off x="6933607" y="3884706"/>
            <a:ext cx="418963" cy="420016"/>
          </a:xfrm>
          <a:prstGeom prst="ellipse">
            <a:avLst/>
          </a:prstGeom>
          <a:solidFill>
            <a:schemeClr val="accent4"/>
          </a:solidFill>
        </p:spPr>
        <p:txBody>
          <a:bodyPr/>
          <a:lstStyle/>
          <a:p>
            <a:pPr lvl="0"/>
            <a:r>
              <a:rPr lang="en-US" dirty="0"/>
              <a:t> </a:t>
            </a:r>
          </a:p>
        </p:txBody>
      </p:sp>
      <p:sp>
        <p:nvSpPr>
          <p:cNvPr id="31" name="Text Placeholder 30">
            <a:extLst>
              <a:ext uri="{FF2B5EF4-FFF2-40B4-BE49-F238E27FC236}">
                <a16:creationId xmlns:a16="http://schemas.microsoft.com/office/drawing/2014/main" id="{4ED61A6F-AB07-E842-AA98-655CB9D34791}"/>
              </a:ext>
            </a:extLst>
          </p:cNvPr>
          <p:cNvSpPr>
            <a:spLocks noGrp="1"/>
          </p:cNvSpPr>
          <p:nvPr>
            <p:ph type="body" sz="quarter" idx="36" hasCustomPrompt="1"/>
          </p:nvPr>
        </p:nvSpPr>
        <p:spPr>
          <a:xfrm>
            <a:off x="6855873" y="3836745"/>
            <a:ext cx="574430" cy="515937"/>
          </a:xfrm>
        </p:spPr>
        <p:txBody>
          <a:bodyPr>
            <a:noAutofit/>
          </a:bodyPr>
          <a:lstStyle>
            <a:lvl1pPr marL="0" algn="ctr" defTabSz="914400" rtl="0" eaLnBrk="1" latinLnBrk="0" hangingPunct="1">
              <a:defRPr lang="en-US" sz="5400" b="1" kern="1200" dirty="0">
                <a:solidFill>
                  <a:schemeClr val="bg1"/>
                </a:solidFill>
                <a:latin typeface="+mn-lt"/>
                <a:ea typeface="+mn-ea"/>
                <a:cs typeface="+mn-cs"/>
              </a:defRPr>
            </a:lvl1pPr>
          </a:lstStyle>
          <a:p>
            <a:pPr lvl="0"/>
            <a:r>
              <a:rPr lang="en-US" dirty="0"/>
              <a:t>“</a:t>
            </a:r>
          </a:p>
        </p:txBody>
      </p:sp>
      <p:sp>
        <p:nvSpPr>
          <p:cNvPr id="8" name="Text Placeholder 7">
            <a:extLst>
              <a:ext uri="{FF2B5EF4-FFF2-40B4-BE49-F238E27FC236}">
                <a16:creationId xmlns:a16="http://schemas.microsoft.com/office/drawing/2014/main" id="{7554236E-B8A1-BC43-AAB8-4B62314C25D0}"/>
              </a:ext>
            </a:extLst>
          </p:cNvPr>
          <p:cNvSpPr>
            <a:spLocks noGrp="1"/>
          </p:cNvSpPr>
          <p:nvPr>
            <p:ph type="body" sz="quarter" idx="37"/>
          </p:nvPr>
        </p:nvSpPr>
        <p:spPr>
          <a:xfrm>
            <a:off x="5318125" y="1471613"/>
            <a:ext cx="2189163" cy="978877"/>
          </a:xfrm>
        </p:spPr>
        <p:txBody>
          <a:bodyPr>
            <a:noAutofit/>
          </a:bodyPr>
          <a:lstStyle>
            <a:lvl1pPr>
              <a:defRPr sz="11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Edit Master text styles</a:t>
            </a:r>
          </a:p>
        </p:txBody>
      </p:sp>
      <p:sp>
        <p:nvSpPr>
          <p:cNvPr id="32" name="Text Placeholder 7">
            <a:extLst>
              <a:ext uri="{FF2B5EF4-FFF2-40B4-BE49-F238E27FC236}">
                <a16:creationId xmlns:a16="http://schemas.microsoft.com/office/drawing/2014/main" id="{6594640A-FBFA-184C-B936-13E54BCE6B87}"/>
              </a:ext>
            </a:extLst>
          </p:cNvPr>
          <p:cNvSpPr>
            <a:spLocks noGrp="1"/>
          </p:cNvSpPr>
          <p:nvPr>
            <p:ph type="body" sz="quarter" idx="38" hasCustomPrompt="1"/>
          </p:nvPr>
        </p:nvSpPr>
        <p:spPr>
          <a:xfrm>
            <a:off x="5318125" y="2553757"/>
            <a:ext cx="2189163" cy="579357"/>
          </a:xfrm>
        </p:spPr>
        <p:txBody>
          <a:bodyPr>
            <a:noAutofit/>
          </a:bodyPr>
          <a:lstStyle>
            <a:lvl1pPr algn="r">
              <a:defRPr sz="1000">
                <a:solidFill>
                  <a:schemeClr val="bg2"/>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lgn="r"/>
            <a:r>
              <a:rPr lang="en-US" sz="1000" dirty="0">
                <a:solidFill>
                  <a:schemeClr val="bg2"/>
                </a:solidFill>
              </a:rPr>
              <a:t>Client Name</a:t>
            </a:r>
            <a:br>
              <a:rPr lang="en-US" sz="1000" dirty="0">
                <a:solidFill>
                  <a:schemeClr val="bg2"/>
                </a:solidFill>
              </a:rPr>
            </a:br>
            <a:r>
              <a:rPr lang="en-US" sz="1000" dirty="0">
                <a:solidFill>
                  <a:schemeClr val="bg2"/>
                </a:solidFill>
              </a:rPr>
              <a:t>Job Title </a:t>
            </a:r>
            <a:br>
              <a:rPr lang="en-US" sz="1000" dirty="0">
                <a:solidFill>
                  <a:schemeClr val="bg2"/>
                </a:solidFill>
              </a:rPr>
            </a:br>
            <a:r>
              <a:rPr lang="en-US" sz="1000" dirty="0">
                <a:solidFill>
                  <a:schemeClr val="bg2"/>
                </a:solidFill>
              </a:rPr>
              <a:t>Client Brand </a:t>
            </a:r>
          </a:p>
        </p:txBody>
      </p:sp>
      <p:sp>
        <p:nvSpPr>
          <p:cNvPr id="33" name="Text Placeholder 7">
            <a:extLst>
              <a:ext uri="{FF2B5EF4-FFF2-40B4-BE49-F238E27FC236}">
                <a16:creationId xmlns:a16="http://schemas.microsoft.com/office/drawing/2014/main" id="{847F4171-3711-B64A-AB2C-9F51E8617C35}"/>
              </a:ext>
            </a:extLst>
          </p:cNvPr>
          <p:cNvSpPr>
            <a:spLocks noGrp="1"/>
          </p:cNvSpPr>
          <p:nvPr>
            <p:ph type="body" sz="quarter" idx="39"/>
          </p:nvPr>
        </p:nvSpPr>
        <p:spPr>
          <a:xfrm>
            <a:off x="6842125" y="4466860"/>
            <a:ext cx="2155337" cy="936471"/>
          </a:xfrm>
        </p:spPr>
        <p:txBody>
          <a:bodyPr>
            <a:noAutofit/>
          </a:bodyPr>
          <a:lstStyle>
            <a:lvl1pPr>
              <a:defRPr sz="11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Edit Master text styles</a:t>
            </a:r>
          </a:p>
        </p:txBody>
      </p:sp>
      <p:sp>
        <p:nvSpPr>
          <p:cNvPr id="34" name="Text Placeholder 7">
            <a:extLst>
              <a:ext uri="{FF2B5EF4-FFF2-40B4-BE49-F238E27FC236}">
                <a16:creationId xmlns:a16="http://schemas.microsoft.com/office/drawing/2014/main" id="{0AE45B59-EFCF-CB4A-BAC0-16E6C1886962}"/>
              </a:ext>
            </a:extLst>
          </p:cNvPr>
          <p:cNvSpPr>
            <a:spLocks noGrp="1"/>
          </p:cNvSpPr>
          <p:nvPr>
            <p:ph type="body" sz="quarter" idx="40" hasCustomPrompt="1"/>
          </p:nvPr>
        </p:nvSpPr>
        <p:spPr>
          <a:xfrm>
            <a:off x="6842125" y="5556524"/>
            <a:ext cx="2155337" cy="498598"/>
          </a:xfrm>
        </p:spPr>
        <p:txBody>
          <a:bodyPr>
            <a:noAutofit/>
          </a:bodyPr>
          <a:lstStyle>
            <a:lvl1pPr algn="r">
              <a:defRPr sz="1000">
                <a:solidFill>
                  <a:schemeClr val="bg2"/>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lgn="r"/>
            <a:r>
              <a:rPr lang="en-US" sz="1000" dirty="0">
                <a:solidFill>
                  <a:schemeClr val="bg2"/>
                </a:solidFill>
              </a:rPr>
              <a:t>Client Name</a:t>
            </a:r>
            <a:br>
              <a:rPr lang="en-US" sz="1000" dirty="0">
                <a:solidFill>
                  <a:schemeClr val="bg2"/>
                </a:solidFill>
              </a:rPr>
            </a:br>
            <a:r>
              <a:rPr lang="en-US" sz="1000" dirty="0">
                <a:solidFill>
                  <a:schemeClr val="bg2"/>
                </a:solidFill>
              </a:rPr>
              <a:t>Job Title </a:t>
            </a:r>
            <a:br>
              <a:rPr lang="en-US" sz="1000" dirty="0">
                <a:solidFill>
                  <a:schemeClr val="bg2"/>
                </a:solidFill>
              </a:rPr>
            </a:br>
            <a:r>
              <a:rPr lang="en-US" sz="1000" dirty="0">
                <a:solidFill>
                  <a:schemeClr val="bg2"/>
                </a:solidFill>
              </a:rPr>
              <a:t>Client Brand </a:t>
            </a:r>
          </a:p>
        </p:txBody>
      </p:sp>
      <p:pic>
        <p:nvPicPr>
          <p:cNvPr id="22" name="Picture 21">
            <a:extLst>
              <a:ext uri="{FF2B5EF4-FFF2-40B4-BE49-F238E27FC236}">
                <a16:creationId xmlns:a16="http://schemas.microsoft.com/office/drawing/2014/main" id="{4B44B3BB-46B1-444A-98EA-BAC1C6C302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35653841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x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600" y="0"/>
            <a:ext cx="12193200" cy="6855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0874" y="574591"/>
            <a:ext cx="328492" cy="50393"/>
          </a:xfrm>
          <a:prstGeom prst="rect">
            <a:avLst/>
          </a:prstGeom>
          <a:solidFill>
            <a:schemeClr val="bg2"/>
          </a:solidFill>
          <a:ln>
            <a:noFill/>
          </a:ln>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6" name="Slide Number Placeholder 11">
            <a:extLst>
              <a:ext uri="{FF2B5EF4-FFF2-40B4-BE49-F238E27FC236}">
                <a16:creationId xmlns:a16="http://schemas.microsoft.com/office/drawing/2014/main" id="{7E9A35EF-2234-0C45-BB48-027C1A01E132}"/>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1C832341-B1A4-F24E-A689-B02917E07A8A}"/>
              </a:ext>
            </a:extLst>
          </p:cNvPr>
          <p:cNvSpPr>
            <a:spLocks noGrp="1"/>
          </p:cNvSpPr>
          <p:nvPr>
            <p:ph type="title"/>
          </p:nvPr>
        </p:nvSpPr>
        <p:spPr/>
        <p:txBody>
          <a:bodyPr/>
          <a:lstStyle>
            <a:lvl1pPr>
              <a:defRPr>
                <a:solidFill>
                  <a:schemeClr val="tx1"/>
                </a:solidFill>
              </a:defRPr>
            </a:lvl1pPr>
          </a:lstStyle>
          <a:p>
            <a:endParaRPr lang="en-GB" dirty="0"/>
          </a:p>
        </p:txBody>
      </p:sp>
      <p:sp>
        <p:nvSpPr>
          <p:cNvPr id="9" name="Picture Placeholder 3">
            <a:extLst>
              <a:ext uri="{FF2B5EF4-FFF2-40B4-BE49-F238E27FC236}">
                <a16:creationId xmlns:a16="http://schemas.microsoft.com/office/drawing/2014/main" id="{2A3B7ECC-74C0-6344-A2E9-ED91395F6857}"/>
              </a:ext>
            </a:extLst>
          </p:cNvPr>
          <p:cNvSpPr>
            <a:spLocks noGrp="1"/>
          </p:cNvSpPr>
          <p:nvPr>
            <p:ph type="pic" sz="quarter" idx="16"/>
          </p:nvPr>
        </p:nvSpPr>
        <p:spPr>
          <a:xfrm>
            <a:off x="371472" y="1520117"/>
            <a:ext cx="11433665" cy="2893622"/>
          </a:xfrm>
          <a:prstGeom prst="rect">
            <a:avLst/>
          </a:prstGeom>
          <a:solidFill>
            <a:schemeClr val="bg1">
              <a:lumMod val="95000"/>
            </a:schemeClr>
          </a:solidFill>
          <a:ln>
            <a:noFill/>
          </a:ln>
        </p:spPr>
        <p:txBody>
          <a:bodyPr lIns="0" tIns="0" rIns="0" bIns="0" anchor="ctr">
            <a:normAutofit/>
          </a:bodyPr>
          <a:lstStyle>
            <a:lvl1pPr marL="0" indent="0" algn="ctr">
              <a:buNone/>
              <a:defRPr sz="1200" b="0">
                <a:solidFill>
                  <a:schemeClr val="accent3"/>
                </a:solidFill>
                <a:latin typeface="Century Gothic" charset="0"/>
                <a:ea typeface="Century Gothic" charset="0"/>
                <a:cs typeface="Century Gothic" charset="0"/>
              </a:defRPr>
            </a:lvl1pPr>
          </a:lstStyle>
          <a:p>
            <a:endParaRPr lang="en-US" dirty="0"/>
          </a:p>
        </p:txBody>
      </p:sp>
      <p:sp>
        <p:nvSpPr>
          <p:cNvPr id="10" name="Text Placeholder 5">
            <a:extLst>
              <a:ext uri="{FF2B5EF4-FFF2-40B4-BE49-F238E27FC236}">
                <a16:creationId xmlns:a16="http://schemas.microsoft.com/office/drawing/2014/main" id="{620BFC93-395A-454C-BD85-64A20EE6758B}"/>
              </a:ext>
            </a:extLst>
          </p:cNvPr>
          <p:cNvSpPr>
            <a:spLocks noGrp="1"/>
          </p:cNvSpPr>
          <p:nvPr>
            <p:ph type="body" sz="quarter" idx="22" hasCustomPrompt="1"/>
          </p:nvPr>
        </p:nvSpPr>
        <p:spPr>
          <a:xfrm>
            <a:off x="575538" y="2887084"/>
            <a:ext cx="2676790" cy="3108473"/>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dirty="0"/>
              <a:t> </a:t>
            </a:r>
          </a:p>
        </p:txBody>
      </p:sp>
      <p:sp>
        <p:nvSpPr>
          <p:cNvPr id="12" name="Text Placeholder 5">
            <a:extLst>
              <a:ext uri="{FF2B5EF4-FFF2-40B4-BE49-F238E27FC236}">
                <a16:creationId xmlns:a16="http://schemas.microsoft.com/office/drawing/2014/main" id="{13C92DB5-E870-0E41-954D-CA3A96F0A05D}"/>
              </a:ext>
            </a:extLst>
          </p:cNvPr>
          <p:cNvSpPr>
            <a:spLocks noGrp="1"/>
          </p:cNvSpPr>
          <p:nvPr>
            <p:ph type="body" sz="quarter" idx="23" hasCustomPrompt="1"/>
          </p:nvPr>
        </p:nvSpPr>
        <p:spPr>
          <a:xfrm>
            <a:off x="3342102" y="2887084"/>
            <a:ext cx="2676790" cy="3108473"/>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dirty="0"/>
              <a:t> </a:t>
            </a:r>
          </a:p>
        </p:txBody>
      </p:sp>
      <p:sp>
        <p:nvSpPr>
          <p:cNvPr id="14" name="Text Placeholder 5">
            <a:extLst>
              <a:ext uri="{FF2B5EF4-FFF2-40B4-BE49-F238E27FC236}">
                <a16:creationId xmlns:a16="http://schemas.microsoft.com/office/drawing/2014/main" id="{37CAFAE3-3431-924E-ADE1-A79823904A52}"/>
              </a:ext>
            </a:extLst>
          </p:cNvPr>
          <p:cNvSpPr>
            <a:spLocks noGrp="1"/>
          </p:cNvSpPr>
          <p:nvPr>
            <p:ph type="body" sz="quarter" idx="24" hasCustomPrompt="1"/>
          </p:nvPr>
        </p:nvSpPr>
        <p:spPr>
          <a:xfrm>
            <a:off x="6106695" y="2882916"/>
            <a:ext cx="2676790" cy="3113125"/>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dirty="0"/>
              <a:t> </a:t>
            </a:r>
          </a:p>
        </p:txBody>
      </p:sp>
      <p:sp>
        <p:nvSpPr>
          <p:cNvPr id="17" name="Text Placeholder 5">
            <a:extLst>
              <a:ext uri="{FF2B5EF4-FFF2-40B4-BE49-F238E27FC236}">
                <a16:creationId xmlns:a16="http://schemas.microsoft.com/office/drawing/2014/main" id="{B739383C-6AE0-7C46-9F56-FA664B8E18FD}"/>
              </a:ext>
            </a:extLst>
          </p:cNvPr>
          <p:cNvSpPr>
            <a:spLocks noGrp="1"/>
          </p:cNvSpPr>
          <p:nvPr>
            <p:ph type="body" sz="quarter" idx="27" hasCustomPrompt="1"/>
          </p:nvPr>
        </p:nvSpPr>
        <p:spPr>
          <a:xfrm>
            <a:off x="8880306" y="2887084"/>
            <a:ext cx="2676790" cy="3108473"/>
          </a:xfrm>
          <a:prstGeom prst="rect">
            <a:avLst/>
          </a:prstGeom>
          <a:solidFill>
            <a:schemeClr val="bg1"/>
          </a:solidFill>
        </p:spPr>
        <p:txBody>
          <a:bodyPr lIns="360000" tIns="540000" rIns="360000" bIns="288000" anchor="t"/>
          <a:lstStyle>
            <a:lvl1pPr marL="0" indent="0" algn="ctr">
              <a:lnSpc>
                <a:spcPct val="100000"/>
              </a:lnSpc>
              <a:buNone/>
              <a:defRPr sz="1400">
                <a:solidFill>
                  <a:schemeClr val="tx1"/>
                </a:solidFill>
                <a:latin typeface="Century Gothic" charset="0"/>
                <a:ea typeface="Century Gothic" charset="0"/>
                <a:cs typeface="Century Gothic" charset="0"/>
              </a:defRPr>
            </a:lvl1pPr>
          </a:lstStyle>
          <a:p>
            <a:pPr lvl="0"/>
            <a:r>
              <a:rPr lang="en-US" dirty="0"/>
              <a:t> </a:t>
            </a:r>
          </a:p>
        </p:txBody>
      </p:sp>
      <p:sp>
        <p:nvSpPr>
          <p:cNvPr id="6" name="Text Placeholder 5">
            <a:extLst>
              <a:ext uri="{FF2B5EF4-FFF2-40B4-BE49-F238E27FC236}">
                <a16:creationId xmlns:a16="http://schemas.microsoft.com/office/drawing/2014/main" id="{2E0BA37A-E7D4-7A44-B5F9-F83D7A5DFCB2}"/>
              </a:ext>
            </a:extLst>
          </p:cNvPr>
          <p:cNvSpPr>
            <a:spLocks noGrp="1"/>
          </p:cNvSpPr>
          <p:nvPr>
            <p:ph type="body" sz="quarter" idx="28"/>
          </p:nvPr>
        </p:nvSpPr>
        <p:spPr>
          <a:xfrm>
            <a:off x="767670" y="3813048"/>
            <a:ext cx="2355850" cy="1375483"/>
          </a:xfrm>
        </p:spPr>
        <p:txBody>
          <a:bodyPr/>
          <a:lstStyle>
            <a:lvl1pPr algn="ctr">
              <a:defRPr lang="en-GB" sz="1200" b="0" i="0" u="none" strike="noStrike" smtClean="0">
                <a:solidFill>
                  <a:schemeClr val="tx1"/>
                </a:solidFill>
                <a:effectLst/>
              </a:defRPr>
            </a:lvl1pPr>
          </a:lstStyle>
          <a:p>
            <a:pPr lvl="0"/>
            <a:endParaRPr lang="en-US" dirty="0"/>
          </a:p>
        </p:txBody>
      </p:sp>
      <p:sp>
        <p:nvSpPr>
          <p:cNvPr id="18" name="Text Placeholder 5">
            <a:extLst>
              <a:ext uri="{FF2B5EF4-FFF2-40B4-BE49-F238E27FC236}">
                <a16:creationId xmlns:a16="http://schemas.microsoft.com/office/drawing/2014/main" id="{9B8DBF0F-05F5-354A-B69D-DA0A7B186301}"/>
              </a:ext>
            </a:extLst>
          </p:cNvPr>
          <p:cNvSpPr>
            <a:spLocks noGrp="1"/>
          </p:cNvSpPr>
          <p:nvPr>
            <p:ph type="body" sz="quarter" idx="29"/>
          </p:nvPr>
        </p:nvSpPr>
        <p:spPr>
          <a:xfrm>
            <a:off x="3516732" y="3813048"/>
            <a:ext cx="2355850" cy="1375483"/>
          </a:xfrm>
        </p:spPr>
        <p:txBody>
          <a:bodyPr>
            <a:normAutofit/>
          </a:bodyPr>
          <a:lstStyle>
            <a:lvl1pPr algn="ctr">
              <a:defRPr sz="1200"/>
            </a:lvl1pPr>
          </a:lstStyle>
          <a:p>
            <a:pPr lvl="0"/>
            <a:r>
              <a:rPr lang="en-US" dirty="0"/>
              <a:t>Edit Master text styles</a:t>
            </a:r>
          </a:p>
        </p:txBody>
      </p:sp>
      <p:sp>
        <p:nvSpPr>
          <p:cNvPr id="19" name="Text Placeholder 5">
            <a:extLst>
              <a:ext uri="{FF2B5EF4-FFF2-40B4-BE49-F238E27FC236}">
                <a16:creationId xmlns:a16="http://schemas.microsoft.com/office/drawing/2014/main" id="{5AA2746D-B402-1543-BF49-EA727421CCC0}"/>
              </a:ext>
            </a:extLst>
          </p:cNvPr>
          <p:cNvSpPr>
            <a:spLocks noGrp="1"/>
          </p:cNvSpPr>
          <p:nvPr>
            <p:ph type="body" sz="quarter" idx="30"/>
          </p:nvPr>
        </p:nvSpPr>
        <p:spPr>
          <a:xfrm>
            <a:off x="6259932" y="3813048"/>
            <a:ext cx="2355850" cy="1375483"/>
          </a:xfrm>
        </p:spPr>
        <p:txBody>
          <a:bodyPr>
            <a:normAutofit/>
          </a:bodyPr>
          <a:lstStyle>
            <a:lvl1pPr algn="ctr">
              <a:defRPr sz="1200"/>
            </a:lvl1pPr>
          </a:lstStyle>
          <a:p>
            <a:pPr lvl="0"/>
            <a:r>
              <a:rPr lang="en-US" dirty="0"/>
              <a:t>Edit Master text styles</a:t>
            </a:r>
          </a:p>
        </p:txBody>
      </p:sp>
      <p:sp>
        <p:nvSpPr>
          <p:cNvPr id="20" name="Text Placeholder 5">
            <a:extLst>
              <a:ext uri="{FF2B5EF4-FFF2-40B4-BE49-F238E27FC236}">
                <a16:creationId xmlns:a16="http://schemas.microsoft.com/office/drawing/2014/main" id="{87035A25-1794-F24E-BBCB-781C26D5FF0A}"/>
              </a:ext>
            </a:extLst>
          </p:cNvPr>
          <p:cNvSpPr>
            <a:spLocks noGrp="1"/>
          </p:cNvSpPr>
          <p:nvPr>
            <p:ph type="body" sz="quarter" idx="31"/>
          </p:nvPr>
        </p:nvSpPr>
        <p:spPr>
          <a:xfrm>
            <a:off x="9026578" y="3813048"/>
            <a:ext cx="2355850" cy="1375483"/>
          </a:xfrm>
        </p:spPr>
        <p:txBody>
          <a:bodyPr>
            <a:normAutofit/>
          </a:bodyPr>
          <a:lstStyle>
            <a:lvl1pPr algn="ctr">
              <a:defRPr sz="1200"/>
            </a:lvl1pPr>
          </a:lstStyle>
          <a:p>
            <a:pPr lvl="0"/>
            <a:r>
              <a:rPr lang="en-US" dirty="0"/>
              <a:t>Edit Master text styles</a:t>
            </a:r>
          </a:p>
        </p:txBody>
      </p:sp>
      <p:sp>
        <p:nvSpPr>
          <p:cNvPr id="24" name="TextBox 23">
            <a:extLst>
              <a:ext uri="{FF2B5EF4-FFF2-40B4-BE49-F238E27FC236}">
                <a16:creationId xmlns:a16="http://schemas.microsoft.com/office/drawing/2014/main" id="{2B6AC9E8-8071-D14C-BA5B-8F4F116CA705}"/>
              </a:ext>
            </a:extLst>
          </p:cNvPr>
          <p:cNvSpPr txBox="1"/>
          <p:nvPr userDrawn="1"/>
        </p:nvSpPr>
        <p:spPr>
          <a:xfrm>
            <a:off x="4343399" y="2949358"/>
            <a:ext cx="744416" cy="1200329"/>
          </a:xfrm>
          <a:prstGeom prst="rect">
            <a:avLst/>
          </a:prstGeom>
          <a:noFill/>
        </p:spPr>
        <p:txBody>
          <a:bodyPr wrap="square" rtlCol="0">
            <a:spAutoFit/>
          </a:bodyPr>
          <a:lstStyle/>
          <a:p>
            <a:r>
              <a:rPr lang="en-US" sz="7200" b="1" dirty="0">
                <a:solidFill>
                  <a:schemeClr val="bg1"/>
                </a:solidFill>
              </a:rPr>
              <a:t>“</a:t>
            </a:r>
          </a:p>
        </p:txBody>
      </p:sp>
      <p:sp>
        <p:nvSpPr>
          <p:cNvPr id="26" name="TextBox 25">
            <a:extLst>
              <a:ext uri="{FF2B5EF4-FFF2-40B4-BE49-F238E27FC236}">
                <a16:creationId xmlns:a16="http://schemas.microsoft.com/office/drawing/2014/main" id="{48D6392D-F670-1E43-AC70-BEA34C041365}"/>
              </a:ext>
            </a:extLst>
          </p:cNvPr>
          <p:cNvSpPr txBox="1"/>
          <p:nvPr userDrawn="1"/>
        </p:nvSpPr>
        <p:spPr>
          <a:xfrm>
            <a:off x="7151075" y="2949358"/>
            <a:ext cx="744416" cy="1200329"/>
          </a:xfrm>
          <a:prstGeom prst="rect">
            <a:avLst/>
          </a:prstGeom>
          <a:noFill/>
        </p:spPr>
        <p:txBody>
          <a:bodyPr wrap="square" rtlCol="0">
            <a:spAutoFit/>
          </a:bodyPr>
          <a:lstStyle/>
          <a:p>
            <a:r>
              <a:rPr lang="en-US" sz="7200" b="1" dirty="0">
                <a:solidFill>
                  <a:schemeClr val="bg1"/>
                </a:solidFill>
              </a:rPr>
              <a:t>“</a:t>
            </a:r>
          </a:p>
        </p:txBody>
      </p:sp>
      <p:sp>
        <p:nvSpPr>
          <p:cNvPr id="28" name="TextBox 27">
            <a:extLst>
              <a:ext uri="{FF2B5EF4-FFF2-40B4-BE49-F238E27FC236}">
                <a16:creationId xmlns:a16="http://schemas.microsoft.com/office/drawing/2014/main" id="{02D29E08-7AA4-4B49-9C03-550561C9B1E3}"/>
              </a:ext>
            </a:extLst>
          </p:cNvPr>
          <p:cNvSpPr txBox="1"/>
          <p:nvPr userDrawn="1"/>
        </p:nvSpPr>
        <p:spPr>
          <a:xfrm>
            <a:off x="9859108" y="2949358"/>
            <a:ext cx="744416" cy="1200329"/>
          </a:xfrm>
          <a:prstGeom prst="rect">
            <a:avLst/>
          </a:prstGeom>
          <a:noFill/>
        </p:spPr>
        <p:txBody>
          <a:bodyPr wrap="square" rtlCol="0">
            <a:spAutoFit/>
          </a:bodyPr>
          <a:lstStyle/>
          <a:p>
            <a:r>
              <a:rPr lang="en-US" sz="7200" b="1" dirty="0">
                <a:solidFill>
                  <a:schemeClr val="bg1"/>
                </a:solidFill>
              </a:rPr>
              <a:t>“</a:t>
            </a:r>
          </a:p>
        </p:txBody>
      </p:sp>
      <p:sp>
        <p:nvSpPr>
          <p:cNvPr id="29" name="Text Placeholder 7">
            <a:extLst>
              <a:ext uri="{FF2B5EF4-FFF2-40B4-BE49-F238E27FC236}">
                <a16:creationId xmlns:a16="http://schemas.microsoft.com/office/drawing/2014/main" id="{030E3B8D-D205-B749-81A6-5C942C20669B}"/>
              </a:ext>
            </a:extLst>
          </p:cNvPr>
          <p:cNvSpPr>
            <a:spLocks noGrp="1"/>
          </p:cNvSpPr>
          <p:nvPr>
            <p:ph type="body" sz="quarter" idx="32" hasCustomPrompt="1"/>
          </p:nvPr>
        </p:nvSpPr>
        <p:spPr>
          <a:xfrm>
            <a:off x="1620715" y="3074935"/>
            <a:ext cx="574430" cy="575873"/>
          </a:xfrm>
          <a:prstGeom prst="ellipse">
            <a:avLst/>
          </a:prstGeom>
          <a:solidFill>
            <a:schemeClr val="tx1"/>
          </a:solidFill>
        </p:spPr>
        <p:txBody>
          <a:bodyPr/>
          <a:lstStyle/>
          <a:p>
            <a:pPr lvl="0"/>
            <a:r>
              <a:rPr lang="en-US" dirty="0"/>
              <a:t> </a:t>
            </a:r>
          </a:p>
        </p:txBody>
      </p:sp>
      <p:sp>
        <p:nvSpPr>
          <p:cNvPr id="31" name="Text Placeholder 30">
            <a:extLst>
              <a:ext uri="{FF2B5EF4-FFF2-40B4-BE49-F238E27FC236}">
                <a16:creationId xmlns:a16="http://schemas.microsoft.com/office/drawing/2014/main" id="{06C9F600-EFD3-1446-A28E-D267D05F4232}"/>
              </a:ext>
            </a:extLst>
          </p:cNvPr>
          <p:cNvSpPr>
            <a:spLocks noGrp="1"/>
          </p:cNvSpPr>
          <p:nvPr>
            <p:ph type="body" sz="quarter" idx="33" hasCustomPrompt="1"/>
          </p:nvPr>
        </p:nvSpPr>
        <p:spPr>
          <a:xfrm>
            <a:off x="1610020" y="3047766"/>
            <a:ext cx="574430" cy="515937"/>
          </a:xfrm>
        </p:spPr>
        <p:txBody>
          <a:bodyPr>
            <a:noAutofit/>
          </a:bodyPr>
          <a:lstStyle>
            <a:lvl1pPr marL="0" algn="ctr" defTabSz="914400" rtl="0" eaLnBrk="1" latinLnBrk="0" hangingPunct="1">
              <a:defRPr lang="en-US" sz="7200" b="1" kern="1200" dirty="0">
                <a:solidFill>
                  <a:schemeClr val="bg1"/>
                </a:solidFill>
                <a:latin typeface="+mn-lt"/>
                <a:ea typeface="+mn-ea"/>
                <a:cs typeface="+mn-cs"/>
              </a:defRPr>
            </a:lvl1pPr>
          </a:lstStyle>
          <a:p>
            <a:pPr lvl="0"/>
            <a:r>
              <a:rPr lang="en-US" dirty="0"/>
              <a:t>“</a:t>
            </a:r>
          </a:p>
        </p:txBody>
      </p:sp>
      <p:sp>
        <p:nvSpPr>
          <p:cNvPr id="32" name="Text Placeholder 7">
            <a:extLst>
              <a:ext uri="{FF2B5EF4-FFF2-40B4-BE49-F238E27FC236}">
                <a16:creationId xmlns:a16="http://schemas.microsoft.com/office/drawing/2014/main" id="{178D3145-0595-A445-920A-44B62B2B1833}"/>
              </a:ext>
            </a:extLst>
          </p:cNvPr>
          <p:cNvSpPr>
            <a:spLocks noGrp="1"/>
          </p:cNvSpPr>
          <p:nvPr>
            <p:ph type="body" sz="quarter" idx="34" hasCustomPrompt="1"/>
          </p:nvPr>
        </p:nvSpPr>
        <p:spPr>
          <a:xfrm>
            <a:off x="4399084" y="3074935"/>
            <a:ext cx="574430" cy="575873"/>
          </a:xfrm>
          <a:prstGeom prst="ellipse">
            <a:avLst/>
          </a:prstGeom>
          <a:solidFill>
            <a:schemeClr val="tx1"/>
          </a:solidFill>
        </p:spPr>
        <p:txBody>
          <a:bodyPr/>
          <a:lstStyle/>
          <a:p>
            <a:pPr lvl="0"/>
            <a:r>
              <a:rPr lang="en-US" dirty="0"/>
              <a:t> </a:t>
            </a:r>
          </a:p>
        </p:txBody>
      </p:sp>
      <p:sp>
        <p:nvSpPr>
          <p:cNvPr id="33" name="Text Placeholder 30">
            <a:extLst>
              <a:ext uri="{FF2B5EF4-FFF2-40B4-BE49-F238E27FC236}">
                <a16:creationId xmlns:a16="http://schemas.microsoft.com/office/drawing/2014/main" id="{F86A0183-81DB-6D44-957E-902D79F92589}"/>
              </a:ext>
            </a:extLst>
          </p:cNvPr>
          <p:cNvSpPr>
            <a:spLocks noGrp="1"/>
          </p:cNvSpPr>
          <p:nvPr>
            <p:ph type="body" sz="quarter" idx="35" hasCustomPrompt="1"/>
          </p:nvPr>
        </p:nvSpPr>
        <p:spPr>
          <a:xfrm>
            <a:off x="4388389" y="3047766"/>
            <a:ext cx="574430" cy="515937"/>
          </a:xfrm>
        </p:spPr>
        <p:txBody>
          <a:bodyPr>
            <a:noAutofit/>
          </a:bodyPr>
          <a:lstStyle>
            <a:lvl1pPr marL="0" algn="ctr" defTabSz="914400" rtl="0" eaLnBrk="1" latinLnBrk="0" hangingPunct="1">
              <a:defRPr lang="en-US" sz="7200" b="1" kern="1200" dirty="0">
                <a:solidFill>
                  <a:schemeClr val="bg1"/>
                </a:solidFill>
                <a:latin typeface="+mn-lt"/>
                <a:ea typeface="+mn-ea"/>
                <a:cs typeface="+mn-cs"/>
              </a:defRPr>
            </a:lvl1pPr>
          </a:lstStyle>
          <a:p>
            <a:pPr lvl="0"/>
            <a:r>
              <a:rPr lang="en-US" dirty="0"/>
              <a:t>“</a:t>
            </a:r>
          </a:p>
        </p:txBody>
      </p:sp>
      <p:sp>
        <p:nvSpPr>
          <p:cNvPr id="34" name="Text Placeholder 7">
            <a:extLst>
              <a:ext uri="{FF2B5EF4-FFF2-40B4-BE49-F238E27FC236}">
                <a16:creationId xmlns:a16="http://schemas.microsoft.com/office/drawing/2014/main" id="{9DABBB2E-63A4-FF4A-8BFE-05836222B658}"/>
              </a:ext>
            </a:extLst>
          </p:cNvPr>
          <p:cNvSpPr>
            <a:spLocks noGrp="1"/>
          </p:cNvSpPr>
          <p:nvPr>
            <p:ph type="body" sz="quarter" idx="36" hasCustomPrompt="1"/>
          </p:nvPr>
        </p:nvSpPr>
        <p:spPr>
          <a:xfrm>
            <a:off x="7177454" y="3074935"/>
            <a:ext cx="574430" cy="575873"/>
          </a:xfrm>
          <a:prstGeom prst="ellipse">
            <a:avLst/>
          </a:prstGeom>
          <a:solidFill>
            <a:schemeClr val="tx1"/>
          </a:solidFill>
        </p:spPr>
        <p:txBody>
          <a:bodyPr/>
          <a:lstStyle/>
          <a:p>
            <a:pPr lvl="0"/>
            <a:r>
              <a:rPr lang="en-US" dirty="0"/>
              <a:t> </a:t>
            </a:r>
          </a:p>
        </p:txBody>
      </p:sp>
      <p:sp>
        <p:nvSpPr>
          <p:cNvPr id="35" name="Text Placeholder 30">
            <a:extLst>
              <a:ext uri="{FF2B5EF4-FFF2-40B4-BE49-F238E27FC236}">
                <a16:creationId xmlns:a16="http://schemas.microsoft.com/office/drawing/2014/main" id="{D67BA107-7758-4B46-A297-933CB2FA0E10}"/>
              </a:ext>
            </a:extLst>
          </p:cNvPr>
          <p:cNvSpPr>
            <a:spLocks noGrp="1"/>
          </p:cNvSpPr>
          <p:nvPr>
            <p:ph type="body" sz="quarter" idx="37" hasCustomPrompt="1"/>
          </p:nvPr>
        </p:nvSpPr>
        <p:spPr>
          <a:xfrm>
            <a:off x="7166759" y="3047766"/>
            <a:ext cx="574430" cy="515937"/>
          </a:xfrm>
        </p:spPr>
        <p:txBody>
          <a:bodyPr>
            <a:noAutofit/>
          </a:bodyPr>
          <a:lstStyle>
            <a:lvl1pPr marL="0" algn="ctr" defTabSz="914400" rtl="0" eaLnBrk="1" latinLnBrk="0" hangingPunct="1">
              <a:defRPr lang="en-US" sz="7200" b="1" kern="1200" dirty="0">
                <a:solidFill>
                  <a:schemeClr val="bg1"/>
                </a:solidFill>
                <a:latin typeface="+mn-lt"/>
                <a:ea typeface="+mn-ea"/>
                <a:cs typeface="+mn-cs"/>
              </a:defRPr>
            </a:lvl1pPr>
          </a:lstStyle>
          <a:p>
            <a:pPr lvl="0"/>
            <a:r>
              <a:rPr lang="en-US" dirty="0"/>
              <a:t>“</a:t>
            </a:r>
          </a:p>
        </p:txBody>
      </p:sp>
      <p:sp>
        <p:nvSpPr>
          <p:cNvPr id="36" name="Text Placeholder 7">
            <a:extLst>
              <a:ext uri="{FF2B5EF4-FFF2-40B4-BE49-F238E27FC236}">
                <a16:creationId xmlns:a16="http://schemas.microsoft.com/office/drawing/2014/main" id="{16BEBE49-4B05-8644-B6BB-22A8348BEA64}"/>
              </a:ext>
            </a:extLst>
          </p:cNvPr>
          <p:cNvSpPr>
            <a:spLocks noGrp="1"/>
          </p:cNvSpPr>
          <p:nvPr>
            <p:ph type="body" sz="quarter" idx="38" hasCustomPrompt="1"/>
          </p:nvPr>
        </p:nvSpPr>
        <p:spPr>
          <a:xfrm>
            <a:off x="9938239" y="3074935"/>
            <a:ext cx="574430" cy="575873"/>
          </a:xfrm>
          <a:prstGeom prst="ellipse">
            <a:avLst/>
          </a:prstGeom>
          <a:solidFill>
            <a:schemeClr val="tx1"/>
          </a:solidFill>
        </p:spPr>
        <p:txBody>
          <a:bodyPr/>
          <a:lstStyle/>
          <a:p>
            <a:pPr lvl="0"/>
            <a:r>
              <a:rPr lang="en-US" dirty="0"/>
              <a:t> </a:t>
            </a:r>
          </a:p>
        </p:txBody>
      </p:sp>
      <p:sp>
        <p:nvSpPr>
          <p:cNvPr id="37" name="Text Placeholder 30">
            <a:extLst>
              <a:ext uri="{FF2B5EF4-FFF2-40B4-BE49-F238E27FC236}">
                <a16:creationId xmlns:a16="http://schemas.microsoft.com/office/drawing/2014/main" id="{FE6EBECC-C3ED-944D-9F0F-D06DCE5B7057}"/>
              </a:ext>
            </a:extLst>
          </p:cNvPr>
          <p:cNvSpPr>
            <a:spLocks noGrp="1"/>
          </p:cNvSpPr>
          <p:nvPr>
            <p:ph type="body" sz="quarter" idx="39" hasCustomPrompt="1"/>
          </p:nvPr>
        </p:nvSpPr>
        <p:spPr>
          <a:xfrm>
            <a:off x="9927544" y="3047766"/>
            <a:ext cx="574430" cy="515937"/>
          </a:xfrm>
        </p:spPr>
        <p:txBody>
          <a:bodyPr>
            <a:noAutofit/>
          </a:bodyPr>
          <a:lstStyle>
            <a:lvl1pPr marL="0" algn="ctr" defTabSz="914400" rtl="0" eaLnBrk="1" latinLnBrk="0" hangingPunct="1">
              <a:defRPr lang="en-US" sz="7200" b="1" kern="1200" dirty="0">
                <a:solidFill>
                  <a:schemeClr val="bg1"/>
                </a:solidFill>
                <a:latin typeface="+mn-lt"/>
                <a:ea typeface="+mn-ea"/>
                <a:cs typeface="+mn-cs"/>
              </a:defRPr>
            </a:lvl1pPr>
          </a:lstStyle>
          <a:p>
            <a:pPr lvl="0"/>
            <a:r>
              <a:rPr lang="en-US" dirty="0"/>
              <a:t>“</a:t>
            </a:r>
          </a:p>
        </p:txBody>
      </p:sp>
      <p:sp>
        <p:nvSpPr>
          <p:cNvPr id="38" name="Text Placeholder 5">
            <a:extLst>
              <a:ext uri="{FF2B5EF4-FFF2-40B4-BE49-F238E27FC236}">
                <a16:creationId xmlns:a16="http://schemas.microsoft.com/office/drawing/2014/main" id="{10B56495-5011-FB46-9C08-7B0904948224}"/>
              </a:ext>
            </a:extLst>
          </p:cNvPr>
          <p:cNvSpPr>
            <a:spLocks noGrp="1"/>
          </p:cNvSpPr>
          <p:nvPr>
            <p:ph type="body" sz="quarter" idx="40"/>
          </p:nvPr>
        </p:nvSpPr>
        <p:spPr>
          <a:xfrm>
            <a:off x="767670" y="5397950"/>
            <a:ext cx="2355850" cy="492895"/>
          </a:xfrm>
        </p:spPr>
        <p:txBody>
          <a:bodyPr/>
          <a:lstStyle>
            <a:lvl1pPr algn="ctr">
              <a:spcAft>
                <a:spcPts val="600"/>
              </a:spcAft>
              <a:defRPr lang="en-GB" sz="1050" b="1" i="0" u="none" strike="noStrike" smtClean="0">
                <a:solidFill>
                  <a:schemeClr val="bg2"/>
                </a:solidFill>
                <a:effectLst/>
              </a:defRPr>
            </a:lvl1pPr>
          </a:lstStyle>
          <a:p>
            <a:pPr lvl="0"/>
            <a:endParaRPr lang="en-US" dirty="0"/>
          </a:p>
        </p:txBody>
      </p:sp>
      <p:sp>
        <p:nvSpPr>
          <p:cNvPr id="39" name="Text Placeholder 5">
            <a:extLst>
              <a:ext uri="{FF2B5EF4-FFF2-40B4-BE49-F238E27FC236}">
                <a16:creationId xmlns:a16="http://schemas.microsoft.com/office/drawing/2014/main" id="{567E7B0F-83F1-7140-92AE-E222A489BC98}"/>
              </a:ext>
            </a:extLst>
          </p:cNvPr>
          <p:cNvSpPr>
            <a:spLocks noGrp="1"/>
          </p:cNvSpPr>
          <p:nvPr>
            <p:ph type="body" sz="quarter" idx="41"/>
          </p:nvPr>
        </p:nvSpPr>
        <p:spPr>
          <a:xfrm>
            <a:off x="3516732" y="5397950"/>
            <a:ext cx="2355850" cy="492895"/>
          </a:xfrm>
        </p:spPr>
        <p:txBody>
          <a:bodyPr>
            <a:normAutofit/>
          </a:bodyPr>
          <a:lstStyle>
            <a:lvl1pPr algn="ctr">
              <a:spcAft>
                <a:spcPts val="600"/>
              </a:spcAft>
              <a:defRPr sz="1050" b="1">
                <a:solidFill>
                  <a:schemeClr val="bg2"/>
                </a:solidFill>
              </a:defRPr>
            </a:lvl1pPr>
          </a:lstStyle>
          <a:p>
            <a:pPr lvl="0"/>
            <a:r>
              <a:rPr lang="en-US" dirty="0"/>
              <a:t>Edit Master text styles</a:t>
            </a:r>
          </a:p>
        </p:txBody>
      </p:sp>
      <p:sp>
        <p:nvSpPr>
          <p:cNvPr id="40" name="Text Placeholder 5">
            <a:extLst>
              <a:ext uri="{FF2B5EF4-FFF2-40B4-BE49-F238E27FC236}">
                <a16:creationId xmlns:a16="http://schemas.microsoft.com/office/drawing/2014/main" id="{91DF8A94-C62F-6F4D-97E7-854215EF373C}"/>
              </a:ext>
            </a:extLst>
          </p:cNvPr>
          <p:cNvSpPr>
            <a:spLocks noGrp="1"/>
          </p:cNvSpPr>
          <p:nvPr>
            <p:ph type="body" sz="quarter" idx="42"/>
          </p:nvPr>
        </p:nvSpPr>
        <p:spPr>
          <a:xfrm>
            <a:off x="6259932" y="5397950"/>
            <a:ext cx="2355850" cy="492895"/>
          </a:xfrm>
        </p:spPr>
        <p:txBody>
          <a:bodyPr>
            <a:normAutofit/>
          </a:bodyPr>
          <a:lstStyle>
            <a:lvl1pPr algn="ctr">
              <a:spcAft>
                <a:spcPts val="600"/>
              </a:spcAft>
              <a:defRPr sz="1050" b="1">
                <a:solidFill>
                  <a:schemeClr val="bg2"/>
                </a:solidFill>
              </a:defRPr>
            </a:lvl1pPr>
          </a:lstStyle>
          <a:p>
            <a:pPr lvl="0"/>
            <a:r>
              <a:rPr lang="en-US" dirty="0"/>
              <a:t>Edit Master text styles</a:t>
            </a:r>
          </a:p>
        </p:txBody>
      </p:sp>
      <p:sp>
        <p:nvSpPr>
          <p:cNvPr id="41" name="Text Placeholder 5">
            <a:extLst>
              <a:ext uri="{FF2B5EF4-FFF2-40B4-BE49-F238E27FC236}">
                <a16:creationId xmlns:a16="http://schemas.microsoft.com/office/drawing/2014/main" id="{1229984D-400E-834A-844A-C9DCB8717223}"/>
              </a:ext>
            </a:extLst>
          </p:cNvPr>
          <p:cNvSpPr>
            <a:spLocks noGrp="1"/>
          </p:cNvSpPr>
          <p:nvPr>
            <p:ph type="body" sz="quarter" idx="43"/>
          </p:nvPr>
        </p:nvSpPr>
        <p:spPr>
          <a:xfrm>
            <a:off x="9026578" y="5397950"/>
            <a:ext cx="2355850" cy="492895"/>
          </a:xfrm>
        </p:spPr>
        <p:txBody>
          <a:bodyPr>
            <a:normAutofit/>
          </a:bodyPr>
          <a:lstStyle>
            <a:lvl1pPr algn="ctr">
              <a:spcAft>
                <a:spcPts val="600"/>
              </a:spcAft>
              <a:defRPr sz="1050" b="1">
                <a:solidFill>
                  <a:schemeClr val="bg2"/>
                </a:solidFill>
              </a:defRPr>
            </a:lvl1pPr>
          </a:lstStyle>
          <a:p>
            <a:pPr lvl="0"/>
            <a:r>
              <a:rPr lang="en-US" dirty="0"/>
              <a:t>Edit Master text styles</a:t>
            </a:r>
          </a:p>
        </p:txBody>
      </p:sp>
      <p:pic>
        <p:nvPicPr>
          <p:cNvPr id="42" name="Picture 41">
            <a:extLst>
              <a:ext uri="{FF2B5EF4-FFF2-40B4-BE49-F238E27FC236}">
                <a16:creationId xmlns:a16="http://schemas.microsoft.com/office/drawing/2014/main" id="{0168CC1A-9D7D-7442-BCB1-91D3434806B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0744984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table slide #1">
    <p:spTree>
      <p:nvGrpSpPr>
        <p:cNvPr id="1" name=""/>
        <p:cNvGrpSpPr/>
        <p:nvPr/>
      </p:nvGrpSpPr>
      <p:grpSpPr>
        <a:xfrm>
          <a:off x="0" y="0"/>
          <a:ext cx="0" cy="0"/>
          <a:chOff x="0" y="0"/>
          <a:chExt cx="0" cy="0"/>
        </a:xfrm>
      </p:grpSpPr>
      <p:sp>
        <p:nvSpPr>
          <p:cNvPr id="16" name="Text Placeholder 24">
            <a:extLst>
              <a:ext uri="{FF2B5EF4-FFF2-40B4-BE49-F238E27FC236}">
                <a16:creationId xmlns:a16="http://schemas.microsoft.com/office/drawing/2014/main" id="{BE39B205-400E-D94A-9222-1E0E1E59811B}"/>
              </a:ext>
            </a:extLst>
          </p:cNvPr>
          <p:cNvSpPr>
            <a:spLocks noGrp="1"/>
          </p:cNvSpPr>
          <p:nvPr>
            <p:ph type="body" sz="quarter" idx="27" hasCustomPrompt="1"/>
          </p:nvPr>
        </p:nvSpPr>
        <p:spPr>
          <a:xfrm>
            <a:off x="0" y="0"/>
            <a:ext cx="6952797" cy="6858000"/>
          </a:xfrm>
          <a:prstGeom prst="rect">
            <a:avLst/>
          </a:prstGeom>
          <a:solidFill>
            <a:schemeClr val="accent5"/>
          </a:solidFill>
        </p:spPr>
        <p:txBody>
          <a:bodyPr/>
          <a:lstStyle>
            <a:lvl1pPr marL="0" indent="0">
              <a:buNone/>
              <a:defRPr sz="200">
                <a:solidFill>
                  <a:schemeClr val="accent2"/>
                </a:solidFill>
              </a:defRPr>
            </a:lvl1pPr>
          </a:lstStyle>
          <a:p>
            <a:pPr lvl="0"/>
            <a:r>
              <a:rPr lang="en-US" dirty="0"/>
              <a:t> </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7327448" y="572474"/>
            <a:ext cx="328495" cy="49953"/>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7" name="Slide Number Placeholder 11">
            <a:extLst>
              <a:ext uri="{FF2B5EF4-FFF2-40B4-BE49-F238E27FC236}">
                <a16:creationId xmlns:a16="http://schemas.microsoft.com/office/drawing/2014/main" id="{85FA1F00-4330-7543-8999-52C743CBE980}"/>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47D93650-8351-6E42-8EAC-7545577BB987}"/>
              </a:ext>
            </a:extLst>
          </p:cNvPr>
          <p:cNvSpPr>
            <a:spLocks noGrp="1"/>
          </p:cNvSpPr>
          <p:nvPr>
            <p:ph type="title"/>
          </p:nvPr>
        </p:nvSpPr>
        <p:spPr>
          <a:xfrm>
            <a:off x="7327446" y="728663"/>
            <a:ext cx="4251325" cy="1206760"/>
          </a:xfrm>
        </p:spPr>
        <p:txBody>
          <a:bodyPr/>
          <a:lstStyle/>
          <a:p>
            <a:r>
              <a:rPr lang="en-US" dirty="0"/>
              <a:t>Click to edit Master title style</a:t>
            </a:r>
            <a:endParaRPr lang="en-GB" dirty="0"/>
          </a:p>
        </p:txBody>
      </p:sp>
      <p:sp>
        <p:nvSpPr>
          <p:cNvPr id="12" name="Text Placeholder 3">
            <a:extLst>
              <a:ext uri="{FF2B5EF4-FFF2-40B4-BE49-F238E27FC236}">
                <a16:creationId xmlns:a16="http://schemas.microsoft.com/office/drawing/2014/main" id="{382BA72F-1E4C-1D48-A9DE-ADBF1CA39A62}"/>
              </a:ext>
            </a:extLst>
          </p:cNvPr>
          <p:cNvSpPr>
            <a:spLocks noGrp="1"/>
          </p:cNvSpPr>
          <p:nvPr>
            <p:ph type="body" sz="quarter" idx="28"/>
          </p:nvPr>
        </p:nvSpPr>
        <p:spPr>
          <a:xfrm>
            <a:off x="7327900" y="2054225"/>
            <a:ext cx="4251325"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3507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ph/table Image slide #2">
    <p:spTree>
      <p:nvGrpSpPr>
        <p:cNvPr id="1" name=""/>
        <p:cNvGrpSpPr/>
        <p:nvPr/>
      </p:nvGrpSpPr>
      <p:grpSpPr>
        <a:xfrm>
          <a:off x="0" y="0"/>
          <a:ext cx="0" cy="0"/>
          <a:chOff x="0" y="0"/>
          <a:chExt cx="0" cy="0"/>
        </a:xfrm>
      </p:grpSpPr>
      <p:sp>
        <p:nvSpPr>
          <p:cNvPr id="16" name="Text Placeholder 24">
            <a:extLst>
              <a:ext uri="{FF2B5EF4-FFF2-40B4-BE49-F238E27FC236}">
                <a16:creationId xmlns:a16="http://schemas.microsoft.com/office/drawing/2014/main" id="{BE39B205-400E-D94A-9222-1E0E1E59811B}"/>
              </a:ext>
            </a:extLst>
          </p:cNvPr>
          <p:cNvSpPr>
            <a:spLocks noGrp="1"/>
          </p:cNvSpPr>
          <p:nvPr>
            <p:ph type="body" sz="quarter" idx="27" hasCustomPrompt="1"/>
          </p:nvPr>
        </p:nvSpPr>
        <p:spPr>
          <a:xfrm>
            <a:off x="0" y="0"/>
            <a:ext cx="6096000" cy="6858000"/>
          </a:xfrm>
          <a:prstGeom prst="rect">
            <a:avLst/>
          </a:prstGeom>
          <a:solidFill>
            <a:schemeClr val="accent5"/>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 </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Picture Placeholder 3">
            <a:extLst>
              <a:ext uri="{FF2B5EF4-FFF2-40B4-BE49-F238E27FC236}">
                <a16:creationId xmlns:a16="http://schemas.microsoft.com/office/drawing/2014/main" id="{880DE7AA-5FAA-1F42-A7A2-52E0B4A459AE}"/>
              </a:ext>
            </a:extLst>
          </p:cNvPr>
          <p:cNvSpPr>
            <a:spLocks noGrp="1"/>
          </p:cNvSpPr>
          <p:nvPr>
            <p:ph type="pic" sz="quarter" idx="16" hasCustomPrompt="1"/>
          </p:nvPr>
        </p:nvSpPr>
        <p:spPr>
          <a:xfrm>
            <a:off x="5215617" y="0"/>
            <a:ext cx="6976383" cy="6858000"/>
          </a:xfrm>
          <a:prstGeom prst="rect">
            <a:avLst/>
          </a:prstGeom>
          <a:solidFill>
            <a:schemeClr val="bg1">
              <a:lumMod val="95000"/>
            </a:schemeClr>
          </a:solidFill>
          <a:ln>
            <a:noFill/>
          </a:ln>
        </p:spPr>
        <p:txBody>
          <a:bodyPr lIns="360000" tIns="324000" rIns="360000" bIns="0" anchor="ctr">
            <a:normAutofit/>
          </a:bodyPr>
          <a:lstStyle>
            <a:lvl1pPr marL="0" indent="0" algn="ctr">
              <a:buNone/>
              <a:defRPr sz="1200" b="0">
                <a:solidFill>
                  <a:schemeClr val="accent3"/>
                </a:solidFill>
                <a:latin typeface="Century Gothic" charset="0"/>
                <a:ea typeface="Century Gothic" charset="0"/>
                <a:cs typeface="Century Gothic" charset="0"/>
              </a:defRPr>
            </a:lvl1pPr>
          </a:lstStyle>
          <a:p>
            <a:r>
              <a:rPr lang="en-US" dirty="0"/>
              <a:t>Add image here. Make it relevant to the graph</a:t>
            </a:r>
          </a:p>
        </p:txBody>
      </p:sp>
      <p:sp>
        <p:nvSpPr>
          <p:cNvPr id="18" name="Slide Number Placeholder 11">
            <a:extLst>
              <a:ext uri="{FF2B5EF4-FFF2-40B4-BE49-F238E27FC236}">
                <a16:creationId xmlns:a16="http://schemas.microsoft.com/office/drawing/2014/main" id="{A69EA36A-FAFE-E547-ADFB-46E93D7F7CD9}"/>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E3C58FCB-A98F-8549-A1D1-60D4AB71974C}"/>
              </a:ext>
            </a:extLst>
          </p:cNvPr>
          <p:cNvSpPr>
            <a:spLocks noGrp="1"/>
          </p:cNvSpPr>
          <p:nvPr>
            <p:ph type="title"/>
          </p:nvPr>
        </p:nvSpPr>
        <p:spPr>
          <a:xfrm>
            <a:off x="371476" y="728662"/>
            <a:ext cx="4714091" cy="1325563"/>
          </a:xfrm>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7419CCFF-A31C-DD4F-9709-DE3B8EAE52CF}"/>
              </a:ext>
            </a:extLst>
          </p:cNvPr>
          <p:cNvSpPr>
            <a:spLocks noGrp="1"/>
          </p:cNvSpPr>
          <p:nvPr>
            <p:ph type="body" sz="quarter" idx="28"/>
          </p:nvPr>
        </p:nvSpPr>
        <p:spPr>
          <a:xfrm>
            <a:off x="371475" y="2054225"/>
            <a:ext cx="4714091" cy="4052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2E02BC38-8A93-B44A-A99A-019DDA9F69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2111096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ph/table slide image #2">
    <p:spTree>
      <p:nvGrpSpPr>
        <p:cNvPr id="1" name=""/>
        <p:cNvGrpSpPr/>
        <p:nvPr/>
      </p:nvGrpSpPr>
      <p:grpSpPr>
        <a:xfrm>
          <a:off x="0" y="0"/>
          <a:ext cx="0" cy="0"/>
          <a:chOff x="0" y="0"/>
          <a:chExt cx="0" cy="0"/>
        </a:xfrm>
      </p:grpSpPr>
      <p:sp>
        <p:nvSpPr>
          <p:cNvPr id="16" name="Text Placeholder 24">
            <a:extLst>
              <a:ext uri="{FF2B5EF4-FFF2-40B4-BE49-F238E27FC236}">
                <a16:creationId xmlns:a16="http://schemas.microsoft.com/office/drawing/2014/main" id="{BE39B205-400E-D94A-9222-1E0E1E59811B}"/>
              </a:ext>
            </a:extLst>
          </p:cNvPr>
          <p:cNvSpPr>
            <a:spLocks noGrp="1"/>
          </p:cNvSpPr>
          <p:nvPr>
            <p:ph type="body" sz="quarter" idx="27" hasCustomPrompt="1"/>
          </p:nvPr>
        </p:nvSpPr>
        <p:spPr>
          <a:xfrm>
            <a:off x="0" y="0"/>
            <a:ext cx="6096000" cy="6858000"/>
          </a:xfrm>
          <a:prstGeom prst="rect">
            <a:avLst/>
          </a:prstGeom>
          <a:solidFill>
            <a:schemeClr val="accent5"/>
          </a:solidFill>
        </p:spPr>
        <p:txBody>
          <a:bodyPr/>
          <a:lstStyle>
            <a:lvl1pPr marL="0" indent="0">
              <a:buNone/>
              <a:defRPr sz="200">
                <a:solidFill>
                  <a:schemeClr val="accent2"/>
                </a:solidFill>
                <a:latin typeface="Century Gothic" charset="0"/>
                <a:ea typeface="Century Gothic" charset="0"/>
                <a:cs typeface="Century Gothic" charset="0"/>
              </a:defRPr>
            </a:lvl1pPr>
          </a:lstStyle>
          <a:p>
            <a:pPr lvl="0"/>
            <a:r>
              <a:rPr lang="en-US" dirty="0"/>
              <a:t> </a:t>
            </a: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8"/>
            <a:ext cx="328494"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Picture Placeholder 3">
            <a:extLst>
              <a:ext uri="{FF2B5EF4-FFF2-40B4-BE49-F238E27FC236}">
                <a16:creationId xmlns:a16="http://schemas.microsoft.com/office/drawing/2014/main" id="{880DE7AA-5FAA-1F42-A7A2-52E0B4A459AE}"/>
              </a:ext>
            </a:extLst>
          </p:cNvPr>
          <p:cNvSpPr>
            <a:spLocks noGrp="1"/>
          </p:cNvSpPr>
          <p:nvPr>
            <p:ph type="pic" sz="quarter" idx="16" hasCustomPrompt="1"/>
          </p:nvPr>
        </p:nvSpPr>
        <p:spPr>
          <a:xfrm>
            <a:off x="5215617" y="0"/>
            <a:ext cx="6976383" cy="6858000"/>
          </a:xfrm>
          <a:prstGeom prst="rect">
            <a:avLst/>
          </a:prstGeom>
          <a:solidFill>
            <a:schemeClr val="bg1">
              <a:lumMod val="95000"/>
            </a:schemeClr>
          </a:solidFill>
          <a:ln>
            <a:noFill/>
          </a:ln>
        </p:spPr>
        <p:txBody>
          <a:bodyPr lIns="360000" tIns="324000" rIns="360000" bIns="0" anchor="ctr">
            <a:normAutofit/>
          </a:bodyPr>
          <a:lstStyle>
            <a:lvl1pPr marL="0" indent="0" algn="ctr">
              <a:buNone/>
              <a:defRPr sz="1200" b="0">
                <a:solidFill>
                  <a:schemeClr val="accent3"/>
                </a:solidFill>
                <a:latin typeface="Century Gothic" charset="0"/>
                <a:ea typeface="Century Gothic" charset="0"/>
                <a:cs typeface="Century Gothic" charset="0"/>
              </a:defRPr>
            </a:lvl1pPr>
          </a:lstStyle>
          <a:p>
            <a:r>
              <a:rPr lang="en-US" dirty="0"/>
              <a:t>Add image here. Make it relevant to the graph</a:t>
            </a:r>
          </a:p>
        </p:txBody>
      </p:sp>
      <p:sp>
        <p:nvSpPr>
          <p:cNvPr id="18" name="Slide Number Placeholder 11">
            <a:extLst>
              <a:ext uri="{FF2B5EF4-FFF2-40B4-BE49-F238E27FC236}">
                <a16:creationId xmlns:a16="http://schemas.microsoft.com/office/drawing/2014/main" id="{A69EA36A-FAFE-E547-ADFB-46E93D7F7CD9}"/>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E3C58FCB-A98F-8549-A1D1-60D4AB71974C}"/>
              </a:ext>
            </a:extLst>
          </p:cNvPr>
          <p:cNvSpPr>
            <a:spLocks noGrp="1"/>
          </p:cNvSpPr>
          <p:nvPr>
            <p:ph type="title"/>
          </p:nvPr>
        </p:nvSpPr>
        <p:spPr>
          <a:xfrm>
            <a:off x="371476" y="728662"/>
            <a:ext cx="4714091" cy="1325563"/>
          </a:xfrm>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7419CCFF-A31C-DD4F-9709-DE3B8EAE52CF}"/>
              </a:ext>
            </a:extLst>
          </p:cNvPr>
          <p:cNvSpPr>
            <a:spLocks noGrp="1"/>
          </p:cNvSpPr>
          <p:nvPr>
            <p:ph type="body" sz="quarter" idx="28"/>
          </p:nvPr>
        </p:nvSpPr>
        <p:spPr>
          <a:xfrm>
            <a:off x="371475" y="2054225"/>
            <a:ext cx="4714091" cy="4052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7EA2D41A-FC73-454D-B951-A41A1E92E3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7508" y="6597648"/>
            <a:ext cx="502299" cy="186037"/>
          </a:xfrm>
          <a:prstGeom prst="rect">
            <a:avLst/>
          </a:prstGeom>
        </p:spPr>
      </p:pic>
    </p:spTree>
    <p:extLst>
      <p:ext uri="{BB962C8B-B14F-4D97-AF65-F5344CB8AC3E}">
        <p14:creationId xmlns:p14="http://schemas.microsoft.com/office/powerpoint/2010/main" val="1400016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ph/table slide image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6ED2E1-8E6C-5648-A663-52A565CDBF5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3">
            <a:extLst>
              <a:ext uri="{FF2B5EF4-FFF2-40B4-BE49-F238E27FC236}">
                <a16:creationId xmlns:a16="http://schemas.microsoft.com/office/drawing/2014/main" id="{E9EEBBFB-5AFB-E546-B708-FD2A696F2A2D}"/>
              </a:ext>
            </a:extLst>
          </p:cNvPr>
          <p:cNvSpPr>
            <a:spLocks noGrp="1"/>
          </p:cNvSpPr>
          <p:nvPr>
            <p:ph type="pic" sz="quarter" idx="16"/>
          </p:nvPr>
        </p:nvSpPr>
        <p:spPr>
          <a:xfrm>
            <a:off x="4335652" y="0"/>
            <a:ext cx="3520697" cy="6858000"/>
          </a:xfrm>
          <a:prstGeom prst="rect">
            <a:avLst/>
          </a:prstGeom>
          <a:solidFill>
            <a:schemeClr val="bg1">
              <a:lumMod val="95000"/>
            </a:schemeClr>
          </a:solidFill>
          <a:ln>
            <a:noFill/>
          </a:ln>
        </p:spPr>
        <p:txBody>
          <a:bodyPr lIns="360000" tIns="0" rIns="360000" bIns="0" anchor="ctr"/>
          <a:lstStyle>
            <a:lvl1pPr marL="0" indent="0" algn="ctr">
              <a:buNone/>
              <a:defRPr sz="2000">
                <a:solidFill>
                  <a:schemeClr val="accent1"/>
                </a:solidFill>
                <a:latin typeface="Century Gothic" charset="0"/>
                <a:ea typeface="Century Gothic" charset="0"/>
                <a:cs typeface="Century Gothic" charset="0"/>
              </a:defRPr>
            </a:lvl1pPr>
          </a:lstStyle>
          <a:p>
            <a:endParaRPr lang="en-US"/>
          </a:p>
        </p:txBody>
      </p:sp>
      <p:sp>
        <p:nvSpPr>
          <p:cNvPr id="18"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1475" y="569919"/>
            <a:ext cx="328493" cy="55721"/>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5" name="Slide Number Placeholder 11">
            <a:extLst>
              <a:ext uri="{FF2B5EF4-FFF2-40B4-BE49-F238E27FC236}">
                <a16:creationId xmlns:a16="http://schemas.microsoft.com/office/drawing/2014/main" id="{1AE9E851-60F2-3545-851B-AD54780EC170}"/>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2" name="Title 1">
            <a:extLst>
              <a:ext uri="{FF2B5EF4-FFF2-40B4-BE49-F238E27FC236}">
                <a16:creationId xmlns:a16="http://schemas.microsoft.com/office/drawing/2014/main" id="{1BBE6428-25C9-8D49-A796-CE72165189F0}"/>
              </a:ext>
            </a:extLst>
          </p:cNvPr>
          <p:cNvSpPr>
            <a:spLocks noGrp="1"/>
          </p:cNvSpPr>
          <p:nvPr>
            <p:ph type="title"/>
          </p:nvPr>
        </p:nvSpPr>
        <p:spPr>
          <a:xfrm>
            <a:off x="371476" y="728662"/>
            <a:ext cx="3918688" cy="1325563"/>
          </a:xfrm>
        </p:spPr>
        <p:txBody>
          <a:bodyPr/>
          <a:lstStyle>
            <a:lvl1pPr>
              <a:defRPr>
                <a:solidFill>
                  <a:schemeClr val="bg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8F2CE446-F45D-834E-B9D6-E6D0055BF632}"/>
              </a:ext>
            </a:extLst>
          </p:cNvPr>
          <p:cNvSpPr>
            <a:spLocks noGrp="1"/>
          </p:cNvSpPr>
          <p:nvPr>
            <p:ph type="body" sz="quarter" idx="19"/>
          </p:nvPr>
        </p:nvSpPr>
        <p:spPr>
          <a:xfrm>
            <a:off x="371474" y="1797855"/>
            <a:ext cx="3918687" cy="2911475"/>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EEE6534C-101D-664B-BF65-FE461F74AC0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4894566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raph/tabl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4648" y="569919"/>
            <a:ext cx="328492"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3887562" y="685800"/>
            <a:ext cx="8304438" cy="548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5" y="2054225"/>
            <a:ext cx="3144612" cy="4117975"/>
          </a:xfrm>
          <a:prstGeom prst="rect">
            <a:avLst/>
          </a:prstGeom>
        </p:spPr>
        <p:txBody>
          <a:bodyPr numCol="1" spcCol="360000"/>
          <a:lstStyle>
            <a:lvl1pPr marL="0" indent="0">
              <a:lnSpc>
                <a:spcPct val="100000"/>
              </a:lnSpc>
              <a:buNone/>
              <a:defRPr sz="1400">
                <a:solidFill>
                  <a:schemeClr val="bg1"/>
                </a:solidFill>
                <a:latin typeface="Century Gothic" charset="0"/>
                <a:ea typeface="Century Gothic" charset="0"/>
                <a:cs typeface="Century Gothic" charset="0"/>
              </a:defRPr>
            </a:lvl1pPr>
            <a:lvl2pPr marL="457200" indent="0">
              <a:lnSpc>
                <a:spcPct val="100000"/>
              </a:lnSpc>
              <a:buNone/>
              <a:defRPr sz="1200">
                <a:solidFill>
                  <a:schemeClr val="bg1"/>
                </a:solidFill>
                <a:latin typeface="Century Gothic" charset="0"/>
                <a:ea typeface="Century Gothic" charset="0"/>
                <a:cs typeface="Century Gothic" charset="0"/>
              </a:defRPr>
            </a:lvl2pPr>
            <a:lvl3pPr marL="914400" indent="0">
              <a:lnSpc>
                <a:spcPct val="100000"/>
              </a:lnSpc>
              <a:buNone/>
              <a:defRPr sz="1100">
                <a:solidFill>
                  <a:schemeClr val="bg1"/>
                </a:solidFill>
                <a:latin typeface="Century Gothic" charset="0"/>
                <a:ea typeface="Century Gothic" charset="0"/>
                <a:cs typeface="Century Gothic" charset="0"/>
              </a:defRPr>
            </a:lvl3pPr>
            <a:lvl4pPr marL="1371600" indent="0">
              <a:lnSpc>
                <a:spcPct val="100000"/>
              </a:lnSpc>
              <a:buNone/>
              <a:defRPr sz="1050">
                <a:solidFill>
                  <a:schemeClr val="bg1"/>
                </a:solidFill>
                <a:latin typeface="Century Gothic" charset="0"/>
                <a:ea typeface="Century Gothic" charset="0"/>
                <a:cs typeface="Century Gothic" charset="0"/>
              </a:defRPr>
            </a:lvl4pPr>
            <a:lvl5pPr marL="1828800" indent="0">
              <a:lnSpc>
                <a:spcPct val="100000"/>
              </a:lnSpc>
              <a:buNone/>
              <a:defRPr sz="1050">
                <a:solidFill>
                  <a:schemeClr val="bg1"/>
                </a:solidFill>
                <a:latin typeface="Century Gothic" charset="0"/>
                <a:ea typeface="Century Gothic" charset="0"/>
                <a:cs typeface="Century Gothic"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11">
            <a:extLst>
              <a:ext uri="{FF2B5EF4-FFF2-40B4-BE49-F238E27FC236}">
                <a16:creationId xmlns:a16="http://schemas.microsoft.com/office/drawing/2014/main" id="{B775087B-6C0B-714D-8344-D3AB20198FC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3" name="Title 2">
            <a:extLst>
              <a:ext uri="{FF2B5EF4-FFF2-40B4-BE49-F238E27FC236}">
                <a16:creationId xmlns:a16="http://schemas.microsoft.com/office/drawing/2014/main" id="{666CA861-CCDB-464A-8B6E-C31F4454450F}"/>
              </a:ext>
            </a:extLst>
          </p:cNvPr>
          <p:cNvSpPr>
            <a:spLocks noGrp="1"/>
          </p:cNvSpPr>
          <p:nvPr>
            <p:ph type="title"/>
          </p:nvPr>
        </p:nvSpPr>
        <p:spPr>
          <a:xfrm>
            <a:off x="371476" y="728662"/>
            <a:ext cx="3242283" cy="1325563"/>
          </a:xfrm>
        </p:spPr>
        <p:txBody>
          <a:bodyPr/>
          <a:lstStyle>
            <a:lvl1pPr>
              <a:defRPr>
                <a:solidFill>
                  <a:schemeClr val="bg1"/>
                </a:solidFill>
              </a:defRPr>
            </a:lvl1p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11BEB2DB-1A75-ED42-9EAF-9877FA4171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10795855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aph/table slide midnigh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5" name="Text Placeholder 14">
            <a:extLst>
              <a:ext uri="{FF2B5EF4-FFF2-40B4-BE49-F238E27FC236}">
                <a16:creationId xmlns:a16="http://schemas.microsoft.com/office/drawing/2014/main" id="{2A09681D-22B5-6548-919F-52B58046082F}"/>
              </a:ext>
            </a:extLst>
          </p:cNvPr>
          <p:cNvSpPr>
            <a:spLocks noGrp="1"/>
          </p:cNvSpPr>
          <p:nvPr>
            <p:ph type="body" sz="quarter" idx="18" hasCustomPrompt="1"/>
          </p:nvPr>
        </p:nvSpPr>
        <p:spPr>
          <a:xfrm>
            <a:off x="374648" y="569919"/>
            <a:ext cx="328492" cy="55065"/>
          </a:xfrm>
          <a:prstGeom prst="rect">
            <a:avLst/>
          </a:prstGeom>
          <a:solidFill>
            <a:schemeClr val="bg2"/>
          </a:solidFill>
        </p:spPr>
        <p:txBody>
          <a:bodyPr wrap="none" lIns="0" tIns="0" rIns="0" bIns="0" anchor="ctr"/>
          <a:lstStyle>
            <a:lvl1pPr>
              <a:defRPr lang="en-US" sz="200" smtClean="0">
                <a:solidFill>
                  <a:schemeClr val="bg2"/>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dirty="0"/>
              <a:t>Line</a:t>
            </a:r>
          </a:p>
        </p:txBody>
      </p:sp>
      <p:sp>
        <p:nvSpPr>
          <p:cNvPr id="16" name="Slide Number Placeholder 11">
            <a:extLst>
              <a:ext uri="{FF2B5EF4-FFF2-40B4-BE49-F238E27FC236}">
                <a16:creationId xmlns:a16="http://schemas.microsoft.com/office/drawing/2014/main" id="{B775087B-6C0B-714D-8344-D3AB20198FCE}"/>
              </a:ext>
            </a:extLst>
          </p:cNvPr>
          <p:cNvSpPr txBox="1">
            <a:spLocks/>
          </p:cNvSpPr>
          <p:nvPr userDrawn="1"/>
        </p:nvSpPr>
        <p:spPr>
          <a:xfrm>
            <a:off x="337856" y="6515474"/>
            <a:ext cx="468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C3BBC56-5B77-964C-A5B4-F225189E1B1A}" type="slidenum">
              <a:rPr lang="en-US" sz="800" i="0" smtClean="0"/>
              <a:pPr algn="l"/>
              <a:t>‹#›</a:t>
            </a:fld>
            <a:endParaRPr lang="en-US" sz="800" i="0" dirty="0"/>
          </a:p>
        </p:txBody>
      </p:sp>
      <p:sp>
        <p:nvSpPr>
          <p:cNvPr id="12" name="Text Placeholder 3">
            <a:extLst>
              <a:ext uri="{FF2B5EF4-FFF2-40B4-BE49-F238E27FC236}">
                <a16:creationId xmlns:a16="http://schemas.microsoft.com/office/drawing/2014/main" id="{087D573C-00CC-7E4C-A472-A581F4C4F07F}"/>
              </a:ext>
            </a:extLst>
          </p:cNvPr>
          <p:cNvSpPr>
            <a:spLocks noGrp="1"/>
          </p:cNvSpPr>
          <p:nvPr>
            <p:ph type="body" sz="quarter" idx="19" hasCustomPrompt="1"/>
          </p:nvPr>
        </p:nvSpPr>
        <p:spPr>
          <a:xfrm>
            <a:off x="3887788" y="685800"/>
            <a:ext cx="8304212" cy="5486400"/>
          </a:xfrm>
          <a:prstGeom prst="rect">
            <a:avLst/>
          </a:prstGeom>
          <a:solidFill>
            <a:schemeClr val="tx1"/>
          </a:solidFill>
        </p:spPr>
        <p:txBody>
          <a:bodyPr/>
          <a:lstStyle>
            <a:lvl1pPr marL="0" indent="0">
              <a:buNone/>
              <a:defRPr/>
            </a:lvl1pPr>
          </a:lstStyle>
          <a:p>
            <a:pPr lvl="0"/>
            <a:r>
              <a:rPr lang="en-US" dirty="0"/>
              <a:t> </a:t>
            </a:r>
            <a:endParaRPr lang="en-GB" dirty="0"/>
          </a:p>
        </p:txBody>
      </p:sp>
      <p:sp>
        <p:nvSpPr>
          <p:cNvPr id="3" name="Title 2">
            <a:extLst>
              <a:ext uri="{FF2B5EF4-FFF2-40B4-BE49-F238E27FC236}">
                <a16:creationId xmlns:a16="http://schemas.microsoft.com/office/drawing/2014/main" id="{64EB2C96-F524-A34B-B13B-859A146C52D0}"/>
              </a:ext>
            </a:extLst>
          </p:cNvPr>
          <p:cNvSpPr>
            <a:spLocks noGrp="1"/>
          </p:cNvSpPr>
          <p:nvPr>
            <p:ph type="title"/>
          </p:nvPr>
        </p:nvSpPr>
        <p:spPr>
          <a:xfrm>
            <a:off x="371476" y="728662"/>
            <a:ext cx="3144611" cy="1325563"/>
          </a:xfrm>
        </p:spPr>
        <p:txBody>
          <a:body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A2C023CA-FADE-824E-BE5E-641DA9C50E9A}"/>
              </a:ext>
            </a:extLst>
          </p:cNvPr>
          <p:cNvSpPr>
            <a:spLocks noGrp="1"/>
          </p:cNvSpPr>
          <p:nvPr>
            <p:ph type="body" sz="quarter" idx="20"/>
          </p:nvPr>
        </p:nvSpPr>
        <p:spPr>
          <a:xfrm>
            <a:off x="371476" y="2054225"/>
            <a:ext cx="3144612" cy="35449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5B87FFF-F136-924A-8405-0638F8F58C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395926688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7.xml"/><Relationship Id="rId21" Type="http://schemas.openxmlformats.org/officeDocument/2006/relationships/slideLayout" Target="../slideLayouts/slideLayout92.xml"/><Relationship Id="rId42" Type="http://schemas.openxmlformats.org/officeDocument/2006/relationships/slideLayout" Target="../slideLayouts/slideLayout113.xml"/><Relationship Id="rId47" Type="http://schemas.openxmlformats.org/officeDocument/2006/relationships/slideLayout" Target="../slideLayouts/slideLayout118.xml"/><Relationship Id="rId63" Type="http://schemas.openxmlformats.org/officeDocument/2006/relationships/slideLayout" Target="../slideLayouts/slideLayout134.xml"/><Relationship Id="rId68" Type="http://schemas.openxmlformats.org/officeDocument/2006/relationships/slideLayout" Target="../slideLayouts/slideLayout139.xml"/><Relationship Id="rId84" Type="http://schemas.openxmlformats.org/officeDocument/2006/relationships/slideLayout" Target="../slideLayouts/slideLayout155.xml"/><Relationship Id="rId89" Type="http://schemas.openxmlformats.org/officeDocument/2006/relationships/slideLayout" Target="../slideLayouts/slideLayout160.xml"/><Relationship Id="rId16" Type="http://schemas.openxmlformats.org/officeDocument/2006/relationships/slideLayout" Target="../slideLayouts/slideLayout87.xml"/><Relationship Id="rId11" Type="http://schemas.openxmlformats.org/officeDocument/2006/relationships/slideLayout" Target="../slideLayouts/slideLayout82.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53" Type="http://schemas.openxmlformats.org/officeDocument/2006/relationships/slideLayout" Target="../slideLayouts/slideLayout124.xml"/><Relationship Id="rId58" Type="http://schemas.openxmlformats.org/officeDocument/2006/relationships/slideLayout" Target="../slideLayouts/slideLayout129.xml"/><Relationship Id="rId74" Type="http://schemas.openxmlformats.org/officeDocument/2006/relationships/slideLayout" Target="../slideLayouts/slideLayout145.xml"/><Relationship Id="rId79" Type="http://schemas.openxmlformats.org/officeDocument/2006/relationships/slideLayout" Target="../slideLayouts/slideLayout150.xml"/><Relationship Id="rId5" Type="http://schemas.openxmlformats.org/officeDocument/2006/relationships/slideLayout" Target="../slideLayouts/slideLayout76.xml"/><Relationship Id="rId90" Type="http://schemas.openxmlformats.org/officeDocument/2006/relationships/slideLayout" Target="../slideLayouts/slideLayout161.xml"/><Relationship Id="rId95" Type="http://schemas.openxmlformats.org/officeDocument/2006/relationships/theme" Target="../theme/theme2.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43" Type="http://schemas.openxmlformats.org/officeDocument/2006/relationships/slideLayout" Target="../slideLayouts/slideLayout114.xml"/><Relationship Id="rId48" Type="http://schemas.openxmlformats.org/officeDocument/2006/relationships/slideLayout" Target="../slideLayouts/slideLayout119.xml"/><Relationship Id="rId64" Type="http://schemas.openxmlformats.org/officeDocument/2006/relationships/slideLayout" Target="../slideLayouts/slideLayout135.xml"/><Relationship Id="rId69" Type="http://schemas.openxmlformats.org/officeDocument/2006/relationships/slideLayout" Target="../slideLayouts/slideLayout140.xml"/><Relationship Id="rId8" Type="http://schemas.openxmlformats.org/officeDocument/2006/relationships/slideLayout" Target="../slideLayouts/slideLayout79.xml"/><Relationship Id="rId51" Type="http://schemas.openxmlformats.org/officeDocument/2006/relationships/slideLayout" Target="../slideLayouts/slideLayout122.xml"/><Relationship Id="rId72" Type="http://schemas.openxmlformats.org/officeDocument/2006/relationships/slideLayout" Target="../slideLayouts/slideLayout143.xml"/><Relationship Id="rId80" Type="http://schemas.openxmlformats.org/officeDocument/2006/relationships/slideLayout" Target="../slideLayouts/slideLayout151.xml"/><Relationship Id="rId85" Type="http://schemas.openxmlformats.org/officeDocument/2006/relationships/slideLayout" Target="../slideLayouts/slideLayout156.xml"/><Relationship Id="rId93" Type="http://schemas.openxmlformats.org/officeDocument/2006/relationships/slideLayout" Target="../slideLayouts/slideLayout164.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59" Type="http://schemas.openxmlformats.org/officeDocument/2006/relationships/slideLayout" Target="../slideLayouts/slideLayout130.xml"/><Relationship Id="rId67" Type="http://schemas.openxmlformats.org/officeDocument/2006/relationships/slideLayout" Target="../slideLayouts/slideLayout138.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54" Type="http://schemas.openxmlformats.org/officeDocument/2006/relationships/slideLayout" Target="../slideLayouts/slideLayout125.xml"/><Relationship Id="rId62" Type="http://schemas.openxmlformats.org/officeDocument/2006/relationships/slideLayout" Target="../slideLayouts/slideLayout133.xml"/><Relationship Id="rId70" Type="http://schemas.openxmlformats.org/officeDocument/2006/relationships/slideLayout" Target="../slideLayouts/slideLayout141.xml"/><Relationship Id="rId75" Type="http://schemas.openxmlformats.org/officeDocument/2006/relationships/slideLayout" Target="../slideLayouts/slideLayout146.xml"/><Relationship Id="rId83" Type="http://schemas.openxmlformats.org/officeDocument/2006/relationships/slideLayout" Target="../slideLayouts/slideLayout154.xml"/><Relationship Id="rId88" Type="http://schemas.openxmlformats.org/officeDocument/2006/relationships/slideLayout" Target="../slideLayouts/slideLayout159.xml"/><Relationship Id="rId91" Type="http://schemas.openxmlformats.org/officeDocument/2006/relationships/slideLayout" Target="../slideLayouts/slideLayout162.xml"/><Relationship Id="rId96" Type="http://schemas.openxmlformats.org/officeDocument/2006/relationships/image" Target="../media/image2.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slideLayout" Target="../slideLayouts/slideLayout120.xml"/><Relationship Id="rId57" Type="http://schemas.openxmlformats.org/officeDocument/2006/relationships/slideLayout" Target="../slideLayouts/slideLayout128.xml"/><Relationship Id="rId10" Type="http://schemas.openxmlformats.org/officeDocument/2006/relationships/slideLayout" Target="../slideLayouts/slideLayout81.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52" Type="http://schemas.openxmlformats.org/officeDocument/2006/relationships/slideLayout" Target="../slideLayouts/slideLayout123.xml"/><Relationship Id="rId60" Type="http://schemas.openxmlformats.org/officeDocument/2006/relationships/slideLayout" Target="../slideLayouts/slideLayout131.xml"/><Relationship Id="rId65" Type="http://schemas.openxmlformats.org/officeDocument/2006/relationships/slideLayout" Target="../slideLayouts/slideLayout136.xml"/><Relationship Id="rId73" Type="http://schemas.openxmlformats.org/officeDocument/2006/relationships/slideLayout" Target="../slideLayouts/slideLayout144.xml"/><Relationship Id="rId78" Type="http://schemas.openxmlformats.org/officeDocument/2006/relationships/slideLayout" Target="../slideLayouts/slideLayout149.xml"/><Relationship Id="rId81" Type="http://schemas.openxmlformats.org/officeDocument/2006/relationships/slideLayout" Target="../slideLayouts/slideLayout152.xml"/><Relationship Id="rId86" Type="http://schemas.openxmlformats.org/officeDocument/2006/relationships/slideLayout" Target="../slideLayouts/slideLayout157.xml"/><Relationship Id="rId94" Type="http://schemas.openxmlformats.org/officeDocument/2006/relationships/slideLayout" Target="../slideLayouts/slideLayout16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9" Type="http://schemas.openxmlformats.org/officeDocument/2006/relationships/slideLayout" Target="../slideLayouts/slideLayout110.xml"/><Relationship Id="rId34" Type="http://schemas.openxmlformats.org/officeDocument/2006/relationships/slideLayout" Target="../slideLayouts/slideLayout105.xml"/><Relationship Id="rId50" Type="http://schemas.openxmlformats.org/officeDocument/2006/relationships/slideLayout" Target="../slideLayouts/slideLayout121.xml"/><Relationship Id="rId55" Type="http://schemas.openxmlformats.org/officeDocument/2006/relationships/slideLayout" Target="../slideLayouts/slideLayout126.xml"/><Relationship Id="rId76" Type="http://schemas.openxmlformats.org/officeDocument/2006/relationships/slideLayout" Target="../slideLayouts/slideLayout147.xml"/><Relationship Id="rId7" Type="http://schemas.openxmlformats.org/officeDocument/2006/relationships/slideLayout" Target="../slideLayouts/slideLayout78.xml"/><Relationship Id="rId71" Type="http://schemas.openxmlformats.org/officeDocument/2006/relationships/slideLayout" Target="../slideLayouts/slideLayout142.xml"/><Relationship Id="rId92" Type="http://schemas.openxmlformats.org/officeDocument/2006/relationships/slideLayout" Target="../slideLayouts/slideLayout163.xml"/><Relationship Id="rId2" Type="http://schemas.openxmlformats.org/officeDocument/2006/relationships/slideLayout" Target="../slideLayouts/slideLayout73.xml"/><Relationship Id="rId29" Type="http://schemas.openxmlformats.org/officeDocument/2006/relationships/slideLayout" Target="../slideLayouts/slideLayout100.xml"/><Relationship Id="rId24" Type="http://schemas.openxmlformats.org/officeDocument/2006/relationships/slideLayout" Target="../slideLayouts/slideLayout95.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66" Type="http://schemas.openxmlformats.org/officeDocument/2006/relationships/slideLayout" Target="../slideLayouts/slideLayout137.xml"/><Relationship Id="rId87" Type="http://schemas.openxmlformats.org/officeDocument/2006/relationships/slideLayout" Target="../slideLayouts/slideLayout158.xml"/><Relationship Id="rId61" Type="http://schemas.openxmlformats.org/officeDocument/2006/relationships/slideLayout" Target="../slideLayouts/slideLayout132.xml"/><Relationship Id="rId82" Type="http://schemas.openxmlformats.org/officeDocument/2006/relationships/slideLayout" Target="../slideLayouts/slideLayout153.xml"/><Relationship Id="rId19" Type="http://schemas.openxmlformats.org/officeDocument/2006/relationships/slideLayout" Target="../slideLayouts/slideLayout90.xml"/><Relationship Id="rId14" Type="http://schemas.openxmlformats.org/officeDocument/2006/relationships/slideLayout" Target="../slideLayouts/slideLayout85.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56" Type="http://schemas.openxmlformats.org/officeDocument/2006/relationships/slideLayout" Target="../slideLayouts/slideLayout127.xml"/><Relationship Id="rId77" Type="http://schemas.openxmlformats.org/officeDocument/2006/relationships/slideLayout" Target="../slideLayouts/slideLayout14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91.xml"/><Relationship Id="rId21" Type="http://schemas.openxmlformats.org/officeDocument/2006/relationships/slideLayout" Target="../slideLayouts/slideLayout186.xml"/><Relationship Id="rId42" Type="http://schemas.openxmlformats.org/officeDocument/2006/relationships/slideLayout" Target="../slideLayouts/slideLayout207.xml"/><Relationship Id="rId47" Type="http://schemas.openxmlformats.org/officeDocument/2006/relationships/slideLayout" Target="../slideLayouts/slideLayout212.xml"/><Relationship Id="rId63" Type="http://schemas.openxmlformats.org/officeDocument/2006/relationships/slideLayout" Target="../slideLayouts/slideLayout228.xml"/><Relationship Id="rId68" Type="http://schemas.openxmlformats.org/officeDocument/2006/relationships/slideLayout" Target="../slideLayouts/slideLayout233.xml"/><Relationship Id="rId84" Type="http://schemas.openxmlformats.org/officeDocument/2006/relationships/slideLayout" Target="../slideLayouts/slideLayout249.xml"/><Relationship Id="rId89" Type="http://schemas.openxmlformats.org/officeDocument/2006/relationships/image" Target="../media/image12.png"/><Relationship Id="rId16" Type="http://schemas.openxmlformats.org/officeDocument/2006/relationships/slideLayout" Target="../slideLayouts/slideLayout181.xml"/><Relationship Id="rId11" Type="http://schemas.openxmlformats.org/officeDocument/2006/relationships/slideLayout" Target="../slideLayouts/slideLayout176.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53" Type="http://schemas.openxmlformats.org/officeDocument/2006/relationships/slideLayout" Target="../slideLayouts/slideLayout218.xml"/><Relationship Id="rId58" Type="http://schemas.openxmlformats.org/officeDocument/2006/relationships/slideLayout" Target="../slideLayouts/slideLayout223.xml"/><Relationship Id="rId74" Type="http://schemas.openxmlformats.org/officeDocument/2006/relationships/slideLayout" Target="../slideLayouts/slideLayout239.xml"/><Relationship Id="rId79" Type="http://schemas.openxmlformats.org/officeDocument/2006/relationships/slideLayout" Target="../slideLayouts/slideLayout244.xml"/><Relationship Id="rId5" Type="http://schemas.openxmlformats.org/officeDocument/2006/relationships/slideLayout" Target="../slideLayouts/slideLayout170.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 Id="rId43" Type="http://schemas.openxmlformats.org/officeDocument/2006/relationships/slideLayout" Target="../slideLayouts/slideLayout208.xml"/><Relationship Id="rId48" Type="http://schemas.openxmlformats.org/officeDocument/2006/relationships/slideLayout" Target="../slideLayouts/slideLayout213.xml"/><Relationship Id="rId56" Type="http://schemas.openxmlformats.org/officeDocument/2006/relationships/slideLayout" Target="../slideLayouts/slideLayout221.xml"/><Relationship Id="rId64" Type="http://schemas.openxmlformats.org/officeDocument/2006/relationships/slideLayout" Target="../slideLayouts/slideLayout229.xml"/><Relationship Id="rId69" Type="http://schemas.openxmlformats.org/officeDocument/2006/relationships/slideLayout" Target="../slideLayouts/slideLayout234.xml"/><Relationship Id="rId77" Type="http://schemas.openxmlformats.org/officeDocument/2006/relationships/slideLayout" Target="../slideLayouts/slideLayout242.xml"/><Relationship Id="rId8" Type="http://schemas.openxmlformats.org/officeDocument/2006/relationships/slideLayout" Target="../slideLayouts/slideLayout173.xml"/><Relationship Id="rId51" Type="http://schemas.openxmlformats.org/officeDocument/2006/relationships/slideLayout" Target="../slideLayouts/slideLayout216.xml"/><Relationship Id="rId72" Type="http://schemas.openxmlformats.org/officeDocument/2006/relationships/slideLayout" Target="../slideLayouts/slideLayout237.xml"/><Relationship Id="rId80" Type="http://schemas.openxmlformats.org/officeDocument/2006/relationships/slideLayout" Target="../slideLayouts/slideLayout245.xml"/><Relationship Id="rId85" Type="http://schemas.openxmlformats.org/officeDocument/2006/relationships/slideLayout" Target="../slideLayouts/slideLayout250.xml"/><Relationship Id="rId3" Type="http://schemas.openxmlformats.org/officeDocument/2006/relationships/slideLayout" Target="../slideLayouts/slideLayout168.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 Id="rId46" Type="http://schemas.openxmlformats.org/officeDocument/2006/relationships/slideLayout" Target="../slideLayouts/slideLayout211.xml"/><Relationship Id="rId59" Type="http://schemas.openxmlformats.org/officeDocument/2006/relationships/slideLayout" Target="../slideLayouts/slideLayout224.xml"/><Relationship Id="rId67" Type="http://schemas.openxmlformats.org/officeDocument/2006/relationships/slideLayout" Target="../slideLayouts/slideLayout232.xml"/><Relationship Id="rId20" Type="http://schemas.openxmlformats.org/officeDocument/2006/relationships/slideLayout" Target="../slideLayouts/slideLayout185.xml"/><Relationship Id="rId41" Type="http://schemas.openxmlformats.org/officeDocument/2006/relationships/slideLayout" Target="../slideLayouts/slideLayout206.xml"/><Relationship Id="rId54" Type="http://schemas.openxmlformats.org/officeDocument/2006/relationships/slideLayout" Target="../slideLayouts/slideLayout219.xml"/><Relationship Id="rId62" Type="http://schemas.openxmlformats.org/officeDocument/2006/relationships/slideLayout" Target="../slideLayouts/slideLayout227.xml"/><Relationship Id="rId70" Type="http://schemas.openxmlformats.org/officeDocument/2006/relationships/slideLayout" Target="../slideLayouts/slideLayout235.xml"/><Relationship Id="rId75" Type="http://schemas.openxmlformats.org/officeDocument/2006/relationships/slideLayout" Target="../slideLayouts/slideLayout240.xml"/><Relationship Id="rId83" Type="http://schemas.openxmlformats.org/officeDocument/2006/relationships/slideLayout" Target="../slideLayouts/slideLayout248.xml"/><Relationship Id="rId88" Type="http://schemas.openxmlformats.org/officeDocument/2006/relationships/theme" Target="../theme/theme3.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49" Type="http://schemas.openxmlformats.org/officeDocument/2006/relationships/slideLayout" Target="../slideLayouts/slideLayout214.xml"/><Relationship Id="rId57" Type="http://schemas.openxmlformats.org/officeDocument/2006/relationships/slideLayout" Target="../slideLayouts/slideLayout222.xml"/><Relationship Id="rId10" Type="http://schemas.openxmlformats.org/officeDocument/2006/relationships/slideLayout" Target="../slideLayouts/slideLayout175.xml"/><Relationship Id="rId31" Type="http://schemas.openxmlformats.org/officeDocument/2006/relationships/slideLayout" Target="../slideLayouts/slideLayout196.xml"/><Relationship Id="rId44" Type="http://schemas.openxmlformats.org/officeDocument/2006/relationships/slideLayout" Target="../slideLayouts/slideLayout209.xml"/><Relationship Id="rId52" Type="http://schemas.openxmlformats.org/officeDocument/2006/relationships/slideLayout" Target="../slideLayouts/slideLayout217.xml"/><Relationship Id="rId60" Type="http://schemas.openxmlformats.org/officeDocument/2006/relationships/slideLayout" Target="../slideLayouts/slideLayout225.xml"/><Relationship Id="rId65" Type="http://schemas.openxmlformats.org/officeDocument/2006/relationships/slideLayout" Target="../slideLayouts/slideLayout230.xml"/><Relationship Id="rId73" Type="http://schemas.openxmlformats.org/officeDocument/2006/relationships/slideLayout" Target="../slideLayouts/slideLayout238.xml"/><Relationship Id="rId78" Type="http://schemas.openxmlformats.org/officeDocument/2006/relationships/slideLayout" Target="../slideLayouts/slideLayout243.xml"/><Relationship Id="rId81" Type="http://schemas.openxmlformats.org/officeDocument/2006/relationships/slideLayout" Target="../slideLayouts/slideLayout246.xml"/><Relationship Id="rId86" Type="http://schemas.openxmlformats.org/officeDocument/2006/relationships/slideLayout" Target="../slideLayouts/slideLayout251.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9" Type="http://schemas.openxmlformats.org/officeDocument/2006/relationships/slideLayout" Target="../slideLayouts/slideLayout204.xml"/><Relationship Id="rId34" Type="http://schemas.openxmlformats.org/officeDocument/2006/relationships/slideLayout" Target="../slideLayouts/slideLayout199.xml"/><Relationship Id="rId50" Type="http://schemas.openxmlformats.org/officeDocument/2006/relationships/slideLayout" Target="../slideLayouts/slideLayout215.xml"/><Relationship Id="rId55" Type="http://schemas.openxmlformats.org/officeDocument/2006/relationships/slideLayout" Target="../slideLayouts/slideLayout220.xml"/><Relationship Id="rId76" Type="http://schemas.openxmlformats.org/officeDocument/2006/relationships/slideLayout" Target="../slideLayouts/slideLayout241.xml"/><Relationship Id="rId7" Type="http://schemas.openxmlformats.org/officeDocument/2006/relationships/slideLayout" Target="../slideLayouts/slideLayout172.xml"/><Relationship Id="rId71" Type="http://schemas.openxmlformats.org/officeDocument/2006/relationships/slideLayout" Target="../slideLayouts/slideLayout236.xml"/><Relationship Id="rId2" Type="http://schemas.openxmlformats.org/officeDocument/2006/relationships/slideLayout" Target="../slideLayouts/slideLayout167.xml"/><Relationship Id="rId29" Type="http://schemas.openxmlformats.org/officeDocument/2006/relationships/slideLayout" Target="../slideLayouts/slideLayout194.xml"/><Relationship Id="rId24" Type="http://schemas.openxmlformats.org/officeDocument/2006/relationships/slideLayout" Target="../slideLayouts/slideLayout189.xml"/><Relationship Id="rId40" Type="http://schemas.openxmlformats.org/officeDocument/2006/relationships/slideLayout" Target="../slideLayouts/slideLayout205.xml"/><Relationship Id="rId45" Type="http://schemas.openxmlformats.org/officeDocument/2006/relationships/slideLayout" Target="../slideLayouts/slideLayout210.xml"/><Relationship Id="rId66" Type="http://schemas.openxmlformats.org/officeDocument/2006/relationships/slideLayout" Target="../slideLayouts/slideLayout231.xml"/><Relationship Id="rId87" Type="http://schemas.openxmlformats.org/officeDocument/2006/relationships/slideLayout" Target="../slideLayouts/slideLayout252.xml"/><Relationship Id="rId61" Type="http://schemas.openxmlformats.org/officeDocument/2006/relationships/slideLayout" Target="../slideLayouts/slideLayout226.xml"/><Relationship Id="rId82" Type="http://schemas.openxmlformats.org/officeDocument/2006/relationships/slideLayout" Target="../slideLayouts/slideLayout247.xml"/><Relationship Id="rId19"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75573"/>
            <a:ext cx="5486400" cy="1078652"/>
          </a:xfrm>
          <a:prstGeom prst="rect">
            <a:avLst/>
          </a:prstGeom>
        </p:spPr>
        <p:txBody>
          <a:bodyPr vert="horz" lIns="91440" tIns="45720" rIns="91440" bIns="45720" rtlCol="0" anchor="t">
            <a:noAutofit/>
          </a:bodyPr>
          <a:lstStyle/>
          <a:p>
            <a:r>
              <a:rPr lang="en-US"/>
              <a:t>Title headline</a:t>
            </a:r>
          </a:p>
        </p:txBody>
      </p:sp>
      <p:sp>
        <p:nvSpPr>
          <p:cNvPr id="5" name="Footer Placeholder 4"/>
          <p:cNvSpPr>
            <a:spLocks noGrp="1"/>
          </p:cNvSpPr>
          <p:nvPr>
            <p:ph type="ftr" sz="quarter" idx="3"/>
          </p:nvPr>
        </p:nvSpPr>
        <p:spPr>
          <a:xfrm>
            <a:off x="6096000" y="6511925"/>
            <a:ext cx="5181600" cy="171450"/>
          </a:xfrm>
          <a:prstGeom prst="rect">
            <a:avLst/>
          </a:prstGeom>
        </p:spPr>
        <p:txBody>
          <a:bodyPr vert="horz" lIns="91440" tIns="0" rIns="91440" bIns="0" rtlCol="0" anchor="ctr"/>
          <a:lstStyle>
            <a:lvl1pPr algn="l">
              <a:defRPr sz="800" i="1">
                <a:solidFill>
                  <a:schemeClr val="accent1"/>
                </a:solidFill>
                <a:latin typeface="Century Gothic" charset="0"/>
                <a:ea typeface="Century Gothic" charset="0"/>
                <a:cs typeface="Century Gothic" charset="0"/>
              </a:defRPr>
            </a:lvl1pPr>
          </a:lstStyle>
          <a:p>
            <a:endParaRPr lang="en-US" dirty="0"/>
          </a:p>
        </p:txBody>
      </p:sp>
      <p:sp>
        <p:nvSpPr>
          <p:cNvPr id="7" name="Slide Number Placeholder 11">
            <a:extLst>
              <a:ext uri="{FF2B5EF4-FFF2-40B4-BE49-F238E27FC236}">
                <a16:creationId xmlns:a16="http://schemas.microsoft.com/office/drawing/2014/main" id="{767EE5C8-C794-6B4A-B9A4-E5112EB71160}"/>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pic>
        <p:nvPicPr>
          <p:cNvPr id="4" name="Picture 3">
            <a:extLst>
              <a:ext uri="{FF2B5EF4-FFF2-40B4-BE49-F238E27FC236}">
                <a16:creationId xmlns:a16="http://schemas.microsoft.com/office/drawing/2014/main" id="{56A599CE-27B0-1947-83D3-43849B7ABE41}"/>
              </a:ext>
            </a:extLst>
          </p:cNvPr>
          <p:cNvPicPr>
            <a:picLocks noChangeAspect="1"/>
          </p:cNvPicPr>
          <p:nvPr userDrawn="1"/>
        </p:nvPicPr>
        <p:blipFill rotWithShape="1">
          <a:blip/>
          <a:srcRect l="23774" t="13333" r="25357" b="14976"/>
          <a:stretch/>
        </p:blipFill>
        <p:spPr>
          <a:xfrm>
            <a:off x="11850474" y="6518275"/>
            <a:ext cx="338351" cy="339725"/>
          </a:xfrm>
          <a:prstGeom prst="rect">
            <a:avLst/>
          </a:prstGeom>
        </p:spPr>
      </p:pic>
    </p:spTree>
    <p:extLst>
      <p:ext uri="{BB962C8B-B14F-4D97-AF65-F5344CB8AC3E}">
        <p14:creationId xmlns:p14="http://schemas.microsoft.com/office/powerpoint/2010/main" val="2491037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Lst>
  <p:hf hdr="0" dt="0"/>
  <p:txStyles>
    <p:titleStyle>
      <a:lvl1pPr algn="l" defTabSz="914400" rtl="0" eaLnBrk="1" latinLnBrk="0" hangingPunct="1">
        <a:lnSpc>
          <a:spcPct val="80000"/>
        </a:lnSpc>
        <a:spcBef>
          <a:spcPct val="0"/>
        </a:spcBef>
        <a:buNone/>
        <a:defRPr sz="3200" b="1" kern="1200" cap="none" baseline="0">
          <a:solidFill>
            <a:schemeClr val="tx1"/>
          </a:solidFill>
          <a:latin typeface="Century Gothic" charset="0"/>
          <a:ea typeface="Century Gothic" charset="0"/>
          <a:cs typeface="Century Gothic"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A4A3A4"/>
          </p15:clr>
        </p15:guide>
        <p15:guide id="2" pos="7444">
          <p15:clr>
            <a:srgbClr val="A4A3A4"/>
          </p15:clr>
        </p15:guide>
        <p15:guide id="3" orient="horz" pos="432">
          <p15:clr>
            <a:srgbClr val="FDE53C"/>
          </p15:clr>
        </p15:guide>
        <p15:guide id="4" orient="horz" pos="4102">
          <p15:clr>
            <a:srgbClr val="A4A3A4"/>
          </p15:clr>
        </p15:guide>
        <p15:guide id="5" pos="384">
          <p15:clr>
            <a:srgbClr val="FDE53C"/>
          </p15:clr>
        </p15:guide>
        <p15:guide id="6" orient="horz" pos="3888">
          <p15:clr>
            <a:srgbClr val="FDE53C"/>
          </p15:clr>
        </p15:guide>
        <p15:guide id="7" pos="7294">
          <p15:clr>
            <a:srgbClr val="FDE53C"/>
          </p15:clr>
        </p15:guide>
        <p15:guide id="8" orient="horz" pos="218">
          <p15:clr>
            <a:srgbClr val="A4A3A4"/>
          </p15:clr>
        </p15:guide>
        <p15:guide id="9" orient="horz" pos="106">
          <p15:clr>
            <a:srgbClr val="A4A3A4"/>
          </p15:clr>
        </p15:guide>
        <p15:guide id="10" orient="horz" pos="4210">
          <p15:clr>
            <a:srgbClr val="A4A3A4"/>
          </p15:clr>
        </p15:guide>
        <p15:guide id="11" pos="3840">
          <p15:clr>
            <a:srgbClr val="A4A3A4"/>
          </p15:clr>
        </p15:guide>
        <p15:guide id="12" orient="horz" pos="2160">
          <p15:clr>
            <a:srgbClr val="A4A3A4"/>
          </p15:clr>
        </p15:guide>
        <p15:guide id="13" orient="horz" pos="1294">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11">
            <a:extLst>
              <a:ext uri="{FF2B5EF4-FFF2-40B4-BE49-F238E27FC236}">
                <a16:creationId xmlns:a16="http://schemas.microsoft.com/office/drawing/2014/main" id="{767EE5C8-C794-6B4A-B9A4-E5112EB71160}"/>
              </a:ext>
            </a:extLst>
          </p:cNvPr>
          <p:cNvSpPr txBox="1">
            <a:spLocks/>
          </p:cNvSpPr>
          <p:nvPr userDrawn="1"/>
        </p:nvSpPr>
        <p:spPr>
          <a:xfrm>
            <a:off x="337857" y="6515474"/>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sp>
        <p:nvSpPr>
          <p:cNvPr id="13" name="Text Placeholder 2">
            <a:extLst>
              <a:ext uri="{FF2B5EF4-FFF2-40B4-BE49-F238E27FC236}">
                <a16:creationId xmlns:a16="http://schemas.microsoft.com/office/drawing/2014/main" id="{B4FE84DF-1CDD-284B-A514-B66ED462DAB3}"/>
              </a:ext>
            </a:extLst>
          </p:cNvPr>
          <p:cNvSpPr>
            <a:spLocks noGrp="1"/>
          </p:cNvSpPr>
          <p:nvPr>
            <p:ph type="body" idx="1"/>
          </p:nvPr>
        </p:nvSpPr>
        <p:spPr>
          <a:xfrm>
            <a:off x="371474" y="2054225"/>
            <a:ext cx="11445875" cy="40751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itle Placeholder 1">
            <a:extLst>
              <a:ext uri="{FF2B5EF4-FFF2-40B4-BE49-F238E27FC236}">
                <a16:creationId xmlns:a16="http://schemas.microsoft.com/office/drawing/2014/main" id="{1D092047-5DF7-5048-93F0-AC04F21835D9}"/>
              </a:ext>
            </a:extLst>
          </p:cNvPr>
          <p:cNvSpPr>
            <a:spLocks noGrp="1"/>
          </p:cNvSpPr>
          <p:nvPr>
            <p:ph type="title"/>
          </p:nvPr>
        </p:nvSpPr>
        <p:spPr>
          <a:xfrm>
            <a:off x="371476" y="728662"/>
            <a:ext cx="10081494" cy="1325563"/>
          </a:xfrm>
          <a:prstGeom prst="rect">
            <a:avLst/>
          </a:prstGeom>
        </p:spPr>
        <p:txBody>
          <a:bodyPr vert="horz" lIns="91440" tIns="45720" rIns="91440" bIns="45720" rtlCol="0" anchor="t">
            <a:normAutofit/>
          </a:bodyPr>
          <a:lstStyle/>
          <a:p>
            <a:r>
              <a:rPr lang="en-US" dirty="0"/>
              <a:t>Click to edit Master title style</a:t>
            </a:r>
            <a:endParaRPr lang="en-GB" dirty="0"/>
          </a:p>
        </p:txBody>
      </p:sp>
      <p:pic>
        <p:nvPicPr>
          <p:cNvPr id="9" name="Picture 8">
            <a:extLst>
              <a:ext uri="{FF2B5EF4-FFF2-40B4-BE49-F238E27FC236}">
                <a16:creationId xmlns:a16="http://schemas.microsoft.com/office/drawing/2014/main" id="{6DBBC8E1-AB8E-9740-AA95-455F81F85518}"/>
              </a:ext>
            </a:extLst>
          </p:cNvPr>
          <p:cNvPicPr>
            <a:picLocks noChangeAspect="1"/>
          </p:cNvPicPr>
          <p:nvPr userDrawn="1"/>
        </p:nvPicPr>
        <p:blipFill>
          <a:blip r:embed="rId96" cstate="print">
            <a:extLst>
              <a:ext uri="{28A0092B-C50C-407E-A947-70E740481C1C}">
                <a14:useLocalDpi xmlns:a14="http://schemas.microsoft.com/office/drawing/2010/main"/>
              </a:ext>
            </a:extLst>
          </a:blip>
          <a:srcRect/>
          <a:stretch/>
        </p:blipFill>
        <p:spPr>
          <a:xfrm>
            <a:off x="11607508" y="6597650"/>
            <a:ext cx="502299" cy="186036"/>
          </a:xfrm>
          <a:prstGeom prst="rect">
            <a:avLst/>
          </a:prstGeom>
        </p:spPr>
      </p:pic>
    </p:spTree>
    <p:extLst>
      <p:ext uri="{BB962C8B-B14F-4D97-AF65-F5344CB8AC3E}">
        <p14:creationId xmlns:p14="http://schemas.microsoft.com/office/powerpoint/2010/main" val="26385273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 id="2147483785" r:id="rId52"/>
    <p:sldLayoutId id="2147483786" r:id="rId53"/>
    <p:sldLayoutId id="2147483787" r:id="rId54"/>
    <p:sldLayoutId id="2147483788" r:id="rId55"/>
    <p:sldLayoutId id="2147483789" r:id="rId56"/>
    <p:sldLayoutId id="2147483790" r:id="rId57"/>
    <p:sldLayoutId id="2147483791" r:id="rId58"/>
    <p:sldLayoutId id="2147483792" r:id="rId59"/>
    <p:sldLayoutId id="2147483793" r:id="rId60"/>
    <p:sldLayoutId id="2147483794" r:id="rId61"/>
    <p:sldLayoutId id="2147483795" r:id="rId62"/>
    <p:sldLayoutId id="2147483796" r:id="rId63"/>
    <p:sldLayoutId id="2147483797" r:id="rId64"/>
    <p:sldLayoutId id="2147483798" r:id="rId65"/>
    <p:sldLayoutId id="2147483799" r:id="rId66"/>
    <p:sldLayoutId id="2147483800" r:id="rId67"/>
    <p:sldLayoutId id="2147483801" r:id="rId68"/>
    <p:sldLayoutId id="2147483802" r:id="rId69"/>
    <p:sldLayoutId id="2147483803" r:id="rId70"/>
    <p:sldLayoutId id="2147483804" r:id="rId71"/>
    <p:sldLayoutId id="2147483805" r:id="rId72"/>
    <p:sldLayoutId id="2147483806" r:id="rId73"/>
    <p:sldLayoutId id="2147483807" r:id="rId74"/>
    <p:sldLayoutId id="2147483808" r:id="rId75"/>
    <p:sldLayoutId id="2147483809" r:id="rId76"/>
    <p:sldLayoutId id="2147483810" r:id="rId77"/>
    <p:sldLayoutId id="2147483811" r:id="rId78"/>
    <p:sldLayoutId id="2147483812" r:id="rId79"/>
    <p:sldLayoutId id="2147483813" r:id="rId80"/>
    <p:sldLayoutId id="2147483814" r:id="rId81"/>
    <p:sldLayoutId id="2147483815" r:id="rId82"/>
    <p:sldLayoutId id="2147483816" r:id="rId83"/>
    <p:sldLayoutId id="2147483817" r:id="rId84"/>
    <p:sldLayoutId id="2147483818" r:id="rId85"/>
    <p:sldLayoutId id="2147483819" r:id="rId86"/>
    <p:sldLayoutId id="2147483820" r:id="rId87"/>
    <p:sldLayoutId id="2147483821" r:id="rId88"/>
    <p:sldLayoutId id="2147483822" r:id="rId89"/>
    <p:sldLayoutId id="2147483823" r:id="rId90"/>
    <p:sldLayoutId id="2147483824" r:id="rId91"/>
    <p:sldLayoutId id="2147483825" r:id="rId92"/>
    <p:sldLayoutId id="2147483914" r:id="rId93"/>
    <p:sldLayoutId id="2147483915" r:id="rId94"/>
  </p:sldLayoutIdLst>
  <p:hf hdr="0" dt="0"/>
  <p:txStyles>
    <p:titleStyle>
      <a:lvl1pPr algn="l" defTabSz="914400" rtl="0" eaLnBrk="1" latinLnBrk="0" hangingPunct="1">
        <a:lnSpc>
          <a:spcPct val="80000"/>
        </a:lnSpc>
        <a:spcBef>
          <a:spcPct val="0"/>
        </a:spcBef>
        <a:buNone/>
        <a:defRPr sz="2400" b="1" kern="1200" cap="none" baseline="0">
          <a:solidFill>
            <a:schemeClr val="tx1"/>
          </a:solidFill>
          <a:latin typeface="Century Gothic" charset="0"/>
          <a:ea typeface="Century Gothic" charset="0"/>
          <a:cs typeface="Century Gothic" charset="0"/>
        </a:defRPr>
      </a:lvl1pPr>
    </p:titleStyle>
    <p:bodyStyle>
      <a:lvl1pPr marL="0" indent="0" algn="l" defTabSz="914400" rtl="0" eaLnBrk="1" latinLnBrk="0" hangingPunct="1">
        <a:lnSpc>
          <a:spcPct val="90000"/>
        </a:lnSpc>
        <a:spcBef>
          <a:spcPts val="0"/>
        </a:spcBef>
        <a:spcAft>
          <a:spcPts val="1200"/>
        </a:spcAft>
        <a:buFont typeface="Arial"/>
        <a:buNone/>
        <a:defRPr sz="1400" b="0" kern="1200">
          <a:solidFill>
            <a:schemeClr val="tx1"/>
          </a:solidFill>
          <a:latin typeface="+mn-lt"/>
          <a:ea typeface="+mn-ea"/>
          <a:cs typeface="+mn-cs"/>
        </a:defRPr>
      </a:lvl1pPr>
      <a:lvl2pPr marL="4763" indent="0" algn="l" defTabSz="914400" rtl="0" eaLnBrk="1" latinLnBrk="0" hangingPunct="1">
        <a:lnSpc>
          <a:spcPct val="90000"/>
        </a:lnSpc>
        <a:spcBef>
          <a:spcPts val="500"/>
        </a:spcBef>
        <a:buFont typeface="Arial"/>
        <a:buNone/>
        <a:tabLst/>
        <a:defRPr sz="1400" b="1" kern="1200">
          <a:solidFill>
            <a:srgbClr val="00CCB0"/>
          </a:solidFill>
          <a:latin typeface="+mn-lt"/>
          <a:ea typeface="+mn-ea"/>
          <a:cs typeface="+mn-cs"/>
        </a:defRPr>
      </a:lvl2pPr>
      <a:lvl3pPr marL="4763" indent="0" algn="l" defTabSz="914400" rtl="0" eaLnBrk="1" latinLnBrk="0" hangingPunct="1">
        <a:lnSpc>
          <a:spcPct val="90000"/>
        </a:lnSpc>
        <a:spcBef>
          <a:spcPts val="500"/>
        </a:spcBef>
        <a:buFont typeface="Arial"/>
        <a:buNone/>
        <a:tabLst/>
        <a:defRPr sz="1400" kern="1200">
          <a:solidFill>
            <a:schemeClr val="tx1"/>
          </a:solidFill>
          <a:latin typeface="+mn-lt"/>
          <a:ea typeface="+mn-ea"/>
          <a:cs typeface="+mn-cs"/>
        </a:defRPr>
      </a:lvl3pPr>
      <a:lvl4pPr marL="4763" indent="0" algn="l" defTabSz="914400" rtl="0" eaLnBrk="1" latinLnBrk="0" hangingPunct="1">
        <a:lnSpc>
          <a:spcPct val="90000"/>
        </a:lnSpc>
        <a:spcBef>
          <a:spcPts val="500"/>
        </a:spcBef>
        <a:buFont typeface="Arial"/>
        <a:buNone/>
        <a:tabLst/>
        <a:defRPr sz="1400" kern="1200">
          <a:solidFill>
            <a:schemeClr val="tx1"/>
          </a:solidFill>
          <a:latin typeface="+mn-lt"/>
          <a:ea typeface="+mn-ea"/>
          <a:cs typeface="+mn-cs"/>
        </a:defRPr>
      </a:lvl4pPr>
      <a:lvl5pPr marL="179388" indent="-174625"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A4A3A4"/>
          </p15:clr>
        </p15:guide>
        <p15:guide id="2" pos="7444">
          <p15:clr>
            <a:srgbClr val="A4A3A4"/>
          </p15:clr>
        </p15:guide>
        <p15:guide id="3" orient="horz" pos="432">
          <p15:clr>
            <a:srgbClr val="FDE53C"/>
          </p15:clr>
        </p15:guide>
        <p15:guide id="4" orient="horz" pos="4102">
          <p15:clr>
            <a:srgbClr val="A4A3A4"/>
          </p15:clr>
        </p15:guide>
        <p15:guide id="5" pos="384">
          <p15:clr>
            <a:srgbClr val="FDE53C"/>
          </p15:clr>
        </p15:guide>
        <p15:guide id="6" orient="horz" pos="3888">
          <p15:clr>
            <a:srgbClr val="FDE53C"/>
          </p15:clr>
        </p15:guide>
        <p15:guide id="7" pos="7294">
          <p15:clr>
            <a:srgbClr val="FDE53C"/>
          </p15:clr>
        </p15:guide>
        <p15:guide id="8" orient="horz" pos="232">
          <p15:clr>
            <a:srgbClr val="A4A3A4"/>
          </p15:clr>
        </p15:guide>
        <p15:guide id="9" orient="horz" pos="106">
          <p15:clr>
            <a:srgbClr val="A4A3A4"/>
          </p15:clr>
        </p15:guide>
        <p15:guide id="10" orient="horz" pos="4210">
          <p15:clr>
            <a:srgbClr val="A4A3A4"/>
          </p15:clr>
        </p15:guide>
        <p15:guide id="11" pos="3840">
          <p15:clr>
            <a:srgbClr val="A4A3A4"/>
          </p15:clr>
        </p15:guide>
        <p15:guide id="12" orient="horz" pos="2160">
          <p15:clr>
            <a:srgbClr val="A4A3A4"/>
          </p15:clr>
        </p15:guide>
        <p15:guide id="13" orient="horz" pos="1294">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75574"/>
            <a:ext cx="5486400" cy="1078652"/>
          </a:xfrm>
          <a:prstGeom prst="rect">
            <a:avLst/>
          </a:prstGeom>
        </p:spPr>
        <p:txBody>
          <a:bodyPr vert="horz" lIns="91440" tIns="45720" rIns="91440" bIns="45720" rtlCol="0" anchor="t">
            <a:noAutofit/>
          </a:bodyPr>
          <a:lstStyle/>
          <a:p>
            <a:r>
              <a:rPr lang="en-US" dirty="0"/>
              <a:t>Title headline</a:t>
            </a:r>
          </a:p>
        </p:txBody>
      </p:sp>
      <p:sp>
        <p:nvSpPr>
          <p:cNvPr id="5" name="Footer Placeholder 4"/>
          <p:cNvSpPr>
            <a:spLocks noGrp="1"/>
          </p:cNvSpPr>
          <p:nvPr>
            <p:ph type="ftr" sz="quarter" idx="3"/>
          </p:nvPr>
        </p:nvSpPr>
        <p:spPr>
          <a:xfrm>
            <a:off x="6096000" y="6511925"/>
            <a:ext cx="5181600" cy="171451"/>
          </a:xfrm>
          <a:prstGeom prst="rect">
            <a:avLst/>
          </a:prstGeom>
        </p:spPr>
        <p:txBody>
          <a:bodyPr vert="horz" lIns="91440" tIns="0" rIns="91440" bIns="0" rtlCol="0" anchor="ctr"/>
          <a:lstStyle>
            <a:lvl1pPr algn="l">
              <a:defRPr sz="800" i="1">
                <a:solidFill>
                  <a:schemeClr val="accent1"/>
                </a:solidFill>
                <a:latin typeface="Century Gothic" charset="0"/>
                <a:ea typeface="Century Gothic" charset="0"/>
                <a:cs typeface="Century Gothic" charset="0"/>
              </a:defRPr>
            </a:lvl1pPr>
          </a:lstStyle>
          <a:p>
            <a:endParaRPr lang="en-US" dirty="0"/>
          </a:p>
        </p:txBody>
      </p:sp>
      <p:sp>
        <p:nvSpPr>
          <p:cNvPr id="7" name="Slide Number Placeholder 11">
            <a:extLst>
              <a:ext uri="{FF2B5EF4-FFF2-40B4-BE49-F238E27FC236}">
                <a16:creationId xmlns:a16="http://schemas.microsoft.com/office/drawing/2014/main" id="{767EE5C8-C794-6B4A-B9A4-E5112EB71160}"/>
              </a:ext>
            </a:extLst>
          </p:cNvPr>
          <p:cNvSpPr txBox="1">
            <a:spLocks/>
          </p:cNvSpPr>
          <p:nvPr/>
        </p:nvSpPr>
        <p:spPr>
          <a:xfrm>
            <a:off x="337857" y="6515475"/>
            <a:ext cx="310963"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3BBC56-5B77-964C-A5B4-F225189E1B1A}" type="slidenum">
              <a:rPr lang="en-US" sz="800" i="0" smtClean="0"/>
              <a:pPr/>
              <a:t>‹#›</a:t>
            </a:fld>
            <a:endParaRPr lang="en-US" sz="800" i="0" dirty="0"/>
          </a:p>
        </p:txBody>
      </p:sp>
      <p:pic>
        <p:nvPicPr>
          <p:cNvPr id="4" name="Picture 3">
            <a:extLst>
              <a:ext uri="{FF2B5EF4-FFF2-40B4-BE49-F238E27FC236}">
                <a16:creationId xmlns:a16="http://schemas.microsoft.com/office/drawing/2014/main" id="{56A599CE-27B0-1947-83D3-43849B7ABE41}"/>
              </a:ext>
            </a:extLst>
          </p:cNvPr>
          <p:cNvPicPr>
            <a:picLocks noChangeAspect="1"/>
          </p:cNvPicPr>
          <p:nvPr/>
        </p:nvPicPr>
        <p:blipFill rotWithShape="1">
          <a:blip r:embed="rId89"/>
          <a:srcRect l="23774" t="13333" r="25357" b="14976"/>
          <a:stretch/>
        </p:blipFill>
        <p:spPr>
          <a:xfrm>
            <a:off x="11850475" y="6518276"/>
            <a:ext cx="338351" cy="339725"/>
          </a:xfrm>
          <a:prstGeom prst="rect">
            <a:avLst/>
          </a:prstGeom>
        </p:spPr>
      </p:pic>
    </p:spTree>
    <p:extLst>
      <p:ext uri="{BB962C8B-B14F-4D97-AF65-F5344CB8AC3E}">
        <p14:creationId xmlns:p14="http://schemas.microsoft.com/office/powerpoint/2010/main" val="194540734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1" r:id="rId55"/>
    <p:sldLayoutId id="2147483882" r:id="rId56"/>
    <p:sldLayoutId id="2147483883" r:id="rId57"/>
    <p:sldLayoutId id="2147483884" r:id="rId58"/>
    <p:sldLayoutId id="2147483885" r:id="rId59"/>
    <p:sldLayoutId id="2147483886" r:id="rId60"/>
    <p:sldLayoutId id="2147483887" r:id="rId61"/>
    <p:sldLayoutId id="2147483888" r:id="rId62"/>
    <p:sldLayoutId id="2147483889" r:id="rId63"/>
    <p:sldLayoutId id="2147483890" r:id="rId64"/>
    <p:sldLayoutId id="2147483891" r:id="rId65"/>
    <p:sldLayoutId id="2147483892" r:id="rId66"/>
    <p:sldLayoutId id="2147483893" r:id="rId67"/>
    <p:sldLayoutId id="2147483894" r:id="rId68"/>
    <p:sldLayoutId id="2147483895" r:id="rId69"/>
    <p:sldLayoutId id="2147483896" r:id="rId70"/>
    <p:sldLayoutId id="2147483897" r:id="rId71"/>
    <p:sldLayoutId id="2147483898" r:id="rId72"/>
    <p:sldLayoutId id="2147483899" r:id="rId73"/>
    <p:sldLayoutId id="2147483900" r:id="rId74"/>
    <p:sldLayoutId id="2147483901" r:id="rId75"/>
    <p:sldLayoutId id="2147483902" r:id="rId76"/>
    <p:sldLayoutId id="2147483903" r:id="rId77"/>
    <p:sldLayoutId id="2147483904" r:id="rId78"/>
    <p:sldLayoutId id="2147483905" r:id="rId79"/>
    <p:sldLayoutId id="2147483906" r:id="rId80"/>
    <p:sldLayoutId id="2147483907" r:id="rId81"/>
    <p:sldLayoutId id="2147483908" r:id="rId82"/>
    <p:sldLayoutId id="2147483909" r:id="rId83"/>
    <p:sldLayoutId id="2147483910" r:id="rId84"/>
    <p:sldLayoutId id="2147483911" r:id="rId85"/>
    <p:sldLayoutId id="2147483912" r:id="rId86"/>
    <p:sldLayoutId id="2147483913" r:id="rId87"/>
  </p:sldLayoutIdLst>
  <p:txStyles>
    <p:titleStyle>
      <a:lvl1pPr algn="l" defTabSz="914377" rtl="0" eaLnBrk="1" latinLnBrk="0" hangingPunct="1">
        <a:lnSpc>
          <a:spcPct val="80000"/>
        </a:lnSpc>
        <a:spcBef>
          <a:spcPct val="0"/>
        </a:spcBef>
        <a:buNone/>
        <a:defRPr sz="3200" b="1" kern="1200" cap="none" baseline="0">
          <a:solidFill>
            <a:schemeClr val="tx1"/>
          </a:solidFill>
          <a:latin typeface="Century Gothic" charset="0"/>
          <a:ea typeface="Century Gothic" charset="0"/>
          <a:cs typeface="Century Gothic"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A4A3A4"/>
          </p15:clr>
        </p15:guide>
        <p15:guide id="2" pos="7444">
          <p15:clr>
            <a:srgbClr val="A4A3A4"/>
          </p15:clr>
        </p15:guide>
        <p15:guide id="3" orient="horz" pos="432">
          <p15:clr>
            <a:srgbClr val="FDE53C"/>
          </p15:clr>
        </p15:guide>
        <p15:guide id="4" orient="horz" pos="4102">
          <p15:clr>
            <a:srgbClr val="A4A3A4"/>
          </p15:clr>
        </p15:guide>
        <p15:guide id="5" pos="384">
          <p15:clr>
            <a:srgbClr val="FDE53C"/>
          </p15:clr>
        </p15:guide>
        <p15:guide id="6" orient="horz" pos="3888">
          <p15:clr>
            <a:srgbClr val="FDE53C"/>
          </p15:clr>
        </p15:guide>
        <p15:guide id="7" pos="7294">
          <p15:clr>
            <a:srgbClr val="FDE53C"/>
          </p15:clr>
        </p15:guide>
        <p15:guide id="8" orient="horz" pos="218">
          <p15:clr>
            <a:srgbClr val="A4A3A4"/>
          </p15:clr>
        </p15:guide>
        <p15:guide id="9" orient="horz" pos="106">
          <p15:clr>
            <a:srgbClr val="A4A3A4"/>
          </p15:clr>
        </p15:guide>
        <p15:guide id="10" orient="horz" pos="4210">
          <p15:clr>
            <a:srgbClr val="A4A3A4"/>
          </p15:clr>
        </p15:guide>
        <p15:guide id="11" pos="3840">
          <p15:clr>
            <a:srgbClr val="A4A3A4"/>
          </p15:clr>
        </p15:guide>
        <p15:guide id="12" orient="horz" pos="2160">
          <p15:clr>
            <a:srgbClr val="A4A3A4"/>
          </p15:clr>
        </p15:guide>
        <p15:guide id="13" orient="horz" pos="1294">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support.google.com/business/answer/6335804?hl=en" TargetMode="External"/><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upport.google.com/business/answer/3474122" TargetMode="External"/><Relationship Id="rId1" Type="http://schemas.openxmlformats.org/officeDocument/2006/relationships/slideLayout" Target="../slideLayouts/slideLayout9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hyperlink" Target="https://support.google.com/business/answer/7342169" TargetMode="External"/><Relationship Id="rId1" Type="http://schemas.openxmlformats.org/officeDocument/2006/relationships/slideLayout" Target="../slideLayouts/slideLayout1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95.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95.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upport.google.com/business/answer/6103862" TargetMode="External"/><Relationship Id="rId1" Type="http://schemas.openxmlformats.org/officeDocument/2006/relationships/slideLayout" Target="../slideLayouts/slideLayout95.xml"/><Relationship Id="rId6" Type="http://schemas.openxmlformats.org/officeDocument/2006/relationships/image" Target="../media/image49.png"/><Relationship Id="rId5" Type="http://schemas.openxmlformats.org/officeDocument/2006/relationships/image" Target="../media/image38.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support.google.com/business/answer/9178945" TargetMode="External"/><Relationship Id="rId1" Type="http://schemas.openxmlformats.org/officeDocument/2006/relationships/slideLayout" Target="../slideLayouts/slideLayout110.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hyperlink" Target="https://support.google.com/business/answer/4566671?hl=en-GB" TargetMode="External"/><Relationship Id="rId2" Type="http://schemas.openxmlformats.org/officeDocument/2006/relationships/hyperlink" Target="https://business.google.com/create" TargetMode="External"/><Relationship Id="rId1" Type="http://schemas.openxmlformats.org/officeDocument/2006/relationships/slideLayout" Target="../slideLayouts/slideLayout11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hyperlink" Target="https://support.google.com/business/answer/7655842" TargetMode="External"/><Relationship Id="rId2" Type="http://schemas.openxmlformats.org/officeDocument/2006/relationships/image" Target="../media/image55.png"/><Relationship Id="rId1" Type="http://schemas.openxmlformats.org/officeDocument/2006/relationships/slideLayout" Target="../slideLayouts/slideLayout9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upport.google.com/google-ads/answer/7549288?hl=en" TargetMode="External"/><Relationship Id="rId1" Type="http://schemas.openxmlformats.org/officeDocument/2006/relationships/slideLayout" Target="../slideLayouts/slideLayout95.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5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0.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upport.google.com/business/answer/7107242" TargetMode="External"/><Relationship Id="rId1" Type="http://schemas.openxmlformats.org/officeDocument/2006/relationships/slideLayout" Target="../slideLayouts/slideLayout95.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support.google.com/business/answer/7249669" TargetMode="Externa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upport.google.com/business/answer/3038177/" TargetMode="External"/><Relationship Id="rId1" Type="http://schemas.openxmlformats.org/officeDocument/2006/relationships/slideLayout" Target="../slideLayouts/slideLayout9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8E4B60CE-3E01-4EFD-9E27-9B77210BB921}"/>
              </a:ext>
              <a:ext uri="{C183D7F6-B498-43B3-948B-1728B52AA6E4}">
                <adec:decorative xmlns:adec="http://schemas.microsoft.com/office/drawing/2017/decorative" xmlns="" val="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1969" b="11969"/>
          <a:stretch>
            <a:fillRect/>
          </a:stretch>
        </p:blipFill>
        <p:spPr/>
      </p:pic>
      <p:pic>
        <p:nvPicPr>
          <p:cNvPr id="1026" name="Picture 2">
            <a:extLst>
              <a:ext uri="{FF2B5EF4-FFF2-40B4-BE49-F238E27FC236}">
                <a16:creationId xmlns:a16="http://schemas.microsoft.com/office/drawing/2014/main" id="{86828460-7D21-45A7-805D-09E344331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865" y="2346653"/>
            <a:ext cx="916641" cy="91664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95AF446-220D-44B1-9E4D-350921346C04}"/>
              </a:ext>
            </a:extLst>
          </p:cNvPr>
          <p:cNvSpPr>
            <a:spLocks noGrp="1"/>
          </p:cNvSpPr>
          <p:nvPr>
            <p:ph type="body" sz="quarter" idx="13"/>
          </p:nvPr>
        </p:nvSpPr>
        <p:spPr/>
        <p:txBody>
          <a:bodyPr/>
          <a:lstStyle/>
          <a:p>
            <a:r>
              <a:rPr lang="en-GB" dirty="0"/>
              <a:t>Google My Business Optimisation Guide 2020</a:t>
            </a:r>
          </a:p>
        </p:txBody>
      </p:sp>
    </p:spTree>
    <p:extLst>
      <p:ext uri="{BB962C8B-B14F-4D97-AF65-F5344CB8AC3E}">
        <p14:creationId xmlns:p14="http://schemas.microsoft.com/office/powerpoint/2010/main" val="882047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0"/>
            <a:ext cx="4555047" cy="1360893"/>
          </a:xfrm>
        </p:spPr>
        <p:txBody>
          <a:bodyPr anchor="t">
            <a:noAutofit/>
          </a:bodyPr>
          <a:lstStyle/>
          <a:p>
            <a:r>
              <a:rPr lang="en-GB" sz="4000" dirty="0"/>
              <a:t>Upload great images</a:t>
            </a:r>
            <a:endParaRPr lang="en-US" sz="4000" dirty="0"/>
          </a:p>
        </p:txBody>
      </p:sp>
      <p:sp>
        <p:nvSpPr>
          <p:cNvPr id="2" name="Text Placeholder 1"/>
          <p:cNvSpPr>
            <a:spLocks noGrp="1"/>
          </p:cNvSpPr>
          <p:nvPr>
            <p:ph type="body" sz="quarter" idx="4294967295"/>
          </p:nvPr>
        </p:nvSpPr>
        <p:spPr>
          <a:xfrm>
            <a:off x="7416043" y="1784408"/>
            <a:ext cx="4401307" cy="4940242"/>
          </a:xfrm>
        </p:spPr>
        <p:txBody>
          <a:bodyPr>
            <a:normAutofit/>
          </a:bodyPr>
          <a:lstStyle/>
          <a:p>
            <a:r>
              <a:rPr lang="en-GB" sz="1500" dirty="0"/>
              <a:t>Here’s a fun fact about images on your GMB listing straight from </a:t>
            </a:r>
            <a:r>
              <a:rPr lang="en-GB" sz="1500" dirty="0">
                <a:hlinkClick r:id="rId2"/>
              </a:rPr>
              <a:t>Google</a:t>
            </a:r>
            <a:r>
              <a:rPr lang="en-GB" sz="1500" dirty="0"/>
              <a:t>:</a:t>
            </a:r>
          </a:p>
          <a:p>
            <a:r>
              <a:rPr lang="en-GB" sz="1500" i="1" dirty="0"/>
              <a:t>“Your listing is a great place to showcase the photos that capture your business. Businesses with photos receive 42% more requests for driving directions to their location from users on Google, and 35% more clicks through to their websites than businesses that don't have photos.”</a:t>
            </a:r>
            <a:endParaRPr lang="en-GB" sz="1500" dirty="0"/>
          </a:p>
          <a:p>
            <a:r>
              <a:rPr lang="en-GB" sz="1500" dirty="0"/>
              <a:t>Take high quality interior pics of your buildings or offices, and take exterior pics of your building so users know which building is yours. </a:t>
            </a:r>
          </a:p>
          <a:p>
            <a:r>
              <a:rPr lang="en-GB" sz="1500" dirty="0"/>
              <a:t>Other people can upload images to your listing too, so you should encourage happy customers to also add photos.</a:t>
            </a:r>
          </a:p>
          <a:p>
            <a:r>
              <a:rPr lang="en-GB" sz="1500" dirty="0"/>
              <a:t>*Photos should be at least 720 pixels wide by 720 pixels tall, and either a JPG or PNG.</a:t>
            </a:r>
          </a:p>
        </p:txBody>
      </p:sp>
      <p:pic>
        <p:nvPicPr>
          <p:cNvPr id="7" name="Picture Placeholder 6">
            <a:extLst>
              <a:ext uri="{FF2B5EF4-FFF2-40B4-BE49-F238E27FC236}">
                <a16:creationId xmlns:a16="http://schemas.microsoft.com/office/drawing/2014/main" id="{BC329C76-2275-4D53-A6FA-8E3FA67B0DB5}"/>
              </a:ext>
            </a:extLst>
          </p:cNvPr>
          <p:cNvPicPr>
            <a:picLocks noGrp="1" noChangeAspect="1"/>
          </p:cNvPicPr>
          <p:nvPr>
            <p:ph type="pic" sz="quarter" idx="16"/>
          </p:nvPr>
        </p:nvPicPr>
        <p:blipFill>
          <a:blip r:embed="rId3"/>
          <a:srcRect l="10328" r="10328"/>
          <a:stretch>
            <a:fillRect/>
          </a:stretch>
        </p:blipFill>
        <p:spPr>
          <a:prstGeom prst="rect">
            <a:avLst/>
          </a:prstGeom>
        </p:spPr>
      </p:pic>
    </p:spTree>
    <p:extLst>
      <p:ext uri="{BB962C8B-B14F-4D97-AF65-F5344CB8AC3E}">
        <p14:creationId xmlns:p14="http://schemas.microsoft.com/office/powerpoint/2010/main" val="69793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0"/>
            <a:ext cx="4638937" cy="1360893"/>
          </a:xfrm>
        </p:spPr>
        <p:txBody>
          <a:bodyPr anchor="t">
            <a:noAutofit/>
          </a:bodyPr>
          <a:lstStyle/>
          <a:p>
            <a:r>
              <a:rPr lang="en-GB" sz="4000" dirty="0"/>
              <a:t>Moderate user images uploaded</a:t>
            </a:r>
            <a:endParaRPr lang="en-US" sz="4000" dirty="0"/>
          </a:p>
        </p:txBody>
      </p:sp>
      <p:sp>
        <p:nvSpPr>
          <p:cNvPr id="2" name="Text Placeholder 1"/>
          <p:cNvSpPr>
            <a:spLocks noGrp="1"/>
          </p:cNvSpPr>
          <p:nvPr>
            <p:ph type="body" sz="quarter" idx="4294967295"/>
          </p:nvPr>
        </p:nvSpPr>
        <p:spPr>
          <a:xfrm>
            <a:off x="7416043" y="1593908"/>
            <a:ext cx="4401307" cy="4940242"/>
          </a:xfrm>
        </p:spPr>
        <p:txBody>
          <a:bodyPr>
            <a:normAutofit lnSpcReduction="10000"/>
          </a:bodyPr>
          <a:lstStyle/>
          <a:p>
            <a:r>
              <a:rPr lang="en-GB" sz="1600" b="1" dirty="0"/>
              <a:t>If you do have users sharing photos, don’t forget to moderate them. To do this, select ‘By customers’ in the photos section.</a:t>
            </a:r>
          </a:p>
          <a:p>
            <a:endParaRPr lang="en-GB" sz="1600" b="1" dirty="0"/>
          </a:p>
          <a:p>
            <a:endParaRPr lang="en-GB" sz="1600" b="1" dirty="0"/>
          </a:p>
          <a:p>
            <a:endParaRPr lang="en-GB" sz="1600" dirty="0"/>
          </a:p>
          <a:p>
            <a:r>
              <a:rPr lang="en-GB" sz="1600" dirty="0"/>
              <a:t>While you cannot delete images, you can report them for a number of reasons:</a:t>
            </a:r>
          </a:p>
          <a:p>
            <a:pPr marL="285750" indent="-285750">
              <a:buFont typeface="Arial" panose="020B0604020202020204" pitchFamily="34" charset="0"/>
              <a:buChar char="•"/>
            </a:pPr>
            <a:r>
              <a:rPr lang="en-GB" sz="1600" dirty="0"/>
              <a:t>Images posted by mistake, or that have nothing to do with your business</a:t>
            </a:r>
          </a:p>
          <a:p>
            <a:pPr marL="285750" indent="-285750">
              <a:buFont typeface="Arial" panose="020B0604020202020204" pitchFamily="34" charset="0"/>
              <a:buChar char="•"/>
            </a:pPr>
            <a:r>
              <a:rPr lang="en-GB" sz="1600" dirty="0"/>
              <a:t>Poor quality images you don’t want representing your business</a:t>
            </a:r>
          </a:p>
          <a:p>
            <a:pPr marL="285750" indent="-285750">
              <a:buFont typeface="Arial" panose="020B0604020202020204" pitchFamily="34" charset="0"/>
              <a:buChar char="•"/>
            </a:pPr>
            <a:r>
              <a:rPr lang="en-GB" sz="1600" dirty="0"/>
              <a:t>Images that may be offensive or should remain private</a:t>
            </a:r>
          </a:p>
          <a:p>
            <a:r>
              <a:rPr lang="en-GB" sz="1600" dirty="0"/>
              <a:t>Use the flag icon on the top right (when viewing an image) to submit a report. Google Support will review this and take the appropriate action where required.</a:t>
            </a:r>
          </a:p>
        </p:txBody>
      </p:sp>
      <p:pic>
        <p:nvPicPr>
          <p:cNvPr id="5" name="Picture Placeholder 4">
            <a:extLst>
              <a:ext uri="{FF2B5EF4-FFF2-40B4-BE49-F238E27FC236}">
                <a16:creationId xmlns:a16="http://schemas.microsoft.com/office/drawing/2014/main" id="{EE13134E-06C8-4E8F-8604-B049BF8CD91D}"/>
              </a:ext>
            </a:extLst>
          </p:cNvPr>
          <p:cNvPicPr>
            <a:picLocks noGrp="1" noChangeAspect="1"/>
          </p:cNvPicPr>
          <p:nvPr>
            <p:ph type="pic" sz="quarter" idx="16"/>
          </p:nvPr>
        </p:nvPicPr>
        <p:blipFill>
          <a:blip r:embed="rId2"/>
          <a:srcRect l="2139" r="2139"/>
          <a:stretch>
            <a:fillRect/>
          </a:stretch>
        </p:blipFill>
        <p:spPr>
          <a:prstGeom prst="rect">
            <a:avLst/>
          </a:prstGeom>
        </p:spPr>
      </p:pic>
      <p:sp>
        <p:nvSpPr>
          <p:cNvPr id="6" name="Rectangle 5">
            <a:extLst>
              <a:ext uri="{FF2B5EF4-FFF2-40B4-BE49-F238E27FC236}">
                <a16:creationId xmlns:a16="http://schemas.microsoft.com/office/drawing/2014/main" id="{71593728-9DF3-4791-9C02-AFCE9326218F}"/>
              </a:ext>
            </a:extLst>
          </p:cNvPr>
          <p:cNvSpPr/>
          <p:nvPr/>
        </p:nvSpPr>
        <p:spPr>
          <a:xfrm>
            <a:off x="6719582" y="109057"/>
            <a:ext cx="327170" cy="318782"/>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3" name="Picture 2">
            <a:extLst>
              <a:ext uri="{FF2B5EF4-FFF2-40B4-BE49-F238E27FC236}">
                <a16:creationId xmlns:a16="http://schemas.microsoft.com/office/drawing/2014/main" id="{9F3E4487-A8ED-4783-87DB-C47596B29078}"/>
              </a:ext>
            </a:extLst>
          </p:cNvPr>
          <p:cNvPicPr>
            <a:picLocks noChangeAspect="1"/>
          </p:cNvPicPr>
          <p:nvPr/>
        </p:nvPicPr>
        <p:blipFill>
          <a:blip r:embed="rId3"/>
          <a:stretch>
            <a:fillRect/>
          </a:stretch>
        </p:blipFill>
        <p:spPr>
          <a:xfrm>
            <a:off x="7235825" y="2459821"/>
            <a:ext cx="4581525" cy="561191"/>
          </a:xfrm>
          <a:prstGeom prst="rect">
            <a:avLst/>
          </a:prstGeom>
        </p:spPr>
      </p:pic>
    </p:spTree>
    <p:extLst>
      <p:ext uri="{BB962C8B-B14F-4D97-AF65-F5344CB8AC3E}">
        <p14:creationId xmlns:p14="http://schemas.microsoft.com/office/powerpoint/2010/main" val="259630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324F463-9869-43F9-81D1-10247E98CBEC}"/>
              </a:ext>
            </a:extLst>
          </p:cNvPr>
          <p:cNvPicPr>
            <a:picLocks noGrp="1" noChangeAspect="1"/>
          </p:cNvPicPr>
          <p:nvPr>
            <p:ph type="pic" sz="quarter" idx="16"/>
          </p:nvPr>
        </p:nvPicPr>
        <p:blipFill>
          <a:blip r:embed="rId2"/>
          <a:srcRect t="1919" b="1919"/>
          <a:stretch>
            <a:fillRect/>
          </a:stretch>
        </p:blipFill>
        <p:spPr>
          <a:xfrm>
            <a:off x="5647804" y="344914"/>
            <a:ext cx="6220608" cy="6115050"/>
          </a:xfrm>
          <a:prstGeom prst="rect">
            <a:avLst/>
          </a:prstGeom>
        </p:spPr>
      </p:pic>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0" y="0"/>
            <a:ext cx="5215617"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844141" cy="763089"/>
          </a:xfrm>
        </p:spPr>
        <p:txBody>
          <a:bodyPr>
            <a:normAutofit/>
          </a:bodyPr>
          <a:lstStyle/>
          <a:p>
            <a:r>
              <a:rPr lang="en-GB" sz="4000" dirty="0"/>
              <a:t>Reviews</a:t>
            </a:r>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71476" y="1320755"/>
            <a:ext cx="4714091" cy="5121887"/>
          </a:xfrm>
        </p:spPr>
        <p:txBody>
          <a:bodyPr>
            <a:normAutofit lnSpcReduction="10000"/>
          </a:bodyPr>
          <a:lstStyle/>
          <a:p>
            <a:r>
              <a:rPr lang="en-GB" sz="1500" dirty="0"/>
              <a:t>The reviews on your GMB page can be a big deciding factor in whether or not a user engages with your brand. Here are some statistics:</a:t>
            </a:r>
          </a:p>
          <a:p>
            <a:endParaRPr lang="en-GB" sz="1500" dirty="0"/>
          </a:p>
          <a:p>
            <a:pPr marL="285750" indent="-285750">
              <a:buFont typeface="Arial" panose="020B0604020202020204" pitchFamily="34" charset="0"/>
              <a:buChar char="•"/>
            </a:pPr>
            <a:r>
              <a:rPr lang="en-GB" sz="1500" b="1" dirty="0"/>
              <a:t>85% of consumers trust online reviews as much as personal recommendations</a:t>
            </a:r>
          </a:p>
          <a:p>
            <a:pPr marL="285750" indent="-285750">
              <a:buFont typeface="Arial" panose="020B0604020202020204" pitchFamily="34" charset="0"/>
              <a:buChar char="•"/>
            </a:pPr>
            <a:r>
              <a:rPr lang="en-GB" sz="1500" b="1" dirty="0"/>
              <a:t>68% of consumers left a local business review when asked</a:t>
            </a:r>
          </a:p>
          <a:p>
            <a:pPr marL="285750" indent="-285750">
              <a:buFont typeface="Arial" panose="020B0604020202020204" pitchFamily="34" charset="0"/>
              <a:buChar char="•"/>
            </a:pPr>
            <a:r>
              <a:rPr lang="en-GB" sz="1500" b="1" dirty="0"/>
              <a:t>30% of consumers say they’ve judged a business based on its responses to reviews</a:t>
            </a:r>
          </a:p>
          <a:p>
            <a:pPr marL="285750" indent="-285750">
              <a:buFont typeface="Arial" panose="020B0604020202020204" pitchFamily="34" charset="0"/>
              <a:buChar char="•"/>
            </a:pPr>
            <a:r>
              <a:rPr lang="en-GB" sz="1500" b="1" dirty="0"/>
              <a:t>Positive reviews make 73% of consumers trust a local business more</a:t>
            </a:r>
          </a:p>
          <a:p>
            <a:endParaRPr lang="en-GB" sz="1700" b="1" dirty="0"/>
          </a:p>
          <a:p>
            <a:r>
              <a:rPr lang="en-GB" sz="1700" b="1" dirty="0"/>
              <a:t>Responding to good reviews helps</a:t>
            </a:r>
          </a:p>
          <a:p>
            <a:r>
              <a:rPr lang="en-GB" sz="1500" dirty="0"/>
              <a:t>Responding to good reviews gives an even better impression of your business. They are easy to respond to, you could even just do a quick copy &amp; paste from a bank of pre-written replies. </a:t>
            </a:r>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3"/>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0" name="Rectangle 9">
            <a:extLst>
              <a:ext uri="{FF2B5EF4-FFF2-40B4-BE49-F238E27FC236}">
                <a16:creationId xmlns:a16="http://schemas.microsoft.com/office/drawing/2014/main" id="{0AD48B07-33BE-4434-AC08-22C58B224BFD}"/>
              </a:ext>
            </a:extLst>
          </p:cNvPr>
          <p:cNvSpPr/>
          <p:nvPr/>
        </p:nvSpPr>
        <p:spPr>
          <a:xfrm>
            <a:off x="6186411" y="3097345"/>
            <a:ext cx="5002289" cy="814255"/>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1" name="Rectangle 10">
            <a:extLst>
              <a:ext uri="{FF2B5EF4-FFF2-40B4-BE49-F238E27FC236}">
                <a16:creationId xmlns:a16="http://schemas.microsoft.com/office/drawing/2014/main" id="{C30419F4-A860-4A02-AD49-288398760723}"/>
              </a:ext>
            </a:extLst>
          </p:cNvPr>
          <p:cNvSpPr/>
          <p:nvPr/>
        </p:nvSpPr>
        <p:spPr>
          <a:xfrm>
            <a:off x="6186411" y="5563739"/>
            <a:ext cx="5002289" cy="885847"/>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Tree>
    <p:extLst>
      <p:ext uri="{BB962C8B-B14F-4D97-AF65-F5344CB8AC3E}">
        <p14:creationId xmlns:p14="http://schemas.microsoft.com/office/powerpoint/2010/main" val="867257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0" y="0"/>
            <a:ext cx="5215617"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844141" cy="1317189"/>
          </a:xfrm>
        </p:spPr>
        <p:txBody>
          <a:bodyPr>
            <a:normAutofit/>
          </a:bodyPr>
          <a:lstStyle/>
          <a:p>
            <a:r>
              <a:rPr lang="en-GB" sz="3200" dirty="0"/>
              <a:t>Responding to negative reviews helps even more!</a:t>
            </a:r>
            <a:endParaRPr lang="en-US" sz="3200" dirty="0"/>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71476" y="1790701"/>
            <a:ext cx="4714091" cy="4836602"/>
          </a:xfrm>
        </p:spPr>
        <p:txBody>
          <a:bodyPr>
            <a:normAutofit fontScale="92500"/>
          </a:bodyPr>
          <a:lstStyle/>
          <a:p>
            <a:r>
              <a:rPr lang="en-GB" sz="1500" dirty="0"/>
              <a:t>Many businesses shy away from negative reviews, hoping they’ll go unnoticed, or worse, that they’ll end up engaging in a public dispute online.</a:t>
            </a:r>
          </a:p>
          <a:p>
            <a:r>
              <a:rPr lang="en-GB" sz="1500" dirty="0"/>
              <a:t>Negative reviews can happen to anyone, but how you deal with them makes all the difference. </a:t>
            </a:r>
          </a:p>
          <a:p>
            <a:r>
              <a:rPr lang="en-GB" sz="1500" dirty="0"/>
              <a:t>Potential new customers are put off by companies that ignore negative reviews, or worse, respond equally negatively.</a:t>
            </a:r>
          </a:p>
          <a:p>
            <a:r>
              <a:rPr lang="en-GB" sz="1500" dirty="0"/>
              <a:t>Even if you believe the customer to be completely in the wrong, always stay polite, and try respond quickly to provide further details and a clear solution to anyone who may be reading.</a:t>
            </a:r>
          </a:p>
          <a:p>
            <a:r>
              <a:rPr lang="en-GB" sz="1500" dirty="0"/>
              <a:t>Sometimes it can be better to give them a customer service email or phone number to try to resolve their issue, and to take the conversation away from the reviews section. </a:t>
            </a:r>
          </a:p>
          <a:p>
            <a:r>
              <a:rPr lang="en-GB" sz="1500" b="1" dirty="0"/>
              <a:t>A bad review can be an opportunity to show you care about your customers.</a:t>
            </a:r>
            <a:endParaRPr lang="en-GB" sz="1600" b="1" dirty="0"/>
          </a:p>
          <a:p>
            <a:r>
              <a:rPr lang="en-GB" sz="1600" dirty="0">
                <a:hlinkClick r:id="rId2"/>
              </a:rPr>
              <a:t>Get reviews on Google</a:t>
            </a:r>
            <a:r>
              <a:rPr lang="en-GB" sz="1600" dirty="0"/>
              <a:t>.</a:t>
            </a:r>
          </a:p>
          <a:p>
            <a:endParaRPr lang="en-GB" dirty="0"/>
          </a:p>
          <a:p>
            <a:endParaRPr lang="en-GB" dirty="0"/>
          </a:p>
          <a:p>
            <a:endParaRPr lang="en-GB" dirty="0"/>
          </a:p>
          <a:p>
            <a:endParaRPr lang="en-GB" dirty="0"/>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3"/>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9" name="Picture Placeholder 9">
            <a:extLst>
              <a:ext uri="{FF2B5EF4-FFF2-40B4-BE49-F238E27FC236}">
                <a16:creationId xmlns:a16="http://schemas.microsoft.com/office/drawing/2014/main" id="{C8FB67AF-0844-4595-B4EA-C2727ACAAB33}"/>
              </a:ext>
            </a:extLst>
          </p:cNvPr>
          <p:cNvPicPr>
            <a:picLocks noChangeAspect="1"/>
          </p:cNvPicPr>
          <p:nvPr/>
        </p:nvPicPr>
        <p:blipFill rotWithShape="1">
          <a:blip r:embed="rId4"/>
          <a:srcRect l="2085" t="2428" b="2428"/>
          <a:stretch/>
        </p:blipFill>
        <p:spPr>
          <a:xfrm>
            <a:off x="5769448" y="463265"/>
            <a:ext cx="5824836" cy="5753669"/>
          </a:xfrm>
          <a:prstGeom prst="rect">
            <a:avLst/>
          </a:prstGeom>
          <a:solidFill>
            <a:schemeClr val="bg1">
              <a:lumMod val="95000"/>
            </a:schemeClr>
          </a:solidFill>
          <a:ln>
            <a:noFill/>
          </a:ln>
        </p:spPr>
      </p:pic>
      <p:sp>
        <p:nvSpPr>
          <p:cNvPr id="8" name="Rectangle 7">
            <a:extLst>
              <a:ext uri="{FF2B5EF4-FFF2-40B4-BE49-F238E27FC236}">
                <a16:creationId xmlns:a16="http://schemas.microsoft.com/office/drawing/2014/main" id="{C0A5CB7D-03EB-458D-B738-B6F5097E33E8}"/>
              </a:ext>
            </a:extLst>
          </p:cNvPr>
          <p:cNvSpPr/>
          <p:nvPr/>
        </p:nvSpPr>
        <p:spPr>
          <a:xfrm>
            <a:off x="6180721" y="2830645"/>
            <a:ext cx="5002289" cy="1709605"/>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Tree>
    <p:extLst>
      <p:ext uri="{BB962C8B-B14F-4D97-AF65-F5344CB8AC3E}">
        <p14:creationId xmlns:p14="http://schemas.microsoft.com/office/powerpoint/2010/main" val="1028174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0"/>
            <a:ext cx="4555047" cy="1231900"/>
          </a:xfrm>
        </p:spPr>
        <p:txBody>
          <a:bodyPr anchor="t">
            <a:noAutofit/>
          </a:bodyPr>
          <a:lstStyle/>
          <a:p>
            <a:r>
              <a:rPr lang="en-GB" sz="4000" dirty="0"/>
              <a:t>Use posts to promote</a:t>
            </a:r>
            <a:endParaRPr lang="en-US" sz="4000" dirty="0"/>
          </a:p>
        </p:txBody>
      </p:sp>
      <p:sp>
        <p:nvSpPr>
          <p:cNvPr id="2" name="Text Placeholder 1"/>
          <p:cNvSpPr>
            <a:spLocks noGrp="1"/>
          </p:cNvSpPr>
          <p:nvPr>
            <p:ph type="body" sz="quarter" idx="4294967295"/>
          </p:nvPr>
        </p:nvSpPr>
        <p:spPr>
          <a:xfrm>
            <a:off x="7312576" y="1671972"/>
            <a:ext cx="4555047" cy="4862178"/>
          </a:xfrm>
        </p:spPr>
        <p:txBody>
          <a:bodyPr>
            <a:normAutofit lnSpcReduction="10000"/>
          </a:bodyPr>
          <a:lstStyle/>
          <a:p>
            <a:r>
              <a:rPr lang="en-GB" sz="1700" dirty="0"/>
              <a:t>Google Posts allow you to display promotional content right on your brand search result, and it’s completely free.</a:t>
            </a:r>
          </a:p>
          <a:p>
            <a:r>
              <a:rPr lang="en-GB" sz="1700" dirty="0"/>
              <a:t>You should treat it as another marketing channel, sharing the same content you would on social media or emails, such as:</a:t>
            </a:r>
          </a:p>
          <a:p>
            <a:endParaRPr lang="en-GB" sz="1700" dirty="0"/>
          </a:p>
          <a:p>
            <a:pPr marL="285750" indent="-285750">
              <a:buFont typeface="Wingdings" panose="05000000000000000000" pitchFamily="2" charset="2"/>
              <a:buChar char="ü"/>
            </a:pPr>
            <a:r>
              <a:rPr lang="en-GB" sz="1600" dirty="0"/>
              <a:t>Blog articles</a:t>
            </a:r>
          </a:p>
          <a:p>
            <a:pPr marL="285750" indent="-285750">
              <a:buFont typeface="Wingdings" panose="05000000000000000000" pitchFamily="2" charset="2"/>
              <a:buChar char="ü"/>
            </a:pPr>
            <a:r>
              <a:rPr lang="en-GB" sz="1600" dirty="0"/>
              <a:t>Company news</a:t>
            </a:r>
          </a:p>
          <a:p>
            <a:pPr marL="285750" indent="-285750">
              <a:buFont typeface="Wingdings" panose="05000000000000000000" pitchFamily="2" charset="2"/>
              <a:buChar char="ü"/>
            </a:pPr>
            <a:r>
              <a:rPr lang="en-GB" sz="1600" dirty="0"/>
              <a:t>eBook downloads</a:t>
            </a:r>
          </a:p>
          <a:p>
            <a:pPr marL="285750" indent="-285750">
              <a:buFont typeface="Wingdings" panose="05000000000000000000" pitchFamily="2" charset="2"/>
              <a:buChar char="ü"/>
            </a:pPr>
            <a:r>
              <a:rPr lang="en-GB" sz="1600" dirty="0"/>
              <a:t>Upcoming events</a:t>
            </a:r>
          </a:p>
          <a:p>
            <a:pPr marL="285750" indent="-285750">
              <a:buFont typeface="Wingdings" panose="05000000000000000000" pitchFamily="2" charset="2"/>
              <a:buChar char="ü"/>
            </a:pPr>
            <a:r>
              <a:rPr lang="en-GB" sz="1600" dirty="0"/>
              <a:t>Special offers</a:t>
            </a:r>
          </a:p>
          <a:p>
            <a:pPr marL="285750" indent="-285750">
              <a:buFont typeface="Wingdings" panose="05000000000000000000" pitchFamily="2" charset="2"/>
              <a:buChar char="ü"/>
            </a:pPr>
            <a:r>
              <a:rPr lang="en-GB" sz="1600" dirty="0"/>
              <a:t>Product promotions</a:t>
            </a:r>
          </a:p>
          <a:p>
            <a:endParaRPr lang="en-GB" sz="1600" dirty="0"/>
          </a:p>
          <a:p>
            <a:r>
              <a:rPr lang="en-GB" sz="1600" dirty="0">
                <a:hlinkClick r:id="rId2"/>
              </a:rPr>
              <a:t>More information on Google posts</a:t>
            </a:r>
            <a:endParaRPr lang="en-GB" sz="1600" dirty="0"/>
          </a:p>
        </p:txBody>
      </p:sp>
      <p:pic>
        <p:nvPicPr>
          <p:cNvPr id="3" name="Picture 2">
            <a:extLst>
              <a:ext uri="{FF2B5EF4-FFF2-40B4-BE49-F238E27FC236}">
                <a16:creationId xmlns:a16="http://schemas.microsoft.com/office/drawing/2014/main" id="{E67B2855-79B3-4B19-928A-484B35E0E397}"/>
              </a:ext>
            </a:extLst>
          </p:cNvPr>
          <p:cNvPicPr>
            <a:picLocks noChangeAspect="1"/>
          </p:cNvPicPr>
          <p:nvPr/>
        </p:nvPicPr>
        <p:blipFill>
          <a:blip r:embed="rId3"/>
          <a:stretch>
            <a:fillRect/>
          </a:stretch>
        </p:blipFill>
        <p:spPr>
          <a:xfrm>
            <a:off x="125835" y="123738"/>
            <a:ext cx="2443817" cy="3305262"/>
          </a:xfrm>
          <a:prstGeom prst="rect">
            <a:avLst/>
          </a:prstGeom>
        </p:spPr>
      </p:pic>
      <p:pic>
        <p:nvPicPr>
          <p:cNvPr id="5" name="Picture 4">
            <a:extLst>
              <a:ext uri="{FF2B5EF4-FFF2-40B4-BE49-F238E27FC236}">
                <a16:creationId xmlns:a16="http://schemas.microsoft.com/office/drawing/2014/main" id="{14F935BC-40D2-4E7D-B033-8E469BBE29AC}"/>
              </a:ext>
            </a:extLst>
          </p:cNvPr>
          <p:cNvPicPr>
            <a:picLocks noChangeAspect="1"/>
          </p:cNvPicPr>
          <p:nvPr/>
        </p:nvPicPr>
        <p:blipFill>
          <a:blip r:embed="rId4"/>
          <a:stretch>
            <a:fillRect/>
          </a:stretch>
        </p:blipFill>
        <p:spPr>
          <a:xfrm>
            <a:off x="4032893" y="123738"/>
            <a:ext cx="2767196" cy="3305262"/>
          </a:xfrm>
          <a:prstGeom prst="rect">
            <a:avLst/>
          </a:prstGeom>
        </p:spPr>
      </p:pic>
      <p:pic>
        <p:nvPicPr>
          <p:cNvPr id="6" name="Picture 5">
            <a:extLst>
              <a:ext uri="{FF2B5EF4-FFF2-40B4-BE49-F238E27FC236}">
                <a16:creationId xmlns:a16="http://schemas.microsoft.com/office/drawing/2014/main" id="{E66408DA-1038-4475-A722-E1B36A937E68}"/>
              </a:ext>
            </a:extLst>
          </p:cNvPr>
          <p:cNvPicPr>
            <a:picLocks noChangeAspect="1"/>
          </p:cNvPicPr>
          <p:nvPr/>
        </p:nvPicPr>
        <p:blipFill>
          <a:blip r:embed="rId5"/>
          <a:stretch>
            <a:fillRect/>
          </a:stretch>
        </p:blipFill>
        <p:spPr>
          <a:xfrm>
            <a:off x="125835" y="3488676"/>
            <a:ext cx="2674787" cy="3245586"/>
          </a:xfrm>
          <a:prstGeom prst="rect">
            <a:avLst/>
          </a:prstGeom>
        </p:spPr>
      </p:pic>
      <p:pic>
        <p:nvPicPr>
          <p:cNvPr id="7" name="Picture 6">
            <a:extLst>
              <a:ext uri="{FF2B5EF4-FFF2-40B4-BE49-F238E27FC236}">
                <a16:creationId xmlns:a16="http://schemas.microsoft.com/office/drawing/2014/main" id="{89BC00C4-F72D-41C8-9C8D-381F1212267E}"/>
              </a:ext>
            </a:extLst>
          </p:cNvPr>
          <p:cNvPicPr>
            <a:picLocks noChangeAspect="1"/>
          </p:cNvPicPr>
          <p:nvPr/>
        </p:nvPicPr>
        <p:blipFill>
          <a:blip r:embed="rId6"/>
          <a:stretch>
            <a:fillRect/>
          </a:stretch>
        </p:blipFill>
        <p:spPr>
          <a:xfrm>
            <a:off x="4305913" y="3488676"/>
            <a:ext cx="2494176" cy="3245586"/>
          </a:xfrm>
          <a:prstGeom prst="rect">
            <a:avLst/>
          </a:prstGeom>
        </p:spPr>
      </p:pic>
      <p:pic>
        <p:nvPicPr>
          <p:cNvPr id="8" name="Picture 7">
            <a:extLst>
              <a:ext uri="{FF2B5EF4-FFF2-40B4-BE49-F238E27FC236}">
                <a16:creationId xmlns:a16="http://schemas.microsoft.com/office/drawing/2014/main" id="{D269410E-E44B-4033-A7F7-D4B025E0FAF4}"/>
              </a:ext>
            </a:extLst>
          </p:cNvPr>
          <p:cNvPicPr>
            <a:picLocks noChangeAspect="1"/>
          </p:cNvPicPr>
          <p:nvPr/>
        </p:nvPicPr>
        <p:blipFill>
          <a:blip r:embed="rId7"/>
          <a:stretch>
            <a:fillRect/>
          </a:stretch>
        </p:blipFill>
        <p:spPr>
          <a:xfrm>
            <a:off x="1923307" y="2474469"/>
            <a:ext cx="2882337" cy="3383297"/>
          </a:xfrm>
          <a:prstGeom prst="rect">
            <a:avLst/>
          </a:prstGeom>
        </p:spPr>
      </p:pic>
      <p:sp>
        <p:nvSpPr>
          <p:cNvPr id="11" name="Rectangle 10">
            <a:extLst>
              <a:ext uri="{FF2B5EF4-FFF2-40B4-BE49-F238E27FC236}">
                <a16:creationId xmlns:a16="http://schemas.microsoft.com/office/drawing/2014/main" id="{73D73DF8-009D-45D2-BB61-CB0AC23AB1A6}"/>
              </a:ext>
            </a:extLst>
          </p:cNvPr>
          <p:cNvSpPr/>
          <p:nvPr/>
        </p:nvSpPr>
        <p:spPr>
          <a:xfrm>
            <a:off x="1228414" y="123739"/>
            <a:ext cx="4377050" cy="2613112"/>
          </a:xfrm>
          <a:prstGeom prst="rect">
            <a:avLst/>
          </a:prstGeom>
          <a:solidFill>
            <a:schemeClr val="accent3">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b="1" i="1" dirty="0">
                <a:solidFill>
                  <a:schemeClr val="bg1"/>
                </a:solidFill>
              </a:rPr>
              <a:t>“70% of people look at multiple businesses before making a final choice. With Posts, you can share timely, relevant updates right on Google Search and maps to help your business stand out to potential customers. And by including custom call-to-actions directly on your business listing, you can choose how to connect with your customers.”</a:t>
            </a:r>
          </a:p>
        </p:txBody>
      </p:sp>
    </p:spTree>
    <p:extLst>
      <p:ext uri="{BB962C8B-B14F-4D97-AF65-F5344CB8AC3E}">
        <p14:creationId xmlns:p14="http://schemas.microsoft.com/office/powerpoint/2010/main" val="40781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1" y="0"/>
            <a:ext cx="4377018"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714091" cy="1064525"/>
          </a:xfrm>
        </p:spPr>
        <p:txBody>
          <a:bodyPr>
            <a:normAutofit/>
          </a:bodyPr>
          <a:lstStyle/>
          <a:p>
            <a:r>
              <a:rPr lang="en-GB" sz="4000" dirty="0"/>
              <a:t>Utilise Products</a:t>
            </a:r>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404477" y="1290342"/>
            <a:ext cx="3950117" cy="5013107"/>
          </a:xfrm>
        </p:spPr>
        <p:txBody>
          <a:bodyPr>
            <a:normAutofit/>
          </a:bodyPr>
          <a:lstStyle/>
          <a:p>
            <a:r>
              <a:rPr lang="en-GB" sz="1600" dirty="0"/>
              <a:t>The Products option is a way to add more information about the items or services you offer as a business.</a:t>
            </a:r>
          </a:p>
          <a:p>
            <a:r>
              <a:rPr lang="en-GB" sz="1600" dirty="0"/>
              <a:t>Products is still in beta and is not available for all listings, but it is a great way to showcase your products on page-one of Google, for free, within your Google My Business Knowledge Panel.</a:t>
            </a:r>
          </a:p>
          <a:p>
            <a:r>
              <a:rPr lang="en-GB" sz="1600" dirty="0"/>
              <a:t>Products appear on your overview (A) &amp; in the Products tab (B), both on desktop and mobile.</a:t>
            </a:r>
          </a:p>
          <a:p>
            <a:r>
              <a:rPr lang="en-GB" sz="1600" dirty="0"/>
              <a:t>The following fields (C) are available: name, photo, price (fixed or range), and description. A call-to-action button (Order Online, Buy, Learn More, Get Offer) with a link is also optional. </a:t>
            </a:r>
          </a:p>
          <a:p>
            <a:r>
              <a:rPr lang="en-GB" sz="1600" dirty="0"/>
              <a:t>Products do not expire.</a:t>
            </a:r>
            <a:endParaRPr lang="en-GB" sz="1800" dirty="0"/>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2"/>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grpSp>
        <p:nvGrpSpPr>
          <p:cNvPr id="21" name="Group 20">
            <a:extLst>
              <a:ext uri="{FF2B5EF4-FFF2-40B4-BE49-F238E27FC236}">
                <a16:creationId xmlns:a16="http://schemas.microsoft.com/office/drawing/2014/main" id="{4C36461D-FF2E-4DDC-859C-EE0AD1FADBA4}"/>
              </a:ext>
            </a:extLst>
          </p:cNvPr>
          <p:cNvGrpSpPr/>
          <p:nvPr/>
        </p:nvGrpSpPr>
        <p:grpSpPr>
          <a:xfrm>
            <a:off x="7106435" y="1486933"/>
            <a:ext cx="2239326" cy="3902878"/>
            <a:chOff x="4587690" y="232094"/>
            <a:chExt cx="2239326" cy="3902878"/>
          </a:xfrm>
        </p:grpSpPr>
        <p:pic>
          <p:nvPicPr>
            <p:cNvPr id="12" name="Picture 11" descr="A screenshot of a cell phone&#10;&#10;Description automatically generated">
              <a:extLst>
                <a:ext uri="{FF2B5EF4-FFF2-40B4-BE49-F238E27FC236}">
                  <a16:creationId xmlns:a16="http://schemas.microsoft.com/office/drawing/2014/main" id="{7DB9DF1A-9BB7-4200-83DE-2E6D10FABA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9510"/>
            <a:stretch/>
          </p:blipFill>
          <p:spPr>
            <a:xfrm>
              <a:off x="4587690" y="232094"/>
              <a:ext cx="2239326" cy="3902878"/>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07DB4838-2069-4D95-8FBB-4577E726D19F}"/>
                </a:ext>
              </a:extLst>
            </p:cNvPr>
            <p:cNvSpPr/>
            <p:nvPr/>
          </p:nvSpPr>
          <p:spPr>
            <a:xfrm>
              <a:off x="5376504" y="1926122"/>
              <a:ext cx="661698" cy="400223"/>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grpSp>
      <p:pic>
        <p:nvPicPr>
          <p:cNvPr id="22" name="Picture 21">
            <a:extLst>
              <a:ext uri="{FF2B5EF4-FFF2-40B4-BE49-F238E27FC236}">
                <a16:creationId xmlns:a16="http://schemas.microsoft.com/office/drawing/2014/main" id="{E6B32F53-3157-47A1-867E-E73703E850FA}"/>
              </a:ext>
            </a:extLst>
          </p:cNvPr>
          <p:cNvPicPr>
            <a:picLocks noChangeAspect="1"/>
          </p:cNvPicPr>
          <p:nvPr/>
        </p:nvPicPr>
        <p:blipFill>
          <a:blip r:embed="rId4"/>
          <a:stretch>
            <a:fillRect/>
          </a:stretch>
        </p:blipFill>
        <p:spPr>
          <a:xfrm>
            <a:off x="9611663" y="1479884"/>
            <a:ext cx="2324965" cy="3909928"/>
          </a:xfrm>
          <a:prstGeom prst="rect">
            <a:avLst/>
          </a:prstGeom>
          <a:effectLst>
            <a:outerShdw blurRad="50800" dist="38100" dir="2700000" algn="tl" rotWithShape="0">
              <a:prstClr val="black">
                <a:alpha val="40000"/>
              </a:prstClr>
            </a:outerShdw>
          </a:effectLst>
        </p:spPr>
      </p:pic>
      <p:grpSp>
        <p:nvGrpSpPr>
          <p:cNvPr id="24" name="Group 23">
            <a:extLst>
              <a:ext uri="{FF2B5EF4-FFF2-40B4-BE49-F238E27FC236}">
                <a16:creationId xmlns:a16="http://schemas.microsoft.com/office/drawing/2014/main" id="{1616808B-41E2-4888-8B3A-90931F2AF05F}"/>
              </a:ext>
            </a:extLst>
          </p:cNvPr>
          <p:cNvGrpSpPr/>
          <p:nvPr/>
        </p:nvGrpSpPr>
        <p:grpSpPr>
          <a:xfrm>
            <a:off x="4587494" y="1479883"/>
            <a:ext cx="2239326" cy="3902878"/>
            <a:chOff x="7106629" y="1146500"/>
            <a:chExt cx="2239326" cy="3902878"/>
          </a:xfrm>
        </p:grpSpPr>
        <p:pic>
          <p:nvPicPr>
            <p:cNvPr id="20" name="Picture 19" descr="A screenshot of a cell phone&#10;&#10;Description automatically generated">
              <a:extLst>
                <a:ext uri="{FF2B5EF4-FFF2-40B4-BE49-F238E27FC236}">
                  <a16:creationId xmlns:a16="http://schemas.microsoft.com/office/drawing/2014/main" id="{FD373651-6FD3-4A90-A2CD-9BA169B8A7C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19510"/>
            <a:stretch/>
          </p:blipFill>
          <p:spPr>
            <a:xfrm>
              <a:off x="7106630" y="1146500"/>
              <a:ext cx="2239325" cy="3902878"/>
            </a:xfrm>
            <a:prstGeom prst="rect">
              <a:avLst/>
            </a:prstGeom>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CAD8EACA-C6B3-411D-9604-2AF6B6BF2C86}"/>
                </a:ext>
              </a:extLst>
            </p:cNvPr>
            <p:cNvSpPr/>
            <p:nvPr/>
          </p:nvSpPr>
          <p:spPr>
            <a:xfrm>
              <a:off x="7106629" y="3055671"/>
              <a:ext cx="2239325" cy="1731482"/>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grpSp>
      <p:sp>
        <p:nvSpPr>
          <p:cNvPr id="25" name="Oval 24">
            <a:extLst>
              <a:ext uri="{FF2B5EF4-FFF2-40B4-BE49-F238E27FC236}">
                <a16:creationId xmlns:a16="http://schemas.microsoft.com/office/drawing/2014/main" id="{627FEE25-5787-4896-9E1B-DAFE0C6C9CE5}"/>
              </a:ext>
            </a:extLst>
          </p:cNvPr>
          <p:cNvSpPr/>
          <p:nvPr/>
        </p:nvSpPr>
        <p:spPr>
          <a:xfrm>
            <a:off x="5522259" y="1105445"/>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A</a:t>
            </a:r>
          </a:p>
        </p:txBody>
      </p:sp>
      <p:sp>
        <p:nvSpPr>
          <p:cNvPr id="27" name="Oval 26">
            <a:extLst>
              <a:ext uri="{FF2B5EF4-FFF2-40B4-BE49-F238E27FC236}">
                <a16:creationId xmlns:a16="http://schemas.microsoft.com/office/drawing/2014/main" id="{ED5D3701-362E-4FBD-9B45-4E6E61236522}"/>
              </a:ext>
            </a:extLst>
          </p:cNvPr>
          <p:cNvSpPr/>
          <p:nvPr/>
        </p:nvSpPr>
        <p:spPr>
          <a:xfrm>
            <a:off x="8041201" y="1105445"/>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B</a:t>
            </a:r>
          </a:p>
        </p:txBody>
      </p:sp>
      <p:sp>
        <p:nvSpPr>
          <p:cNvPr id="28" name="Oval 27">
            <a:extLst>
              <a:ext uri="{FF2B5EF4-FFF2-40B4-BE49-F238E27FC236}">
                <a16:creationId xmlns:a16="http://schemas.microsoft.com/office/drawing/2014/main" id="{843F66D4-9009-4AF3-AD04-CD8DDF32DF6E}"/>
              </a:ext>
            </a:extLst>
          </p:cNvPr>
          <p:cNvSpPr/>
          <p:nvPr/>
        </p:nvSpPr>
        <p:spPr>
          <a:xfrm>
            <a:off x="10589248" y="1098394"/>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C</a:t>
            </a:r>
          </a:p>
        </p:txBody>
      </p:sp>
    </p:spTree>
    <p:extLst>
      <p:ext uri="{BB962C8B-B14F-4D97-AF65-F5344CB8AC3E}">
        <p14:creationId xmlns:p14="http://schemas.microsoft.com/office/powerpoint/2010/main" val="1240023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1" y="0"/>
            <a:ext cx="4377018"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714091" cy="1064525"/>
          </a:xfrm>
        </p:spPr>
        <p:txBody>
          <a:bodyPr>
            <a:normAutofit/>
          </a:bodyPr>
          <a:lstStyle/>
          <a:p>
            <a:r>
              <a:rPr lang="en-GB" sz="4000" dirty="0"/>
              <a:t>Utilise Services</a:t>
            </a:r>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97785" y="1290342"/>
            <a:ext cx="3783829" cy="5013107"/>
          </a:xfrm>
        </p:spPr>
        <p:txBody>
          <a:bodyPr>
            <a:normAutofit lnSpcReduction="10000"/>
          </a:bodyPr>
          <a:lstStyle/>
          <a:p>
            <a:r>
              <a:rPr lang="en-GB" sz="1600" dirty="0"/>
              <a:t>Unlike the Products feature, Services is fully rolled out and functional. However, their availability is dependent on the categories selected for your Google My Business listing.</a:t>
            </a:r>
          </a:p>
          <a:p>
            <a:r>
              <a:rPr lang="en-GB" sz="1600" dirty="0"/>
              <a:t>While Services are less prominent than the Products feature on the live listings, and are only displayed on mobile (A), they are still helpful in your overall Google My Business optimization efforts.</a:t>
            </a:r>
          </a:p>
          <a:p>
            <a:r>
              <a:rPr lang="en-GB" sz="1600" dirty="0"/>
              <a:t>The categories (B) selected for your business listing are one of the known local ranking factors Google uses to decide when to display your listing in search and on maps, so it assumed that Services are another way for Google to learn what your business does.</a:t>
            </a:r>
          </a:p>
          <a:p>
            <a:r>
              <a:rPr lang="en-GB" sz="1600" dirty="0"/>
              <a:t>If the service you offer isn’t there, you can add it yourself (C).</a:t>
            </a:r>
          </a:p>
          <a:p>
            <a:endParaRPr lang="en-GB" sz="1600" dirty="0"/>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2"/>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9" name="Picture 8" descr="A screenshot of a cell phone&#10;&#10;Description automatically generated">
            <a:extLst>
              <a:ext uri="{FF2B5EF4-FFF2-40B4-BE49-F238E27FC236}">
                <a16:creationId xmlns:a16="http://schemas.microsoft.com/office/drawing/2014/main" id="{EA8FC4C2-EABE-4F60-8594-472B5A04E1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9378"/>
          <a:stretch/>
        </p:blipFill>
        <p:spPr>
          <a:xfrm>
            <a:off x="4594067" y="1468188"/>
            <a:ext cx="2235656" cy="3902878"/>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92CBF0B-FC99-4BE9-87DE-5A6699EBF54A}"/>
              </a:ext>
            </a:extLst>
          </p:cNvPr>
          <p:cNvPicPr>
            <a:picLocks noChangeAspect="1"/>
          </p:cNvPicPr>
          <p:nvPr/>
        </p:nvPicPr>
        <p:blipFill>
          <a:blip r:embed="rId4"/>
          <a:stretch>
            <a:fillRect/>
          </a:stretch>
        </p:blipFill>
        <p:spPr>
          <a:xfrm>
            <a:off x="7026776" y="1461464"/>
            <a:ext cx="2398644" cy="3902878"/>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07DB4838-2069-4D95-8FBB-4577E726D19F}"/>
              </a:ext>
            </a:extLst>
          </p:cNvPr>
          <p:cNvSpPr/>
          <p:nvPr/>
        </p:nvSpPr>
        <p:spPr>
          <a:xfrm>
            <a:off x="5356136" y="1788459"/>
            <a:ext cx="702040" cy="322729"/>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9" name="Oval 18">
            <a:extLst>
              <a:ext uri="{FF2B5EF4-FFF2-40B4-BE49-F238E27FC236}">
                <a16:creationId xmlns:a16="http://schemas.microsoft.com/office/drawing/2014/main" id="{674622C1-C574-48C5-9E63-883182296357}"/>
              </a:ext>
            </a:extLst>
          </p:cNvPr>
          <p:cNvSpPr/>
          <p:nvPr/>
        </p:nvSpPr>
        <p:spPr>
          <a:xfrm>
            <a:off x="5522259" y="1105445"/>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A</a:t>
            </a:r>
          </a:p>
        </p:txBody>
      </p:sp>
      <p:sp>
        <p:nvSpPr>
          <p:cNvPr id="21" name="Oval 20">
            <a:extLst>
              <a:ext uri="{FF2B5EF4-FFF2-40B4-BE49-F238E27FC236}">
                <a16:creationId xmlns:a16="http://schemas.microsoft.com/office/drawing/2014/main" id="{F0C3919A-3FA4-4B22-B0D7-FE08282E6052}"/>
              </a:ext>
            </a:extLst>
          </p:cNvPr>
          <p:cNvSpPr/>
          <p:nvPr/>
        </p:nvSpPr>
        <p:spPr>
          <a:xfrm>
            <a:off x="8041201" y="1105445"/>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B</a:t>
            </a:r>
          </a:p>
        </p:txBody>
      </p:sp>
      <p:sp>
        <p:nvSpPr>
          <p:cNvPr id="22" name="Oval 21">
            <a:extLst>
              <a:ext uri="{FF2B5EF4-FFF2-40B4-BE49-F238E27FC236}">
                <a16:creationId xmlns:a16="http://schemas.microsoft.com/office/drawing/2014/main" id="{86325530-B0EE-48A0-BFE1-AACB8425B76B}"/>
              </a:ext>
            </a:extLst>
          </p:cNvPr>
          <p:cNvSpPr/>
          <p:nvPr/>
        </p:nvSpPr>
        <p:spPr>
          <a:xfrm>
            <a:off x="10621398" y="1098394"/>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C</a:t>
            </a:r>
          </a:p>
        </p:txBody>
      </p:sp>
      <p:pic>
        <p:nvPicPr>
          <p:cNvPr id="11" name="Picture 10">
            <a:extLst>
              <a:ext uri="{FF2B5EF4-FFF2-40B4-BE49-F238E27FC236}">
                <a16:creationId xmlns:a16="http://schemas.microsoft.com/office/drawing/2014/main" id="{447277CC-3208-4063-86D4-6D5063925B3C}"/>
              </a:ext>
            </a:extLst>
          </p:cNvPr>
          <p:cNvPicPr>
            <a:picLocks noChangeAspect="1"/>
          </p:cNvPicPr>
          <p:nvPr/>
        </p:nvPicPr>
        <p:blipFill rotWithShape="1">
          <a:blip r:embed="rId5"/>
          <a:srcRect t="2147" b="16863"/>
          <a:stretch/>
        </p:blipFill>
        <p:spPr>
          <a:xfrm>
            <a:off x="9622473" y="1480923"/>
            <a:ext cx="2367645" cy="38961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693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0" y="0"/>
            <a:ext cx="5215617"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9"/>
            <a:ext cx="4714091" cy="676324"/>
          </a:xfrm>
        </p:spPr>
        <p:txBody>
          <a:bodyPr>
            <a:normAutofit/>
          </a:bodyPr>
          <a:lstStyle/>
          <a:p>
            <a:r>
              <a:rPr lang="en-GB" sz="4000" dirty="0"/>
              <a:t>Upload videos</a:t>
            </a:r>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71476" y="1247232"/>
            <a:ext cx="4714091" cy="5013107"/>
          </a:xfrm>
        </p:spPr>
        <p:txBody>
          <a:bodyPr>
            <a:normAutofit lnSpcReduction="10000"/>
          </a:bodyPr>
          <a:lstStyle/>
          <a:p>
            <a:r>
              <a:rPr lang="en-GB" sz="1600" dirty="0"/>
              <a:t>There is no better way to attract, engage, and communicate with your buyers than through video.</a:t>
            </a:r>
          </a:p>
          <a:p>
            <a:r>
              <a:rPr lang="en-GB" sz="1600" dirty="0"/>
              <a:t>If your business isn’t already leveraging it, you’d better get filming.</a:t>
            </a:r>
          </a:p>
          <a:p>
            <a:r>
              <a:rPr lang="en-GB" sz="1600" dirty="0"/>
              <a:t>And once you’ve got some marketing videos to share, why not upload a few to your Google My Business page?</a:t>
            </a:r>
          </a:p>
          <a:p>
            <a:endParaRPr lang="en-GB" sz="1600" dirty="0"/>
          </a:p>
          <a:p>
            <a:r>
              <a:rPr lang="en-GB" sz="1600" b="1" dirty="0"/>
              <a:t>With Google My Business, there are two ways to promote video:</a:t>
            </a:r>
            <a:endParaRPr lang="en-GB" sz="1600" dirty="0"/>
          </a:p>
          <a:p>
            <a:pPr marL="342900" indent="-342900">
              <a:buFont typeface="+mj-lt"/>
              <a:buAutoNum type="arabicPeriod"/>
            </a:pPr>
            <a:r>
              <a:rPr lang="en-GB" sz="1600" dirty="0"/>
              <a:t>Upload to your Photos (once you click the “upload” button, it’ll ask if you want to upload photos or videos)</a:t>
            </a:r>
          </a:p>
          <a:p>
            <a:pPr marL="342900" indent="-342900">
              <a:buFont typeface="+mj-lt"/>
              <a:buAutoNum type="arabicPeriod"/>
            </a:pPr>
            <a:r>
              <a:rPr lang="en-GB" sz="1600" dirty="0"/>
              <a:t>Upload Videos as a Post</a:t>
            </a:r>
          </a:p>
          <a:p>
            <a:r>
              <a:rPr lang="en-GB" sz="1600" dirty="0">
                <a:hlinkClick r:id="rId2"/>
              </a:rPr>
              <a:t>Click here for further instructions on how to add Videos to your business listing</a:t>
            </a:r>
            <a:r>
              <a:rPr lang="en-GB" sz="1600" dirty="0"/>
              <a:t>.</a:t>
            </a:r>
          </a:p>
          <a:p>
            <a:endParaRPr lang="en-GB" sz="1600" dirty="0"/>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3"/>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15" name="Picture 14">
            <a:extLst>
              <a:ext uri="{FF2B5EF4-FFF2-40B4-BE49-F238E27FC236}">
                <a16:creationId xmlns:a16="http://schemas.microsoft.com/office/drawing/2014/main" id="{9B5B49E2-C0E4-4109-BC08-CCCE1CCC4772}"/>
              </a:ext>
            </a:extLst>
          </p:cNvPr>
          <p:cNvPicPr>
            <a:picLocks noChangeAspect="1"/>
          </p:cNvPicPr>
          <p:nvPr/>
        </p:nvPicPr>
        <p:blipFill>
          <a:blip r:embed="rId4"/>
          <a:stretch>
            <a:fillRect/>
          </a:stretch>
        </p:blipFill>
        <p:spPr>
          <a:xfrm>
            <a:off x="6096000" y="3960238"/>
            <a:ext cx="2443922" cy="2873680"/>
          </a:xfrm>
          <a:prstGeom prst="rect">
            <a:avLst/>
          </a:prstGeom>
        </p:spPr>
      </p:pic>
      <p:pic>
        <p:nvPicPr>
          <p:cNvPr id="16" name="Picture 15">
            <a:extLst>
              <a:ext uri="{FF2B5EF4-FFF2-40B4-BE49-F238E27FC236}">
                <a16:creationId xmlns:a16="http://schemas.microsoft.com/office/drawing/2014/main" id="{9B9F95D6-B26D-42C2-A3CD-844019D4096E}"/>
              </a:ext>
            </a:extLst>
          </p:cNvPr>
          <p:cNvPicPr>
            <a:picLocks noChangeAspect="1"/>
          </p:cNvPicPr>
          <p:nvPr/>
        </p:nvPicPr>
        <p:blipFill>
          <a:blip r:embed="rId5"/>
          <a:stretch>
            <a:fillRect/>
          </a:stretch>
        </p:blipFill>
        <p:spPr>
          <a:xfrm>
            <a:off x="8969025" y="3960238"/>
            <a:ext cx="2419009" cy="2889372"/>
          </a:xfrm>
          <a:prstGeom prst="rect">
            <a:avLst/>
          </a:prstGeom>
        </p:spPr>
      </p:pic>
      <p:pic>
        <p:nvPicPr>
          <p:cNvPr id="4" name="Picture 3">
            <a:extLst>
              <a:ext uri="{FF2B5EF4-FFF2-40B4-BE49-F238E27FC236}">
                <a16:creationId xmlns:a16="http://schemas.microsoft.com/office/drawing/2014/main" id="{7942B0C4-32A0-466B-ADB0-F859057DFC1D}"/>
              </a:ext>
            </a:extLst>
          </p:cNvPr>
          <p:cNvPicPr>
            <a:picLocks noChangeAspect="1"/>
          </p:cNvPicPr>
          <p:nvPr/>
        </p:nvPicPr>
        <p:blipFill>
          <a:blip r:embed="rId6"/>
          <a:stretch>
            <a:fillRect/>
          </a:stretch>
        </p:blipFill>
        <p:spPr>
          <a:xfrm>
            <a:off x="5722078" y="260501"/>
            <a:ext cx="6124575" cy="3400425"/>
          </a:xfrm>
          <a:prstGeom prst="rect">
            <a:avLst/>
          </a:prstGeom>
        </p:spPr>
      </p:pic>
    </p:spTree>
    <p:extLst>
      <p:ext uri="{BB962C8B-B14F-4D97-AF65-F5344CB8AC3E}">
        <p14:creationId xmlns:p14="http://schemas.microsoft.com/office/powerpoint/2010/main" val="1171866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6244-6726-4869-9E96-BD2EF12A65DA}"/>
              </a:ext>
            </a:extLst>
          </p:cNvPr>
          <p:cNvSpPr>
            <a:spLocks noGrp="1"/>
          </p:cNvSpPr>
          <p:nvPr>
            <p:ph type="ctrTitle"/>
          </p:nvPr>
        </p:nvSpPr>
        <p:spPr/>
        <p:txBody>
          <a:bodyPr/>
          <a:lstStyle/>
          <a:p>
            <a:r>
              <a:rPr lang="en-GB" dirty="0"/>
              <a:t>Managing Access &amp; Location Groups</a:t>
            </a:r>
          </a:p>
        </p:txBody>
      </p:sp>
    </p:spTree>
    <p:extLst>
      <p:ext uri="{BB962C8B-B14F-4D97-AF65-F5344CB8AC3E}">
        <p14:creationId xmlns:p14="http://schemas.microsoft.com/office/powerpoint/2010/main" val="328758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0"/>
            <a:ext cx="4555047" cy="1983122"/>
          </a:xfrm>
        </p:spPr>
        <p:txBody>
          <a:bodyPr anchor="t">
            <a:noAutofit/>
          </a:bodyPr>
          <a:lstStyle/>
          <a:p>
            <a:r>
              <a:rPr lang="en-GB" sz="4000" dirty="0"/>
              <a:t>Add owners and managers to share responsibility</a:t>
            </a:r>
            <a:endParaRPr lang="en-US" sz="4000" dirty="0"/>
          </a:p>
        </p:txBody>
      </p:sp>
      <p:sp>
        <p:nvSpPr>
          <p:cNvPr id="2" name="Text Placeholder 1"/>
          <p:cNvSpPr>
            <a:spLocks noGrp="1"/>
          </p:cNvSpPr>
          <p:nvPr>
            <p:ph type="body" sz="quarter" idx="4294967295"/>
          </p:nvPr>
        </p:nvSpPr>
        <p:spPr>
          <a:xfrm>
            <a:off x="7416043" y="2631507"/>
            <a:ext cx="4401307" cy="3957788"/>
          </a:xfrm>
        </p:spPr>
        <p:txBody>
          <a:bodyPr>
            <a:normAutofit fontScale="92500" lnSpcReduction="10000"/>
          </a:bodyPr>
          <a:lstStyle/>
          <a:p>
            <a:r>
              <a:rPr lang="en-GB" sz="1600" dirty="0"/>
              <a:t>Running a business is hard work, and you may not have time to keep your online presence as fresh as you’d like. Owners and managers can help.</a:t>
            </a:r>
          </a:p>
          <a:p>
            <a:r>
              <a:rPr lang="en-GB" sz="1600" dirty="0"/>
              <a:t>By adding owners and managers to your Google My Business listing, you can delegate responsibility to other members of your staff while keeping ownership of the page.</a:t>
            </a:r>
          </a:p>
          <a:p>
            <a:r>
              <a:rPr lang="en-GB" sz="1600" dirty="0"/>
              <a:t>When in your listing, simply click ‘Users’ in the left hand menu, and the little add users button to then add more people.</a:t>
            </a:r>
          </a:p>
          <a:p>
            <a:r>
              <a:rPr lang="en-GB" sz="1600" dirty="0"/>
              <a:t>You can remove owners and managers at any time.</a:t>
            </a:r>
          </a:p>
          <a:p>
            <a:r>
              <a:rPr lang="en-GB" sz="1600" dirty="0"/>
              <a:t>N.B. The people added here will receive notifications about this listing by email.</a:t>
            </a:r>
            <a:endParaRPr lang="en-GB" sz="1600" dirty="0">
              <a:hlinkClick r:id="rId2"/>
            </a:endParaRPr>
          </a:p>
          <a:p>
            <a:r>
              <a:rPr lang="en-GB" sz="1600" dirty="0">
                <a:hlinkClick r:id="rId2"/>
              </a:rPr>
              <a:t>Learn more about owners and managers</a:t>
            </a:r>
            <a:r>
              <a:rPr lang="en-GB" sz="1600" dirty="0"/>
              <a:t>.</a:t>
            </a:r>
          </a:p>
        </p:txBody>
      </p:sp>
      <p:pic>
        <p:nvPicPr>
          <p:cNvPr id="6" name="Picture 5">
            <a:extLst>
              <a:ext uri="{FF2B5EF4-FFF2-40B4-BE49-F238E27FC236}">
                <a16:creationId xmlns:a16="http://schemas.microsoft.com/office/drawing/2014/main" id="{7006A8FA-65A8-4032-B9B9-ECBF3BBFA121}"/>
              </a:ext>
            </a:extLst>
          </p:cNvPr>
          <p:cNvPicPr>
            <a:picLocks noChangeAspect="1"/>
          </p:cNvPicPr>
          <p:nvPr/>
        </p:nvPicPr>
        <p:blipFill rotWithShape="1">
          <a:blip r:embed="rId3"/>
          <a:srcRect r="13225"/>
          <a:stretch/>
        </p:blipFill>
        <p:spPr>
          <a:xfrm>
            <a:off x="27993" y="149296"/>
            <a:ext cx="2407297" cy="6599465"/>
          </a:xfrm>
          <a:prstGeom prst="rect">
            <a:avLst/>
          </a:prstGeom>
        </p:spPr>
      </p:pic>
      <p:sp>
        <p:nvSpPr>
          <p:cNvPr id="7" name="Rectangle 6">
            <a:extLst>
              <a:ext uri="{FF2B5EF4-FFF2-40B4-BE49-F238E27FC236}">
                <a16:creationId xmlns:a16="http://schemas.microsoft.com/office/drawing/2014/main" id="{1CEE9D45-618A-44EB-8D98-423B42964D35}"/>
              </a:ext>
            </a:extLst>
          </p:cNvPr>
          <p:cNvSpPr/>
          <p:nvPr/>
        </p:nvSpPr>
        <p:spPr>
          <a:xfrm>
            <a:off x="27993" y="4357396"/>
            <a:ext cx="2276668" cy="410547"/>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grpSp>
        <p:nvGrpSpPr>
          <p:cNvPr id="14" name="Group 13">
            <a:extLst>
              <a:ext uri="{FF2B5EF4-FFF2-40B4-BE49-F238E27FC236}">
                <a16:creationId xmlns:a16="http://schemas.microsoft.com/office/drawing/2014/main" id="{C875F017-1FFC-4AAD-9E70-2A1B595D3136}"/>
              </a:ext>
            </a:extLst>
          </p:cNvPr>
          <p:cNvGrpSpPr/>
          <p:nvPr/>
        </p:nvGrpSpPr>
        <p:grpSpPr>
          <a:xfrm>
            <a:off x="2435290" y="604637"/>
            <a:ext cx="4575751" cy="3148390"/>
            <a:chOff x="2435290" y="604637"/>
            <a:chExt cx="4575751" cy="3148390"/>
          </a:xfrm>
        </p:grpSpPr>
        <p:pic>
          <p:nvPicPr>
            <p:cNvPr id="17" name="Picture 16">
              <a:extLst>
                <a:ext uri="{FF2B5EF4-FFF2-40B4-BE49-F238E27FC236}">
                  <a16:creationId xmlns:a16="http://schemas.microsoft.com/office/drawing/2014/main" id="{79316583-C442-4588-A79D-E81BABB5031C}"/>
                </a:ext>
              </a:extLst>
            </p:cNvPr>
            <p:cNvPicPr>
              <a:picLocks noChangeAspect="1"/>
            </p:cNvPicPr>
            <p:nvPr/>
          </p:nvPicPr>
          <p:blipFill>
            <a:blip r:embed="rId4"/>
            <a:stretch>
              <a:fillRect/>
            </a:stretch>
          </p:blipFill>
          <p:spPr>
            <a:xfrm>
              <a:off x="2435290" y="604637"/>
              <a:ext cx="4575751" cy="3148390"/>
            </a:xfrm>
            <a:prstGeom prst="rect">
              <a:avLst/>
            </a:prstGeom>
          </p:spPr>
        </p:pic>
        <p:sp>
          <p:nvSpPr>
            <p:cNvPr id="18" name="Rectangle 17">
              <a:extLst>
                <a:ext uri="{FF2B5EF4-FFF2-40B4-BE49-F238E27FC236}">
                  <a16:creationId xmlns:a16="http://schemas.microsoft.com/office/drawing/2014/main" id="{46E2D40E-CC9A-48CC-A78D-C13E583A9EBF}"/>
                </a:ext>
              </a:extLst>
            </p:cNvPr>
            <p:cNvSpPr/>
            <p:nvPr/>
          </p:nvSpPr>
          <p:spPr>
            <a:xfrm>
              <a:off x="6183516" y="695087"/>
              <a:ext cx="760491" cy="343736"/>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9" name="Rectangle 18">
              <a:extLst>
                <a:ext uri="{FF2B5EF4-FFF2-40B4-BE49-F238E27FC236}">
                  <a16:creationId xmlns:a16="http://schemas.microsoft.com/office/drawing/2014/main" id="{459DEB24-C9E4-4172-A56B-6C0E9F68F8E1}"/>
                </a:ext>
              </a:extLst>
            </p:cNvPr>
            <p:cNvSpPr/>
            <p:nvPr/>
          </p:nvSpPr>
          <p:spPr>
            <a:xfrm>
              <a:off x="4001632" y="2299581"/>
              <a:ext cx="253497" cy="289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grpSp>
    </p:spTree>
    <p:extLst>
      <p:ext uri="{BB962C8B-B14F-4D97-AF65-F5344CB8AC3E}">
        <p14:creationId xmlns:p14="http://schemas.microsoft.com/office/powerpoint/2010/main" val="14641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8D04E5-F4BB-44A4-89E7-2BC230B23A32}"/>
              </a:ext>
            </a:extLst>
          </p:cNvPr>
          <p:cNvSpPr>
            <a:spLocks noGrp="1"/>
          </p:cNvSpPr>
          <p:nvPr>
            <p:ph type="ftr" sz="quarter" idx="14"/>
          </p:nvPr>
        </p:nvSpPr>
        <p:spPr/>
        <p:txBody>
          <a:bodyPr/>
          <a:lstStyle/>
          <a:p>
            <a:endParaRPr lang="en-US" dirty="0"/>
          </a:p>
        </p:txBody>
      </p:sp>
      <p:sp>
        <p:nvSpPr>
          <p:cNvPr id="6" name="Text Placeholder 5">
            <a:extLst>
              <a:ext uri="{FF2B5EF4-FFF2-40B4-BE49-F238E27FC236}">
                <a16:creationId xmlns:a16="http://schemas.microsoft.com/office/drawing/2014/main" id="{ED2BA20D-064C-4A06-AF77-43A453CC4E64}"/>
              </a:ext>
            </a:extLst>
          </p:cNvPr>
          <p:cNvSpPr>
            <a:spLocks noGrp="1"/>
          </p:cNvSpPr>
          <p:nvPr>
            <p:ph type="body" sz="quarter" idx="18"/>
          </p:nvPr>
        </p:nvSpPr>
        <p:spPr/>
        <p:txBody>
          <a:bodyPr/>
          <a:lstStyle/>
          <a:p>
            <a:endParaRPr lang="en-GB"/>
          </a:p>
        </p:txBody>
      </p:sp>
      <p:sp>
        <p:nvSpPr>
          <p:cNvPr id="7" name="Text Placeholder 6">
            <a:extLst>
              <a:ext uri="{FF2B5EF4-FFF2-40B4-BE49-F238E27FC236}">
                <a16:creationId xmlns:a16="http://schemas.microsoft.com/office/drawing/2014/main" id="{53F4AF06-D593-4250-BFD2-AF1B1CB83D9D}"/>
              </a:ext>
            </a:extLst>
          </p:cNvPr>
          <p:cNvSpPr>
            <a:spLocks noGrp="1"/>
          </p:cNvSpPr>
          <p:nvPr>
            <p:ph type="body" sz="quarter" idx="19"/>
          </p:nvPr>
        </p:nvSpPr>
        <p:spPr/>
        <p:txBody>
          <a:bodyPr/>
          <a:lstStyle/>
          <a:p>
            <a:r>
              <a:rPr lang="en-GB" dirty="0"/>
              <a:t>01</a:t>
            </a:r>
          </a:p>
        </p:txBody>
      </p:sp>
      <p:sp>
        <p:nvSpPr>
          <p:cNvPr id="8" name="Text Placeholder 7">
            <a:extLst>
              <a:ext uri="{FF2B5EF4-FFF2-40B4-BE49-F238E27FC236}">
                <a16:creationId xmlns:a16="http://schemas.microsoft.com/office/drawing/2014/main" id="{EDA427A8-60B2-4C77-9B1E-6DDF5012B47F}"/>
              </a:ext>
            </a:extLst>
          </p:cNvPr>
          <p:cNvSpPr>
            <a:spLocks noGrp="1"/>
          </p:cNvSpPr>
          <p:nvPr>
            <p:ph type="body" sz="quarter" idx="20"/>
          </p:nvPr>
        </p:nvSpPr>
        <p:spPr/>
        <p:txBody>
          <a:bodyPr/>
          <a:lstStyle/>
          <a:p>
            <a:r>
              <a:rPr lang="en-GB" dirty="0"/>
              <a:t>What is Google My Business</a:t>
            </a:r>
          </a:p>
        </p:txBody>
      </p:sp>
      <p:sp>
        <p:nvSpPr>
          <p:cNvPr id="9" name="Text Placeholder 8">
            <a:extLst>
              <a:ext uri="{FF2B5EF4-FFF2-40B4-BE49-F238E27FC236}">
                <a16:creationId xmlns:a16="http://schemas.microsoft.com/office/drawing/2014/main" id="{043B9566-13F2-4F13-8256-378DBD7E4F31}"/>
              </a:ext>
            </a:extLst>
          </p:cNvPr>
          <p:cNvSpPr>
            <a:spLocks noGrp="1"/>
          </p:cNvSpPr>
          <p:nvPr>
            <p:ph type="body" sz="quarter" idx="21"/>
          </p:nvPr>
        </p:nvSpPr>
        <p:spPr/>
        <p:txBody>
          <a:bodyPr/>
          <a:lstStyle/>
          <a:p>
            <a:r>
              <a:rPr lang="en-GB" dirty="0"/>
              <a:t>02</a:t>
            </a:r>
          </a:p>
        </p:txBody>
      </p:sp>
      <p:sp>
        <p:nvSpPr>
          <p:cNvPr id="10" name="Text Placeholder 9">
            <a:extLst>
              <a:ext uri="{FF2B5EF4-FFF2-40B4-BE49-F238E27FC236}">
                <a16:creationId xmlns:a16="http://schemas.microsoft.com/office/drawing/2014/main" id="{10D073C2-7520-49F2-9040-233C3FDEFD50}"/>
              </a:ext>
            </a:extLst>
          </p:cNvPr>
          <p:cNvSpPr>
            <a:spLocks noGrp="1"/>
          </p:cNvSpPr>
          <p:nvPr>
            <p:ph type="body" sz="quarter" idx="22"/>
          </p:nvPr>
        </p:nvSpPr>
        <p:spPr/>
        <p:txBody>
          <a:bodyPr/>
          <a:lstStyle/>
          <a:p>
            <a:r>
              <a:rPr lang="en-GB" dirty="0"/>
              <a:t>Adding your business information</a:t>
            </a:r>
          </a:p>
        </p:txBody>
      </p:sp>
      <p:sp>
        <p:nvSpPr>
          <p:cNvPr id="11" name="Text Placeholder 10">
            <a:extLst>
              <a:ext uri="{FF2B5EF4-FFF2-40B4-BE49-F238E27FC236}">
                <a16:creationId xmlns:a16="http://schemas.microsoft.com/office/drawing/2014/main" id="{D3F75A8F-3270-4F6E-ADA7-EC156E652810}"/>
              </a:ext>
            </a:extLst>
          </p:cNvPr>
          <p:cNvSpPr>
            <a:spLocks noGrp="1"/>
          </p:cNvSpPr>
          <p:nvPr>
            <p:ph type="body" sz="quarter" idx="23"/>
          </p:nvPr>
        </p:nvSpPr>
        <p:spPr/>
        <p:txBody>
          <a:bodyPr/>
          <a:lstStyle/>
          <a:p>
            <a:r>
              <a:rPr lang="en-GB" dirty="0"/>
              <a:t>03</a:t>
            </a:r>
          </a:p>
        </p:txBody>
      </p:sp>
      <p:sp>
        <p:nvSpPr>
          <p:cNvPr id="12" name="Text Placeholder 11">
            <a:extLst>
              <a:ext uri="{FF2B5EF4-FFF2-40B4-BE49-F238E27FC236}">
                <a16:creationId xmlns:a16="http://schemas.microsoft.com/office/drawing/2014/main" id="{4EDD584D-DF2F-4B01-AAB9-C23C528E404D}"/>
              </a:ext>
            </a:extLst>
          </p:cNvPr>
          <p:cNvSpPr>
            <a:spLocks noGrp="1"/>
          </p:cNvSpPr>
          <p:nvPr>
            <p:ph type="body" sz="quarter" idx="24"/>
          </p:nvPr>
        </p:nvSpPr>
        <p:spPr/>
        <p:txBody>
          <a:bodyPr/>
          <a:lstStyle/>
          <a:p>
            <a:r>
              <a:rPr lang="en-GB" dirty="0"/>
              <a:t>Managing Access &amp; Location Groups</a:t>
            </a:r>
          </a:p>
        </p:txBody>
      </p:sp>
      <p:sp>
        <p:nvSpPr>
          <p:cNvPr id="13" name="Text Placeholder 12">
            <a:extLst>
              <a:ext uri="{FF2B5EF4-FFF2-40B4-BE49-F238E27FC236}">
                <a16:creationId xmlns:a16="http://schemas.microsoft.com/office/drawing/2014/main" id="{15361674-D1EB-45B8-9E83-912603A214B3}"/>
              </a:ext>
            </a:extLst>
          </p:cNvPr>
          <p:cNvSpPr>
            <a:spLocks noGrp="1"/>
          </p:cNvSpPr>
          <p:nvPr>
            <p:ph type="body" sz="quarter" idx="25"/>
          </p:nvPr>
        </p:nvSpPr>
        <p:spPr/>
        <p:txBody>
          <a:bodyPr/>
          <a:lstStyle/>
          <a:p>
            <a:r>
              <a:rPr lang="en-GB" dirty="0"/>
              <a:t>04</a:t>
            </a:r>
          </a:p>
        </p:txBody>
      </p:sp>
      <p:sp>
        <p:nvSpPr>
          <p:cNvPr id="14" name="Text Placeholder 13">
            <a:extLst>
              <a:ext uri="{FF2B5EF4-FFF2-40B4-BE49-F238E27FC236}">
                <a16:creationId xmlns:a16="http://schemas.microsoft.com/office/drawing/2014/main" id="{30DD6988-98FA-49CA-A1A7-19DE1505A9C8}"/>
              </a:ext>
            </a:extLst>
          </p:cNvPr>
          <p:cNvSpPr>
            <a:spLocks noGrp="1"/>
          </p:cNvSpPr>
          <p:nvPr>
            <p:ph type="body" sz="quarter" idx="26"/>
          </p:nvPr>
        </p:nvSpPr>
        <p:spPr/>
        <p:txBody>
          <a:bodyPr/>
          <a:lstStyle/>
          <a:p>
            <a:r>
              <a:rPr lang="en-GB" dirty="0"/>
              <a:t>Any questions</a:t>
            </a:r>
          </a:p>
        </p:txBody>
      </p:sp>
      <p:pic>
        <p:nvPicPr>
          <p:cNvPr id="5" name="Picture Placeholder 4">
            <a:extLst>
              <a:ext uri="{FF2B5EF4-FFF2-40B4-BE49-F238E27FC236}">
                <a16:creationId xmlns:a16="http://schemas.microsoft.com/office/drawing/2014/main" id="{5F5DA71F-D7C6-4587-BA29-C0B29EF2E112}"/>
              </a:ext>
            </a:extLst>
          </p:cNvPr>
          <p:cNvPicPr>
            <a:picLocks noGrp="1" noChangeAspect="1"/>
          </p:cNvPicPr>
          <p:nvPr>
            <p:ph type="pic" sz="quarter" idx="16"/>
          </p:nvPr>
        </p:nvPicPr>
        <p:blipFill rotWithShape="1">
          <a:blip r:embed="rId2"/>
          <a:srcRect t="130" r="14363" b="11050"/>
          <a:stretch/>
        </p:blipFill>
        <p:spPr>
          <a:xfrm>
            <a:off x="-1" y="346075"/>
            <a:ext cx="6595783" cy="6165850"/>
          </a:xfrm>
          <a:prstGeom prst="rect">
            <a:avLst/>
          </a:prstGeom>
        </p:spPr>
      </p:pic>
      <p:sp>
        <p:nvSpPr>
          <p:cNvPr id="2" name="Rectangle 1">
            <a:extLst>
              <a:ext uri="{FF2B5EF4-FFF2-40B4-BE49-F238E27FC236}">
                <a16:creationId xmlns:a16="http://schemas.microsoft.com/office/drawing/2014/main" id="{92DD052A-0D36-4029-A50D-1DFE9CBA408E}"/>
              </a:ext>
            </a:extLst>
          </p:cNvPr>
          <p:cNvSpPr/>
          <p:nvPr/>
        </p:nvSpPr>
        <p:spPr>
          <a:xfrm>
            <a:off x="1354643" y="452673"/>
            <a:ext cx="446995" cy="217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Tree>
    <p:extLst>
      <p:ext uri="{BB962C8B-B14F-4D97-AF65-F5344CB8AC3E}">
        <p14:creationId xmlns:p14="http://schemas.microsoft.com/office/powerpoint/2010/main" val="2532083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9C5FC4-611E-4365-8999-B83072BBB49F}"/>
              </a:ext>
            </a:extLst>
          </p:cNvPr>
          <p:cNvPicPr>
            <a:picLocks noChangeAspect="1"/>
          </p:cNvPicPr>
          <p:nvPr/>
        </p:nvPicPr>
        <p:blipFill rotWithShape="1">
          <a:blip r:embed="rId2"/>
          <a:srcRect r="13225"/>
          <a:stretch/>
        </p:blipFill>
        <p:spPr>
          <a:xfrm>
            <a:off x="27993" y="149296"/>
            <a:ext cx="2407297" cy="6599465"/>
          </a:xfrm>
          <a:prstGeom prst="rect">
            <a:avLst/>
          </a:prstGeom>
        </p:spPr>
      </p:pic>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0"/>
            <a:ext cx="4555047" cy="1364991"/>
          </a:xfrm>
        </p:spPr>
        <p:txBody>
          <a:bodyPr anchor="t">
            <a:noAutofit/>
          </a:bodyPr>
          <a:lstStyle/>
          <a:p>
            <a:r>
              <a:rPr lang="en-GB" sz="4000" dirty="0"/>
              <a:t>There are 3 kinds of GMB users</a:t>
            </a:r>
          </a:p>
        </p:txBody>
      </p:sp>
      <p:sp>
        <p:nvSpPr>
          <p:cNvPr id="2" name="Text Placeholder 1"/>
          <p:cNvSpPr>
            <a:spLocks noGrp="1"/>
          </p:cNvSpPr>
          <p:nvPr>
            <p:ph type="body" sz="quarter" idx="4294967295"/>
          </p:nvPr>
        </p:nvSpPr>
        <p:spPr>
          <a:xfrm>
            <a:off x="7416043" y="1688841"/>
            <a:ext cx="4401307" cy="5169158"/>
          </a:xfrm>
        </p:spPr>
        <p:txBody>
          <a:bodyPr>
            <a:normAutofit/>
          </a:bodyPr>
          <a:lstStyle/>
          <a:p>
            <a:r>
              <a:rPr lang="en-GB" sz="1600" b="1" dirty="0"/>
              <a:t>Owners </a:t>
            </a:r>
            <a:r>
              <a:rPr lang="en-GB" sz="1600" dirty="0"/>
              <a:t>have the widest set of privileges and access, and can make high-level administrative decisions like adding other owners and managers or removing the listing from their account.</a:t>
            </a:r>
          </a:p>
          <a:p>
            <a:r>
              <a:rPr lang="en-GB" sz="1600" b="1" dirty="0"/>
              <a:t>Managers </a:t>
            </a:r>
            <a:r>
              <a:rPr lang="en-GB" sz="1600" dirty="0"/>
              <a:t>can do most of what an owner can do, like edit business information, manage Hangouts (which let you hold video calls with customers), and view Insights about how many people are viewing and interacting with your listing. You might make a trusted staff member a manager of your listing to help keep your information and web presence up-to-date.</a:t>
            </a:r>
            <a:endParaRPr lang="en-GB" sz="1600" b="1" dirty="0"/>
          </a:p>
          <a:p>
            <a:r>
              <a:rPr lang="en-GB" sz="1600" b="1" dirty="0"/>
              <a:t>Site managers </a:t>
            </a:r>
            <a:r>
              <a:rPr lang="en-GB" sz="1600" dirty="0"/>
              <a:t>can interact with customers on behalf of your listing by posting pictures and responding to reviews. Friendly, tech-savvy members of your staff might make good site managers.</a:t>
            </a:r>
          </a:p>
        </p:txBody>
      </p:sp>
      <p:sp>
        <p:nvSpPr>
          <p:cNvPr id="7" name="Rectangle 6">
            <a:extLst>
              <a:ext uri="{FF2B5EF4-FFF2-40B4-BE49-F238E27FC236}">
                <a16:creationId xmlns:a16="http://schemas.microsoft.com/office/drawing/2014/main" id="{1CEE9D45-618A-44EB-8D98-423B42964D35}"/>
              </a:ext>
            </a:extLst>
          </p:cNvPr>
          <p:cNvSpPr/>
          <p:nvPr/>
        </p:nvSpPr>
        <p:spPr>
          <a:xfrm>
            <a:off x="27993" y="4357396"/>
            <a:ext cx="2276668" cy="410547"/>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grpSp>
        <p:nvGrpSpPr>
          <p:cNvPr id="5" name="Group 4">
            <a:extLst>
              <a:ext uri="{FF2B5EF4-FFF2-40B4-BE49-F238E27FC236}">
                <a16:creationId xmlns:a16="http://schemas.microsoft.com/office/drawing/2014/main" id="{F4027955-488B-4122-9AEA-8ECAC66CB52E}"/>
              </a:ext>
            </a:extLst>
          </p:cNvPr>
          <p:cNvGrpSpPr/>
          <p:nvPr/>
        </p:nvGrpSpPr>
        <p:grpSpPr>
          <a:xfrm>
            <a:off x="2435290" y="604637"/>
            <a:ext cx="4575751" cy="3148390"/>
            <a:chOff x="2435290" y="604637"/>
            <a:chExt cx="4575751" cy="3148390"/>
          </a:xfrm>
        </p:grpSpPr>
        <p:pic>
          <p:nvPicPr>
            <p:cNvPr id="3" name="Picture 2">
              <a:extLst>
                <a:ext uri="{FF2B5EF4-FFF2-40B4-BE49-F238E27FC236}">
                  <a16:creationId xmlns:a16="http://schemas.microsoft.com/office/drawing/2014/main" id="{F40BD8FE-4324-43FB-A73B-33A7EBF7C82F}"/>
                </a:ext>
              </a:extLst>
            </p:cNvPr>
            <p:cNvPicPr>
              <a:picLocks noChangeAspect="1"/>
            </p:cNvPicPr>
            <p:nvPr/>
          </p:nvPicPr>
          <p:blipFill>
            <a:blip r:embed="rId3"/>
            <a:stretch>
              <a:fillRect/>
            </a:stretch>
          </p:blipFill>
          <p:spPr>
            <a:xfrm>
              <a:off x="2435290" y="604637"/>
              <a:ext cx="4575751" cy="3148390"/>
            </a:xfrm>
            <a:prstGeom prst="rect">
              <a:avLst/>
            </a:prstGeom>
          </p:spPr>
        </p:pic>
        <p:sp>
          <p:nvSpPr>
            <p:cNvPr id="14" name="Rectangle 13">
              <a:extLst>
                <a:ext uri="{FF2B5EF4-FFF2-40B4-BE49-F238E27FC236}">
                  <a16:creationId xmlns:a16="http://schemas.microsoft.com/office/drawing/2014/main" id="{91EA2952-E20C-4B97-83F8-0D0EFFE9951B}"/>
                </a:ext>
              </a:extLst>
            </p:cNvPr>
            <p:cNvSpPr/>
            <p:nvPr/>
          </p:nvSpPr>
          <p:spPr>
            <a:xfrm>
              <a:off x="6183516" y="695087"/>
              <a:ext cx="760491" cy="343736"/>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4" name="Rectangle 3">
              <a:extLst>
                <a:ext uri="{FF2B5EF4-FFF2-40B4-BE49-F238E27FC236}">
                  <a16:creationId xmlns:a16="http://schemas.microsoft.com/office/drawing/2014/main" id="{8889C4C2-F488-4CB7-AC45-B0BAC06E7B53}"/>
                </a:ext>
              </a:extLst>
            </p:cNvPr>
            <p:cNvSpPr/>
            <p:nvPr/>
          </p:nvSpPr>
          <p:spPr>
            <a:xfrm>
              <a:off x="4001632" y="2299581"/>
              <a:ext cx="253497" cy="289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grpSp>
    </p:spTree>
    <p:extLst>
      <p:ext uri="{BB962C8B-B14F-4D97-AF65-F5344CB8AC3E}">
        <p14:creationId xmlns:p14="http://schemas.microsoft.com/office/powerpoint/2010/main" val="231705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1"/>
            <a:ext cx="4555047" cy="1101892"/>
          </a:xfrm>
        </p:spPr>
        <p:txBody>
          <a:bodyPr anchor="t">
            <a:noAutofit/>
          </a:bodyPr>
          <a:lstStyle/>
          <a:p>
            <a:r>
              <a:rPr lang="en-GB" sz="4000" dirty="0"/>
              <a:t>Requesting Ownership</a:t>
            </a:r>
          </a:p>
        </p:txBody>
      </p:sp>
      <p:sp>
        <p:nvSpPr>
          <p:cNvPr id="2" name="Text Placeholder 1"/>
          <p:cNvSpPr>
            <a:spLocks noGrp="1"/>
          </p:cNvSpPr>
          <p:nvPr>
            <p:ph type="body" sz="quarter" idx="4294967295"/>
          </p:nvPr>
        </p:nvSpPr>
        <p:spPr>
          <a:xfrm>
            <a:off x="7569783" y="1775779"/>
            <a:ext cx="4401307" cy="4992985"/>
          </a:xfrm>
        </p:spPr>
        <p:txBody>
          <a:bodyPr>
            <a:normAutofit lnSpcReduction="10000"/>
          </a:bodyPr>
          <a:lstStyle/>
          <a:p>
            <a:r>
              <a:rPr lang="en-GB" dirty="0"/>
              <a:t>If you come across a business listing which you don’t currently control from your usual email/account, you can request ownership/control. </a:t>
            </a:r>
          </a:p>
          <a:p>
            <a:r>
              <a:rPr lang="en-GB" dirty="0"/>
              <a:t>Sometimes this can be done by clicking a ‘Manage this listing’ link in the knowledge panel.</a:t>
            </a:r>
          </a:p>
          <a:p>
            <a:r>
              <a:rPr lang="en-GB" dirty="0"/>
              <a:t>Or, you can visit </a:t>
            </a:r>
            <a:r>
              <a:rPr lang="en-GB" dirty="0">
                <a:hlinkClick r:id="rId2"/>
              </a:rPr>
              <a:t>https://business.google.com/create</a:t>
            </a:r>
            <a:r>
              <a:rPr lang="en-GB" dirty="0"/>
              <a:t> and:</a:t>
            </a:r>
          </a:p>
          <a:p>
            <a:pPr marL="285750" indent="-285750">
              <a:buFont typeface="Arial" panose="020B0604020202020204" pitchFamily="34" charset="0"/>
              <a:buChar char="•"/>
            </a:pPr>
            <a:r>
              <a:rPr lang="en-GB" dirty="0"/>
              <a:t>Simply enter the name and address of the business</a:t>
            </a:r>
          </a:p>
          <a:p>
            <a:pPr marL="285750" indent="-285750">
              <a:buFont typeface="Arial" panose="020B0604020202020204" pitchFamily="34" charset="0"/>
              <a:buChar char="•"/>
            </a:pPr>
            <a:r>
              <a:rPr lang="en-GB" dirty="0"/>
              <a:t>Under the business profile, click claim business</a:t>
            </a:r>
          </a:p>
          <a:p>
            <a:pPr marL="285750" indent="-285750">
              <a:buFont typeface="Arial" panose="020B0604020202020204" pitchFamily="34" charset="0"/>
              <a:buChar char="•"/>
            </a:pPr>
            <a:r>
              <a:rPr lang="en-GB" dirty="0"/>
              <a:t>If the listing is not already controlled by another account, the business profile will appear in your GMB locations list and you will be notified by email. </a:t>
            </a:r>
          </a:p>
          <a:p>
            <a:pPr marL="285750" indent="-285750">
              <a:buFont typeface="Arial" panose="020B0604020202020204" pitchFamily="34" charset="0"/>
              <a:buChar char="•"/>
            </a:pPr>
            <a:r>
              <a:rPr lang="en-GB" dirty="0"/>
              <a:t>If the listing has already been claimed, follow the instructions via the ‘Request Access’ button.</a:t>
            </a:r>
          </a:p>
          <a:p>
            <a:r>
              <a:rPr lang="en-GB" dirty="0"/>
              <a:t>There are step by step instruction on the </a:t>
            </a:r>
            <a:r>
              <a:rPr lang="en-GB" dirty="0">
                <a:hlinkClick r:id="rId3"/>
              </a:rPr>
              <a:t>Google My Business Help guide</a:t>
            </a:r>
            <a:r>
              <a:rPr lang="en-GB" dirty="0"/>
              <a:t> on how to do this.</a:t>
            </a:r>
          </a:p>
        </p:txBody>
      </p:sp>
      <p:pic>
        <p:nvPicPr>
          <p:cNvPr id="6" name="Picture 5">
            <a:extLst>
              <a:ext uri="{FF2B5EF4-FFF2-40B4-BE49-F238E27FC236}">
                <a16:creationId xmlns:a16="http://schemas.microsoft.com/office/drawing/2014/main" id="{C8458053-497F-46B4-BE26-811B144F5C03}"/>
              </a:ext>
            </a:extLst>
          </p:cNvPr>
          <p:cNvPicPr>
            <a:picLocks noChangeAspect="1"/>
          </p:cNvPicPr>
          <p:nvPr/>
        </p:nvPicPr>
        <p:blipFill rotWithShape="1">
          <a:blip r:embed="rId4"/>
          <a:srcRect l="6381"/>
          <a:stretch/>
        </p:blipFill>
        <p:spPr>
          <a:xfrm>
            <a:off x="3717758" y="3922699"/>
            <a:ext cx="3243607" cy="2664591"/>
          </a:xfrm>
          <a:prstGeom prst="rect">
            <a:avLst/>
          </a:prstGeom>
        </p:spPr>
      </p:pic>
      <p:pic>
        <p:nvPicPr>
          <p:cNvPr id="8" name="Picture 7">
            <a:extLst>
              <a:ext uri="{FF2B5EF4-FFF2-40B4-BE49-F238E27FC236}">
                <a16:creationId xmlns:a16="http://schemas.microsoft.com/office/drawing/2014/main" id="{51F40916-BB41-4E8E-8A2F-E4156EE1A073}"/>
              </a:ext>
            </a:extLst>
          </p:cNvPr>
          <p:cNvPicPr>
            <a:picLocks noChangeAspect="1"/>
          </p:cNvPicPr>
          <p:nvPr/>
        </p:nvPicPr>
        <p:blipFill>
          <a:blip r:embed="rId5"/>
          <a:stretch>
            <a:fillRect/>
          </a:stretch>
        </p:blipFill>
        <p:spPr>
          <a:xfrm>
            <a:off x="138363" y="3787403"/>
            <a:ext cx="3148769" cy="2886371"/>
          </a:xfrm>
          <a:prstGeom prst="rect">
            <a:avLst/>
          </a:prstGeom>
        </p:spPr>
      </p:pic>
      <p:sp>
        <p:nvSpPr>
          <p:cNvPr id="13" name="Oval 12">
            <a:extLst>
              <a:ext uri="{FF2B5EF4-FFF2-40B4-BE49-F238E27FC236}">
                <a16:creationId xmlns:a16="http://schemas.microsoft.com/office/drawing/2014/main" id="{9DD7897F-B9AF-4B24-9D70-8D60A1643BAB}"/>
              </a:ext>
            </a:extLst>
          </p:cNvPr>
          <p:cNvSpPr/>
          <p:nvPr/>
        </p:nvSpPr>
        <p:spPr>
          <a:xfrm>
            <a:off x="1532872" y="3602506"/>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B</a:t>
            </a:r>
          </a:p>
        </p:txBody>
      </p:sp>
      <p:pic>
        <p:nvPicPr>
          <p:cNvPr id="3" name="Picture 2">
            <a:extLst>
              <a:ext uri="{FF2B5EF4-FFF2-40B4-BE49-F238E27FC236}">
                <a16:creationId xmlns:a16="http://schemas.microsoft.com/office/drawing/2014/main" id="{120E8A74-8AB6-47EC-B802-4E2DBFE471D1}"/>
              </a:ext>
            </a:extLst>
          </p:cNvPr>
          <p:cNvPicPr>
            <a:picLocks noChangeAspect="1"/>
          </p:cNvPicPr>
          <p:nvPr/>
        </p:nvPicPr>
        <p:blipFill>
          <a:blip r:embed="rId6"/>
          <a:stretch>
            <a:fillRect/>
          </a:stretch>
        </p:blipFill>
        <p:spPr>
          <a:xfrm>
            <a:off x="2159313" y="293889"/>
            <a:ext cx="2592191" cy="3099715"/>
          </a:xfrm>
          <a:prstGeom prst="rect">
            <a:avLst/>
          </a:prstGeom>
        </p:spPr>
      </p:pic>
      <p:sp>
        <p:nvSpPr>
          <p:cNvPr id="9" name="Rectangle 8">
            <a:extLst>
              <a:ext uri="{FF2B5EF4-FFF2-40B4-BE49-F238E27FC236}">
                <a16:creationId xmlns:a16="http://schemas.microsoft.com/office/drawing/2014/main" id="{B8E215C8-472D-4131-944C-3531C18406C6}"/>
              </a:ext>
            </a:extLst>
          </p:cNvPr>
          <p:cNvSpPr/>
          <p:nvPr/>
        </p:nvSpPr>
        <p:spPr>
          <a:xfrm>
            <a:off x="2772570" y="3067916"/>
            <a:ext cx="999337" cy="343736"/>
          </a:xfrm>
          <a:prstGeom prst="rect">
            <a:avLst/>
          </a:prstGeom>
          <a:noFill/>
          <a:ln>
            <a:solidFill>
              <a:schemeClr val="bg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
        <p:nvSpPr>
          <p:cNvPr id="12" name="Oval 11">
            <a:extLst>
              <a:ext uri="{FF2B5EF4-FFF2-40B4-BE49-F238E27FC236}">
                <a16:creationId xmlns:a16="http://schemas.microsoft.com/office/drawing/2014/main" id="{1357E1AF-F33B-4798-BFE3-AE2F98D8E467}"/>
              </a:ext>
            </a:extLst>
          </p:cNvPr>
          <p:cNvSpPr/>
          <p:nvPr/>
        </p:nvSpPr>
        <p:spPr>
          <a:xfrm>
            <a:off x="3087341" y="2753100"/>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A</a:t>
            </a:r>
          </a:p>
        </p:txBody>
      </p:sp>
      <p:sp>
        <p:nvSpPr>
          <p:cNvPr id="11" name="Oval 10">
            <a:extLst>
              <a:ext uri="{FF2B5EF4-FFF2-40B4-BE49-F238E27FC236}">
                <a16:creationId xmlns:a16="http://schemas.microsoft.com/office/drawing/2014/main" id="{11CE9E44-DE12-4281-A4A2-A253AE4239E4}"/>
              </a:ext>
            </a:extLst>
          </p:cNvPr>
          <p:cNvSpPr/>
          <p:nvPr/>
        </p:nvSpPr>
        <p:spPr>
          <a:xfrm>
            <a:off x="7199989" y="2568203"/>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A</a:t>
            </a:r>
          </a:p>
        </p:txBody>
      </p:sp>
      <p:sp>
        <p:nvSpPr>
          <p:cNvPr id="14" name="Oval 13">
            <a:extLst>
              <a:ext uri="{FF2B5EF4-FFF2-40B4-BE49-F238E27FC236}">
                <a16:creationId xmlns:a16="http://schemas.microsoft.com/office/drawing/2014/main" id="{92B4959F-210D-45AF-8DD7-581F55427DA9}"/>
              </a:ext>
            </a:extLst>
          </p:cNvPr>
          <p:cNvSpPr/>
          <p:nvPr/>
        </p:nvSpPr>
        <p:spPr>
          <a:xfrm>
            <a:off x="7199989" y="3038922"/>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B</a:t>
            </a:r>
          </a:p>
        </p:txBody>
      </p:sp>
      <p:sp>
        <p:nvSpPr>
          <p:cNvPr id="15" name="Oval 14">
            <a:extLst>
              <a:ext uri="{FF2B5EF4-FFF2-40B4-BE49-F238E27FC236}">
                <a16:creationId xmlns:a16="http://schemas.microsoft.com/office/drawing/2014/main" id="{3BB97D39-137D-45B0-94C5-AC6516F2F4A1}"/>
              </a:ext>
            </a:extLst>
          </p:cNvPr>
          <p:cNvSpPr/>
          <p:nvPr/>
        </p:nvSpPr>
        <p:spPr>
          <a:xfrm>
            <a:off x="7231146" y="5316836"/>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C</a:t>
            </a:r>
          </a:p>
        </p:txBody>
      </p:sp>
      <p:sp>
        <p:nvSpPr>
          <p:cNvPr id="16" name="Oval 15">
            <a:extLst>
              <a:ext uri="{FF2B5EF4-FFF2-40B4-BE49-F238E27FC236}">
                <a16:creationId xmlns:a16="http://schemas.microsoft.com/office/drawing/2014/main" id="{0846BD5B-34A8-4B1F-9652-CDE47876051A}"/>
              </a:ext>
            </a:extLst>
          </p:cNvPr>
          <p:cNvSpPr/>
          <p:nvPr/>
        </p:nvSpPr>
        <p:spPr>
          <a:xfrm>
            <a:off x="5044136" y="3602506"/>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C</a:t>
            </a:r>
          </a:p>
        </p:txBody>
      </p:sp>
    </p:spTree>
    <p:extLst>
      <p:ext uri="{BB962C8B-B14F-4D97-AF65-F5344CB8AC3E}">
        <p14:creationId xmlns:p14="http://schemas.microsoft.com/office/powerpoint/2010/main" val="59270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355DD9E-8AC9-47D1-9BBE-28D9D8453947}"/>
              </a:ext>
            </a:extLst>
          </p:cNvPr>
          <p:cNvPicPr>
            <a:picLocks noGrp="1" noChangeAspect="1"/>
          </p:cNvPicPr>
          <p:nvPr>
            <p:ph type="pic" sz="quarter" idx="16"/>
          </p:nvPr>
        </p:nvPicPr>
        <p:blipFill rotWithShape="1">
          <a:blip r:embed="rId2"/>
          <a:srcRect l="-264" t="11967" r="79026" b="33991"/>
          <a:stretch/>
        </p:blipFill>
        <p:spPr>
          <a:xfrm>
            <a:off x="5510717" y="1687606"/>
            <a:ext cx="2767355" cy="3160060"/>
          </a:xfrm>
          <a:prstGeom prst="rect">
            <a:avLst/>
          </a:prstGeom>
        </p:spPr>
      </p:pic>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0" y="0"/>
            <a:ext cx="5215617"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714091" cy="976529"/>
          </a:xfrm>
        </p:spPr>
        <p:txBody>
          <a:bodyPr>
            <a:normAutofit fontScale="90000"/>
          </a:bodyPr>
          <a:lstStyle/>
          <a:p>
            <a:r>
              <a:rPr lang="en-GB" sz="4000" dirty="0"/>
              <a:t>Managing location groups</a:t>
            </a:r>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71477" y="1782315"/>
            <a:ext cx="4587914" cy="4660328"/>
          </a:xfrm>
        </p:spPr>
        <p:txBody>
          <a:bodyPr>
            <a:normAutofit/>
          </a:bodyPr>
          <a:lstStyle/>
          <a:p>
            <a:r>
              <a:rPr lang="en-GB" sz="1500" dirty="0"/>
              <a:t>A location group is simply a group of GMB listings that's collectively managed by an organisation or user group. </a:t>
            </a:r>
          </a:p>
          <a:p>
            <a:r>
              <a:rPr lang="en-GB" sz="1500" dirty="0"/>
              <a:t>Sorting your locations into groups makes it easier to manage multiple locations and keep them organised. It enables you to apply changes and share access to multiple listings at once.</a:t>
            </a:r>
          </a:p>
          <a:p>
            <a:r>
              <a:rPr lang="en-GB" sz="1500" dirty="0"/>
              <a:t>In the top-level of GMB, click ‘Manage locations’ in the left menu (1), and then you’ll see the Location Groups drop-down picker (2).</a:t>
            </a:r>
          </a:p>
          <a:p>
            <a:r>
              <a:rPr lang="en-GB" sz="1500" dirty="0"/>
              <a:t>Select a group, then click the blue cog icon next to it to edit the Managers &amp; Owners at a group level. </a:t>
            </a:r>
          </a:p>
          <a:p>
            <a:r>
              <a:rPr lang="en-GB" sz="1500" dirty="0"/>
              <a:t>For more information on managing, creating and transferring location groups go to the </a:t>
            </a:r>
            <a:r>
              <a:rPr lang="en-GB" sz="1500" dirty="0">
                <a:hlinkClick r:id="rId3"/>
              </a:rPr>
              <a:t>Google My Business Help Centre</a:t>
            </a:r>
            <a:r>
              <a:rPr lang="en-GB" sz="1500" dirty="0"/>
              <a:t>.</a:t>
            </a:r>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4"/>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8" name="Picture 7">
            <a:extLst>
              <a:ext uri="{FF2B5EF4-FFF2-40B4-BE49-F238E27FC236}">
                <a16:creationId xmlns:a16="http://schemas.microsoft.com/office/drawing/2014/main" id="{4E1A59E0-FC7D-41BA-8410-06A619832BA5}"/>
              </a:ext>
            </a:extLst>
          </p:cNvPr>
          <p:cNvPicPr>
            <a:picLocks noChangeAspect="1"/>
          </p:cNvPicPr>
          <p:nvPr/>
        </p:nvPicPr>
        <p:blipFill rotWithShape="1">
          <a:blip r:embed="rId5"/>
          <a:srcRect l="13906"/>
          <a:stretch/>
        </p:blipFill>
        <p:spPr>
          <a:xfrm>
            <a:off x="8256492" y="968189"/>
            <a:ext cx="3490472" cy="1564634"/>
          </a:xfrm>
          <a:prstGeom prst="rect">
            <a:avLst/>
          </a:prstGeom>
        </p:spPr>
      </p:pic>
      <p:sp>
        <p:nvSpPr>
          <p:cNvPr id="9" name="Oval 8">
            <a:extLst>
              <a:ext uri="{FF2B5EF4-FFF2-40B4-BE49-F238E27FC236}">
                <a16:creationId xmlns:a16="http://schemas.microsoft.com/office/drawing/2014/main" id="{5690E180-2A63-40F4-AB53-8DD7330DFBFC}"/>
              </a:ext>
            </a:extLst>
          </p:cNvPr>
          <p:cNvSpPr/>
          <p:nvPr/>
        </p:nvSpPr>
        <p:spPr>
          <a:xfrm>
            <a:off x="7335371" y="1599665"/>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1</a:t>
            </a:r>
          </a:p>
        </p:txBody>
      </p:sp>
      <p:pic>
        <p:nvPicPr>
          <p:cNvPr id="11" name="Picture 10">
            <a:extLst>
              <a:ext uri="{FF2B5EF4-FFF2-40B4-BE49-F238E27FC236}">
                <a16:creationId xmlns:a16="http://schemas.microsoft.com/office/drawing/2014/main" id="{980790DD-4D10-4A47-A46C-CF9C51378231}"/>
              </a:ext>
            </a:extLst>
          </p:cNvPr>
          <p:cNvPicPr>
            <a:picLocks noChangeAspect="1"/>
          </p:cNvPicPr>
          <p:nvPr/>
        </p:nvPicPr>
        <p:blipFill>
          <a:blip r:embed="rId6"/>
          <a:stretch>
            <a:fillRect/>
          </a:stretch>
        </p:blipFill>
        <p:spPr>
          <a:xfrm>
            <a:off x="8278072" y="1109712"/>
            <a:ext cx="2876550" cy="2047875"/>
          </a:xfrm>
          <a:prstGeom prst="rect">
            <a:avLst/>
          </a:prstGeom>
        </p:spPr>
      </p:pic>
      <p:sp>
        <p:nvSpPr>
          <p:cNvPr id="10" name="Oval 9">
            <a:extLst>
              <a:ext uri="{FF2B5EF4-FFF2-40B4-BE49-F238E27FC236}">
                <a16:creationId xmlns:a16="http://schemas.microsoft.com/office/drawing/2014/main" id="{30C3A8B1-2CB9-4E4F-A3CB-BF6DEE066A2A}"/>
              </a:ext>
            </a:extLst>
          </p:cNvPr>
          <p:cNvSpPr/>
          <p:nvPr/>
        </p:nvSpPr>
        <p:spPr>
          <a:xfrm>
            <a:off x="11089234" y="1948753"/>
            <a:ext cx="369794" cy="3697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t>2</a:t>
            </a:r>
          </a:p>
        </p:txBody>
      </p:sp>
    </p:spTree>
    <p:extLst>
      <p:ext uri="{BB962C8B-B14F-4D97-AF65-F5344CB8AC3E}">
        <p14:creationId xmlns:p14="http://schemas.microsoft.com/office/powerpoint/2010/main" val="355118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0" y="0"/>
            <a:ext cx="5215617"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714091" cy="976529"/>
          </a:xfrm>
        </p:spPr>
        <p:txBody>
          <a:bodyPr>
            <a:normAutofit fontScale="90000"/>
          </a:bodyPr>
          <a:lstStyle/>
          <a:p>
            <a:r>
              <a:rPr lang="en-GB" sz="4000" dirty="0"/>
              <a:t>The Google Guarantee</a:t>
            </a:r>
            <a:endParaRPr lang="en-GB" sz="4000" dirty="0">
              <a:solidFill>
                <a:srgbClr val="00B050"/>
              </a:solidFill>
            </a:endParaRPr>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71477" y="1782315"/>
            <a:ext cx="4587914" cy="4660328"/>
          </a:xfrm>
        </p:spPr>
        <p:txBody>
          <a:bodyPr>
            <a:normAutofit lnSpcReduction="10000"/>
          </a:bodyPr>
          <a:lstStyle/>
          <a:p>
            <a:r>
              <a:rPr lang="en-GB" sz="1500" dirty="0"/>
              <a:t>The Google Guarantee badge </a:t>
            </a:r>
            <a:r>
              <a:rPr lang="en-GB" sz="1500" dirty="0">
                <a:solidFill>
                  <a:srgbClr val="00B050"/>
                </a:solidFill>
              </a:rPr>
              <a:t>✅</a:t>
            </a:r>
            <a:r>
              <a:rPr lang="en-GB" sz="1500" dirty="0"/>
              <a:t> is available for businesses that pass a Google screening and qualification process through Google Local Services.</a:t>
            </a:r>
          </a:p>
          <a:p>
            <a:r>
              <a:rPr lang="en-GB" sz="1500" dirty="0"/>
              <a:t>This comes as a $50 per month subscription fee, available in the US and Canada but could be rolled out in the UK soon.</a:t>
            </a:r>
          </a:p>
          <a:p>
            <a:r>
              <a:rPr lang="en-GB" sz="1500" b="1" dirty="0"/>
              <a:t>What it covers</a:t>
            </a:r>
          </a:p>
          <a:p>
            <a:pPr marL="285750" indent="-285750">
              <a:buFont typeface="Arial" panose="020B0604020202020204" pitchFamily="34" charset="0"/>
              <a:buChar char="•"/>
            </a:pPr>
            <a:r>
              <a:rPr lang="en-GB" sz="1500" dirty="0"/>
              <a:t>The Google Guarantee covers claims up to the amount on the job invoice up to the lifetime cap for coverage.</a:t>
            </a:r>
          </a:p>
          <a:p>
            <a:pPr marL="285750" indent="-285750">
              <a:buFont typeface="Arial" panose="020B0604020202020204" pitchFamily="34" charset="0"/>
              <a:buChar char="•"/>
            </a:pPr>
            <a:r>
              <a:rPr lang="en-GB" sz="1500" dirty="0"/>
              <a:t>Services must be booked through Google Local Services. The Google Guarantee doesn’t cover add-on or future projects, damages to property, dissatisfaction with price or provider responsiveness, or cancellations.</a:t>
            </a:r>
          </a:p>
          <a:p>
            <a:r>
              <a:rPr lang="en-GB" sz="1500" dirty="0">
                <a:hlinkClick r:id="rId2"/>
              </a:rPr>
              <a:t>Find out more information about the Google Guarantee badge here</a:t>
            </a:r>
            <a:r>
              <a:rPr lang="en-GB" sz="1500" dirty="0"/>
              <a:t>.</a:t>
            </a:r>
          </a:p>
          <a:p>
            <a:endParaRPr lang="en-GB" sz="1500" dirty="0"/>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3"/>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16" name="Picture Placeholder 15">
            <a:extLst>
              <a:ext uri="{FF2B5EF4-FFF2-40B4-BE49-F238E27FC236}">
                <a16:creationId xmlns:a16="http://schemas.microsoft.com/office/drawing/2014/main" id="{14DDD87A-11C6-4EFE-A9CF-E56C4B16FA6B}"/>
              </a:ext>
            </a:extLst>
          </p:cNvPr>
          <p:cNvPicPr>
            <a:picLocks noGrp="1" noChangeAspect="1"/>
          </p:cNvPicPr>
          <p:nvPr>
            <p:ph type="pic" sz="quarter" idx="16"/>
          </p:nvPr>
        </p:nvPicPr>
        <p:blipFill rotWithShape="1">
          <a:blip r:embed="rId4"/>
          <a:srcRect l="-13170" t="-2248" r="-12760" b="-117624"/>
          <a:stretch/>
        </p:blipFill>
        <p:spPr>
          <a:xfrm>
            <a:off x="5215617" y="0"/>
            <a:ext cx="6976383" cy="6858000"/>
          </a:xfrm>
          <a:prstGeom prst="rect">
            <a:avLst/>
          </a:prstGeom>
          <a:solidFill>
            <a:schemeClr val="bg1"/>
          </a:solidFill>
        </p:spPr>
      </p:pic>
      <p:pic>
        <p:nvPicPr>
          <p:cNvPr id="17" name="Picture 16">
            <a:extLst>
              <a:ext uri="{FF2B5EF4-FFF2-40B4-BE49-F238E27FC236}">
                <a16:creationId xmlns:a16="http://schemas.microsoft.com/office/drawing/2014/main" id="{9E2A30FE-66B6-4395-90CE-FE99C17DC95A}"/>
              </a:ext>
            </a:extLst>
          </p:cNvPr>
          <p:cNvPicPr>
            <a:picLocks noChangeAspect="1"/>
          </p:cNvPicPr>
          <p:nvPr/>
        </p:nvPicPr>
        <p:blipFill>
          <a:blip r:embed="rId5"/>
          <a:stretch>
            <a:fillRect/>
          </a:stretch>
        </p:blipFill>
        <p:spPr>
          <a:xfrm>
            <a:off x="5224006" y="3356956"/>
            <a:ext cx="6959605" cy="3249929"/>
          </a:xfrm>
          <a:prstGeom prst="rect">
            <a:avLst/>
          </a:prstGeom>
        </p:spPr>
      </p:pic>
    </p:spTree>
    <p:extLst>
      <p:ext uri="{BB962C8B-B14F-4D97-AF65-F5344CB8AC3E}">
        <p14:creationId xmlns:p14="http://schemas.microsoft.com/office/powerpoint/2010/main" val="519344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7BB88227-5727-4A8F-9D03-59EC5948BD73}"/>
              </a:ext>
            </a:extLst>
          </p:cNvPr>
          <p:cNvPicPr>
            <a:picLocks noGrp="1" noChangeAspect="1"/>
          </p:cNvPicPr>
          <p:nvPr>
            <p:ph type="pic" sz="quarter" idx="16"/>
          </p:nvPr>
        </p:nvPicPr>
        <p:blipFill>
          <a:blip r:embed="rId2"/>
          <a:srcRect t="4564" b="4564"/>
          <a:stretch>
            <a:fillRect/>
          </a:stretch>
        </p:blipFill>
        <p:spPr>
          <a:xfrm>
            <a:off x="0" y="346075"/>
            <a:ext cx="12192000" cy="6165850"/>
          </a:xfrm>
          <a:prstGeom prst="rect">
            <a:avLst/>
          </a:prstGeom>
        </p:spPr>
      </p:pic>
      <p:sp>
        <p:nvSpPr>
          <p:cNvPr id="3" name="Text Placeholder 2">
            <a:extLst>
              <a:ext uri="{FF2B5EF4-FFF2-40B4-BE49-F238E27FC236}">
                <a16:creationId xmlns:a16="http://schemas.microsoft.com/office/drawing/2014/main" id="{F400DCFB-2701-4215-80CB-B219B9F5A505}"/>
              </a:ext>
            </a:extLst>
          </p:cNvPr>
          <p:cNvSpPr>
            <a:spLocks noGrp="1"/>
          </p:cNvSpPr>
          <p:nvPr>
            <p:ph type="body" sz="quarter" idx="13"/>
          </p:nvPr>
        </p:nvSpPr>
        <p:spPr>
          <a:xfrm>
            <a:off x="618653" y="516048"/>
            <a:ext cx="4813426" cy="570367"/>
          </a:xfrm>
        </p:spPr>
        <p:txBody>
          <a:bodyPr/>
          <a:lstStyle/>
          <a:p>
            <a:r>
              <a:rPr lang="en-GB" dirty="0"/>
              <a:t>Any questions?</a:t>
            </a:r>
          </a:p>
        </p:txBody>
      </p:sp>
    </p:spTree>
    <p:extLst>
      <p:ext uri="{BB962C8B-B14F-4D97-AF65-F5344CB8AC3E}">
        <p14:creationId xmlns:p14="http://schemas.microsoft.com/office/powerpoint/2010/main" val="548527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68DD5A-8240-1A43-A7DB-EE41EE56B35C}"/>
              </a:ext>
            </a:extLst>
          </p:cNvPr>
          <p:cNvSpPr>
            <a:spLocks noGrp="1"/>
          </p:cNvSpPr>
          <p:nvPr>
            <p:ph type="body" sz="quarter" idx="13"/>
          </p:nvPr>
        </p:nvSpPr>
        <p:spPr/>
        <p:txBody>
          <a:bodyPr/>
          <a:lstStyle/>
          <a:p>
            <a:r>
              <a:rPr lang="en-US" sz="4800" dirty="0"/>
              <a:t>Thank You</a:t>
            </a:r>
          </a:p>
        </p:txBody>
      </p:sp>
      <p:sp>
        <p:nvSpPr>
          <p:cNvPr id="13" name="Text Placeholder 12">
            <a:extLst>
              <a:ext uri="{FF2B5EF4-FFF2-40B4-BE49-F238E27FC236}">
                <a16:creationId xmlns:a16="http://schemas.microsoft.com/office/drawing/2014/main" id="{AADD5866-642C-314D-B017-9B08AB5C8FB7}"/>
              </a:ext>
            </a:extLst>
          </p:cNvPr>
          <p:cNvSpPr>
            <a:spLocks noGrp="1"/>
          </p:cNvSpPr>
          <p:nvPr>
            <p:ph type="body" sz="quarter" idx="18"/>
          </p:nvPr>
        </p:nvSpPr>
        <p:spPr/>
        <p:txBody>
          <a:bodyPr/>
          <a:lstStyle/>
          <a:p>
            <a:endParaRPr lang="en-US"/>
          </a:p>
        </p:txBody>
      </p:sp>
      <p:sp>
        <p:nvSpPr>
          <p:cNvPr id="15" name="Text Placeholder 3">
            <a:extLst>
              <a:ext uri="{FF2B5EF4-FFF2-40B4-BE49-F238E27FC236}">
                <a16:creationId xmlns:a16="http://schemas.microsoft.com/office/drawing/2014/main" id="{49B8DC81-83C2-624C-BA55-243991F787CA}"/>
              </a:ext>
            </a:extLst>
          </p:cNvPr>
          <p:cNvSpPr txBox="1">
            <a:spLocks/>
          </p:cNvSpPr>
          <p:nvPr/>
        </p:nvSpPr>
        <p:spPr>
          <a:xfrm>
            <a:off x="371476" y="1905001"/>
            <a:ext cx="4254311" cy="411797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a:spcBef>
                <a:spcPts val="1333"/>
              </a:spcBef>
              <a:buNone/>
            </a:pPr>
            <a:r>
              <a:rPr lang="en-GB" sz="1800" b="1" dirty="0">
                <a:solidFill>
                  <a:srgbClr val="E1005D"/>
                </a:solidFill>
              </a:rPr>
              <a:t>Daniel Ward – SEO Executive</a:t>
            </a:r>
          </a:p>
          <a:p>
            <a:pPr marL="0" indent="0" defTabSz="1219170">
              <a:spcBef>
                <a:spcPts val="1333"/>
              </a:spcBef>
              <a:buNone/>
            </a:pPr>
            <a:endParaRPr lang="en-GB" sz="1800" b="1" dirty="0">
              <a:solidFill>
                <a:srgbClr val="E1005D"/>
              </a:solidFill>
              <a:latin typeface="Century Gothic" panose="020F0302020204030204"/>
            </a:endParaRPr>
          </a:p>
          <a:p>
            <a:pPr marL="0" indent="0" defTabSz="1219170">
              <a:spcBef>
                <a:spcPts val="1333"/>
              </a:spcBef>
              <a:buNone/>
            </a:pPr>
            <a:r>
              <a:rPr lang="en-GB" sz="1800" b="1" dirty="0">
                <a:solidFill>
                  <a:srgbClr val="E1005D"/>
                </a:solidFill>
                <a:latin typeface="Century Gothic" panose="020F0302020204030204"/>
              </a:rPr>
              <a:t>Shamima Begum – SEO Executive</a:t>
            </a:r>
          </a:p>
          <a:p>
            <a:pPr marL="0" indent="0" defTabSz="1219170">
              <a:spcBef>
                <a:spcPts val="1333"/>
              </a:spcBef>
              <a:buNone/>
            </a:pPr>
            <a:endParaRPr lang="en-GB" sz="1800" dirty="0">
              <a:solidFill>
                <a:srgbClr val="2B2C41">
                  <a:lumMod val="75000"/>
                </a:srgbClr>
              </a:solidFill>
              <a:latin typeface="Century Gothic" panose="020F0302020204030204"/>
            </a:endParaRPr>
          </a:p>
          <a:p>
            <a:pPr marL="0" indent="0" defTabSz="1219170">
              <a:spcBef>
                <a:spcPts val="1333"/>
              </a:spcBef>
              <a:buNone/>
            </a:pPr>
            <a:endParaRPr lang="en-US" sz="1800" dirty="0">
              <a:solidFill>
                <a:srgbClr val="2B2C41"/>
              </a:solidFill>
              <a:latin typeface="Century Gothic" panose="020F0302020204030204"/>
            </a:endParaRPr>
          </a:p>
        </p:txBody>
      </p:sp>
      <p:pic>
        <p:nvPicPr>
          <p:cNvPr id="4" name="Picture 3">
            <a:extLst>
              <a:ext uri="{FF2B5EF4-FFF2-40B4-BE49-F238E27FC236}">
                <a16:creationId xmlns:a16="http://schemas.microsoft.com/office/drawing/2014/main" id="{5B8C3651-F05D-4CC7-A331-0C0D2D76D6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25788" y="422884"/>
            <a:ext cx="7562405" cy="6013497"/>
          </a:xfrm>
          <a:prstGeom prst="rect">
            <a:avLst/>
          </a:prstGeom>
        </p:spPr>
      </p:pic>
    </p:spTree>
    <p:extLst>
      <p:ext uri="{BB962C8B-B14F-4D97-AF65-F5344CB8AC3E}">
        <p14:creationId xmlns:p14="http://schemas.microsoft.com/office/powerpoint/2010/main" val="388745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1"/>
            <a:ext cx="4401307" cy="1085500"/>
          </a:xfrm>
        </p:spPr>
        <p:txBody>
          <a:bodyPr anchor="t">
            <a:normAutofit/>
          </a:bodyPr>
          <a:lstStyle/>
          <a:p>
            <a:r>
              <a:rPr lang="en-GB" sz="4000" dirty="0"/>
              <a:t>What is Google My Business?</a:t>
            </a:r>
            <a:endParaRPr lang="en-US" dirty="0"/>
          </a:p>
        </p:txBody>
      </p:sp>
      <p:sp>
        <p:nvSpPr>
          <p:cNvPr id="2" name="Text Placeholder 1"/>
          <p:cNvSpPr>
            <a:spLocks noGrp="1"/>
          </p:cNvSpPr>
          <p:nvPr>
            <p:ph type="body" sz="quarter" idx="4294967295"/>
          </p:nvPr>
        </p:nvSpPr>
        <p:spPr>
          <a:xfrm>
            <a:off x="7416043" y="1636296"/>
            <a:ext cx="4401307" cy="5074024"/>
          </a:xfrm>
        </p:spPr>
        <p:txBody>
          <a:bodyPr>
            <a:normAutofit/>
          </a:bodyPr>
          <a:lstStyle/>
          <a:p>
            <a:r>
              <a:rPr lang="en-GB" sz="1600" dirty="0"/>
              <a:t>Google My Business is a free tool that lets you manage how your organisation appears on Google Search and Map results.</a:t>
            </a:r>
          </a:p>
          <a:p>
            <a:r>
              <a:rPr lang="en-GB" sz="1600" dirty="0"/>
              <a:t>The basic rule of thumb, is that the more you fill in, and the more interaction users have with your listing and you with them, the better your listing performs. </a:t>
            </a:r>
          </a:p>
          <a:p>
            <a:r>
              <a:rPr lang="en-GB" sz="1600" dirty="0"/>
              <a:t>Basics include adding a business name, location, opening hours, photos, monitoring and replying to customer reviews, learning where and how people are searching for you and more.</a:t>
            </a:r>
          </a:p>
          <a:p>
            <a:r>
              <a:rPr lang="en-GB" sz="1600" dirty="0"/>
              <a:t>To learn how to create your Google My Business account, verify your business locations, service areas and optimise the listings for maximum performance, MediaCom have put together this easy to follow guide.</a:t>
            </a:r>
            <a:r>
              <a:rPr lang="en-US" dirty="0"/>
              <a:t/>
            </a:r>
            <a:br>
              <a:rPr lang="en-US" dirty="0"/>
            </a:br>
            <a:endParaRPr lang="en-US" dirty="0"/>
          </a:p>
        </p:txBody>
      </p:sp>
      <p:pic>
        <p:nvPicPr>
          <p:cNvPr id="2050" name="Picture 2" descr="Google My Business – Drive Customer Engagement on Google">
            <a:extLst>
              <a:ext uri="{FF2B5EF4-FFF2-40B4-BE49-F238E27FC236}">
                <a16:creationId xmlns:a16="http://schemas.microsoft.com/office/drawing/2014/main" id="{3F8100DA-1747-4C51-8BD6-3459CF03F979}"/>
              </a:ext>
            </a:extLst>
          </p:cNvPr>
          <p:cNvPicPr>
            <a:picLocks noGrp="1" noChangeAspect="1" noChangeArrowheads="1"/>
          </p:cNvPicPr>
          <p:nvPr>
            <p:ph type="pic" sz="quarter" idx="16"/>
          </p:nvPr>
        </p:nvPicPr>
        <p:blipFill rotWithShape="1">
          <a:blip r:embed="rId2">
            <a:extLst>
              <a:ext uri="{28A0092B-C50C-407E-A947-70E740481C1C}">
                <a14:useLocalDpi xmlns:a14="http://schemas.microsoft.com/office/drawing/2010/main" val="0"/>
              </a:ext>
            </a:extLst>
          </a:blip>
          <a:srcRect l="16083" t="21320" r="16246" b="21856"/>
          <a:stretch/>
        </p:blipFill>
        <p:spPr bwMode="auto">
          <a:xfrm>
            <a:off x="0" y="458277"/>
            <a:ext cx="7036253" cy="590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97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6">
            <a:extLst>
              <a:ext uri="{FF2B5EF4-FFF2-40B4-BE49-F238E27FC236}">
                <a16:creationId xmlns:a16="http://schemas.microsoft.com/office/drawing/2014/main" id="{63BE3130-80AA-40B8-86FB-90EF45C104ED}"/>
              </a:ext>
            </a:extLst>
          </p:cNvPr>
          <p:cNvPicPr>
            <a:picLocks noGrp="1" noChangeAspect="1"/>
          </p:cNvPicPr>
          <p:nvPr>
            <p:ph type="pic" sz="quarter" idx="10"/>
          </p:nvPr>
        </p:nvPicPr>
        <p:blipFill rotWithShape="1">
          <a:blip r:embed="rId2"/>
          <a:srcRect t="85" b="85"/>
          <a:stretch/>
        </p:blipFill>
        <p:spPr>
          <a:xfrm>
            <a:off x="5419725" y="1510751"/>
            <a:ext cx="6073775" cy="4039415"/>
          </a:xfrm>
          <a:prstGeom prst="rect">
            <a:avLst/>
          </a:prstGeom>
        </p:spPr>
      </p:pic>
      <p:sp>
        <p:nvSpPr>
          <p:cNvPr id="3" name="Text Placeholder 2">
            <a:extLst>
              <a:ext uri="{FF2B5EF4-FFF2-40B4-BE49-F238E27FC236}">
                <a16:creationId xmlns:a16="http://schemas.microsoft.com/office/drawing/2014/main" id="{5F1434BE-69E0-4D56-8B81-9E81A0608225}"/>
              </a:ext>
            </a:extLst>
          </p:cNvPr>
          <p:cNvSpPr>
            <a:spLocks noGrp="1"/>
          </p:cNvSpPr>
          <p:nvPr>
            <p:ph type="body" sz="quarter" idx="33"/>
          </p:nvPr>
        </p:nvSpPr>
        <p:spPr>
          <a:xfrm>
            <a:off x="371475" y="1816376"/>
            <a:ext cx="3127375" cy="4837044"/>
          </a:xfrm>
        </p:spPr>
        <p:txBody>
          <a:bodyPr>
            <a:normAutofit/>
          </a:bodyPr>
          <a:lstStyle/>
          <a:p>
            <a:r>
              <a:rPr lang="en-GB" dirty="0"/>
              <a:t>We have used a Jewellers based in London as an example of a well-optimised GMB listing, which performs well for relevant search terms within the search and map results. </a:t>
            </a:r>
          </a:p>
          <a:p>
            <a:r>
              <a:rPr lang="en-GB" dirty="0"/>
              <a:t>If you’ve ever searched for a business’ name, you’ll often see their “knowledge panel” appear.</a:t>
            </a:r>
          </a:p>
          <a:p>
            <a:r>
              <a:rPr lang="en-GB" dirty="0"/>
              <a:t>This is a card containing important information customers might want to know about local businesses.</a:t>
            </a:r>
          </a:p>
          <a:p>
            <a:r>
              <a:rPr lang="en-GB" dirty="0"/>
              <a:t>If you’re on mobile, it will often be the top result, below the paid ads but above the traditional organic results.</a:t>
            </a:r>
          </a:p>
          <a:p>
            <a:r>
              <a:rPr lang="en-GB" dirty="0"/>
              <a:t>If you’re on a desktop, it will be displayed just to the right of the organic and paid search results.</a:t>
            </a:r>
          </a:p>
        </p:txBody>
      </p:sp>
      <p:sp>
        <p:nvSpPr>
          <p:cNvPr id="4" name="Title 3">
            <a:extLst>
              <a:ext uri="{FF2B5EF4-FFF2-40B4-BE49-F238E27FC236}">
                <a16:creationId xmlns:a16="http://schemas.microsoft.com/office/drawing/2014/main" id="{FADD22C8-7192-4B39-BC16-47021AC3041E}"/>
              </a:ext>
            </a:extLst>
          </p:cNvPr>
          <p:cNvSpPr>
            <a:spLocks noGrp="1"/>
          </p:cNvSpPr>
          <p:nvPr>
            <p:ph type="title"/>
          </p:nvPr>
        </p:nvSpPr>
        <p:spPr>
          <a:xfrm>
            <a:off x="371475" y="476875"/>
            <a:ext cx="4041775" cy="1033876"/>
          </a:xfrm>
        </p:spPr>
        <p:txBody>
          <a:bodyPr>
            <a:noAutofit/>
          </a:bodyPr>
          <a:lstStyle/>
          <a:p>
            <a:r>
              <a:rPr lang="en-GB" sz="4000" dirty="0"/>
              <a:t>What does GMB Do?</a:t>
            </a:r>
          </a:p>
        </p:txBody>
      </p:sp>
      <p:pic>
        <p:nvPicPr>
          <p:cNvPr id="7" name="Picture Placeholder 20">
            <a:extLst>
              <a:ext uri="{FF2B5EF4-FFF2-40B4-BE49-F238E27FC236}">
                <a16:creationId xmlns:a16="http://schemas.microsoft.com/office/drawing/2014/main" id="{91948984-C18C-411C-8F0E-98A2FE179E11}"/>
              </a:ext>
            </a:extLst>
          </p:cNvPr>
          <p:cNvPicPr>
            <a:picLocks noGrp="1" noChangeAspect="1"/>
          </p:cNvPicPr>
          <p:nvPr>
            <p:ph type="pic" sz="quarter" idx="11"/>
          </p:nvPr>
        </p:nvPicPr>
        <p:blipFill>
          <a:blip r:embed="rId3"/>
          <a:srcRect t="95" b="95"/>
          <a:stretch>
            <a:fillRect/>
          </a:stretch>
        </p:blipFill>
        <p:spPr>
          <a:xfrm>
            <a:off x="3752850" y="3114675"/>
            <a:ext cx="1516063" cy="2690813"/>
          </a:xfrm>
          <a:prstGeom prst="rect">
            <a:avLst/>
          </a:prstGeom>
        </p:spPr>
      </p:pic>
      <p:sp>
        <p:nvSpPr>
          <p:cNvPr id="13" name="Rectangle 12">
            <a:extLst>
              <a:ext uri="{FF2B5EF4-FFF2-40B4-BE49-F238E27FC236}">
                <a16:creationId xmlns:a16="http://schemas.microsoft.com/office/drawing/2014/main" id="{F5025A1B-B50A-472A-9F10-D8F6BE4F9F16}"/>
              </a:ext>
            </a:extLst>
          </p:cNvPr>
          <p:cNvSpPr/>
          <p:nvPr/>
        </p:nvSpPr>
        <p:spPr>
          <a:xfrm>
            <a:off x="9051235" y="2102930"/>
            <a:ext cx="2385392" cy="3502464"/>
          </a:xfrm>
          <a:prstGeom prst="rect">
            <a:avLst/>
          </a:prstGeom>
          <a:noFill/>
          <a:ln>
            <a:solidFill>
              <a:schemeClr val="bg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spTree>
    <p:extLst>
      <p:ext uri="{BB962C8B-B14F-4D97-AF65-F5344CB8AC3E}">
        <p14:creationId xmlns:p14="http://schemas.microsoft.com/office/powerpoint/2010/main" val="3698525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8364-1B2B-431A-95D7-8923AAA86328}"/>
              </a:ext>
            </a:extLst>
          </p:cNvPr>
          <p:cNvSpPr>
            <a:spLocks noGrp="1"/>
          </p:cNvSpPr>
          <p:nvPr>
            <p:ph type="ctrTitle"/>
          </p:nvPr>
        </p:nvSpPr>
        <p:spPr/>
        <p:txBody>
          <a:bodyPr>
            <a:normAutofit/>
          </a:bodyPr>
          <a:lstStyle/>
          <a:p>
            <a:r>
              <a:rPr lang="en-GB" dirty="0"/>
              <a:t>Adding your information</a:t>
            </a:r>
          </a:p>
        </p:txBody>
      </p:sp>
    </p:spTree>
    <p:extLst>
      <p:ext uri="{BB962C8B-B14F-4D97-AF65-F5344CB8AC3E}">
        <p14:creationId xmlns:p14="http://schemas.microsoft.com/office/powerpoint/2010/main" val="270551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1"/>
            <a:ext cx="4401307" cy="1085500"/>
          </a:xfrm>
        </p:spPr>
        <p:txBody>
          <a:bodyPr anchor="t">
            <a:normAutofit/>
          </a:bodyPr>
          <a:lstStyle/>
          <a:p>
            <a:r>
              <a:rPr lang="en-GB" sz="4000" dirty="0"/>
              <a:t>What can you add to GMB?</a:t>
            </a:r>
            <a:endParaRPr lang="en-US" dirty="0"/>
          </a:p>
        </p:txBody>
      </p:sp>
      <p:sp>
        <p:nvSpPr>
          <p:cNvPr id="2" name="Text Placeholder 1"/>
          <p:cNvSpPr>
            <a:spLocks noGrp="1"/>
          </p:cNvSpPr>
          <p:nvPr>
            <p:ph type="body" sz="quarter" idx="4294967295"/>
          </p:nvPr>
        </p:nvSpPr>
        <p:spPr>
          <a:xfrm>
            <a:off x="7416043" y="1719744"/>
            <a:ext cx="4401307" cy="4889908"/>
          </a:xfrm>
        </p:spPr>
        <p:txBody>
          <a:bodyPr>
            <a:noAutofit/>
          </a:bodyPr>
          <a:lstStyle/>
          <a:p>
            <a:r>
              <a:rPr lang="en-GB" sz="1600" dirty="0"/>
              <a:t>As you can see, the knowledge card displays a lot of valuable information customers would want to know:</a:t>
            </a:r>
          </a:p>
          <a:p>
            <a:endParaRPr lang="en-GB" sz="1600" dirty="0"/>
          </a:p>
          <a:p>
            <a:endParaRPr lang="en-GB" sz="1600" dirty="0"/>
          </a:p>
          <a:p>
            <a:endParaRPr lang="en-GB" sz="1600" dirty="0"/>
          </a:p>
          <a:p>
            <a:endParaRPr lang="en-GB" sz="1600" dirty="0"/>
          </a:p>
          <a:p>
            <a:endParaRPr lang="en-GB" sz="1600" dirty="0"/>
          </a:p>
          <a:p>
            <a:endParaRPr lang="en-GB" sz="1600" dirty="0"/>
          </a:p>
          <a:p>
            <a:r>
              <a:rPr lang="en-GB" sz="1600" dirty="0"/>
              <a:t>At a quick glance, </a:t>
            </a:r>
            <a:r>
              <a:rPr lang="en-GB" sz="1600" b="1" dirty="0"/>
              <a:t>you can learn a lot about a business and whether or not you want to visit or call</a:t>
            </a:r>
            <a:r>
              <a:rPr lang="en-GB" sz="1600" dirty="0"/>
              <a:t>.</a:t>
            </a:r>
          </a:p>
          <a:p>
            <a:r>
              <a:rPr lang="en-GB" sz="1600" dirty="0"/>
              <a:t>That is exactly the point of the tool: to give customers enough data about a business to help them determine if they want to engage with that business.</a:t>
            </a:r>
          </a:p>
        </p:txBody>
      </p:sp>
      <p:graphicFrame>
        <p:nvGraphicFramePr>
          <p:cNvPr id="4" name="Table 3">
            <a:extLst>
              <a:ext uri="{FF2B5EF4-FFF2-40B4-BE49-F238E27FC236}">
                <a16:creationId xmlns:a16="http://schemas.microsoft.com/office/drawing/2014/main" id="{0A37A0E8-946E-4DF4-9565-3B916D8A107E}"/>
              </a:ext>
            </a:extLst>
          </p:cNvPr>
          <p:cNvGraphicFramePr>
            <a:graphicFrameLocks noGrp="1"/>
          </p:cNvGraphicFramePr>
          <p:nvPr>
            <p:extLst>
              <p:ext uri="{D42A27DB-BD31-4B8C-83A1-F6EECF244321}">
                <p14:modId xmlns:p14="http://schemas.microsoft.com/office/powerpoint/2010/main" val="4187420521"/>
              </p:ext>
            </p:extLst>
          </p:nvPr>
        </p:nvGraphicFramePr>
        <p:xfrm>
          <a:off x="7329297" y="2635715"/>
          <a:ext cx="4574797" cy="1911275"/>
        </p:xfrm>
        <a:graphic>
          <a:graphicData uri="http://schemas.openxmlformats.org/drawingml/2006/table">
            <a:tbl>
              <a:tblPr firstRow="1" bandRow="1">
                <a:tableStyleId>{8A107856-5554-42FB-B03E-39F5DBC370BA}</a:tableStyleId>
              </a:tblPr>
              <a:tblGrid>
                <a:gridCol w="2154508">
                  <a:extLst>
                    <a:ext uri="{9D8B030D-6E8A-4147-A177-3AD203B41FA5}">
                      <a16:colId xmlns:a16="http://schemas.microsoft.com/office/drawing/2014/main" val="2990360093"/>
                    </a:ext>
                  </a:extLst>
                </a:gridCol>
                <a:gridCol w="2420289">
                  <a:extLst>
                    <a:ext uri="{9D8B030D-6E8A-4147-A177-3AD203B41FA5}">
                      <a16:colId xmlns:a16="http://schemas.microsoft.com/office/drawing/2014/main" val="445164483"/>
                    </a:ext>
                  </a:extLst>
                </a:gridCol>
              </a:tblGrid>
              <a:tr h="254034">
                <a:tc>
                  <a:txBody>
                    <a:bodyPr/>
                    <a:lstStyle/>
                    <a:p>
                      <a:pPr marL="285750" indent="-285750" algn="l">
                        <a:buFont typeface="Wingdings" panose="05000000000000000000" pitchFamily="2" charset="2"/>
                        <a:buChar char="ü"/>
                      </a:pPr>
                      <a:r>
                        <a:rPr lang="en-GB" sz="1200" b="0" dirty="0"/>
                        <a:t>Business name</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b="0" dirty="0"/>
                        <a:t>Business Type (Category)</a:t>
                      </a:r>
                    </a:p>
                  </a:txBody>
                  <a:tcPr anchor="ctr"/>
                </a:tc>
                <a:extLst>
                  <a:ext uri="{0D108BD9-81ED-4DB2-BD59-A6C34878D82A}">
                    <a16:rowId xmlns:a16="http://schemas.microsoft.com/office/drawing/2014/main" val="3781548729"/>
                  </a:ext>
                </a:extLst>
              </a:tr>
              <a:tr h="327391">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Address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Hours of operation</a:t>
                      </a:r>
                    </a:p>
                  </a:txBody>
                  <a:tcPr anchor="ctr"/>
                </a:tc>
                <a:extLst>
                  <a:ext uri="{0D108BD9-81ED-4DB2-BD59-A6C34878D82A}">
                    <a16:rowId xmlns:a16="http://schemas.microsoft.com/office/drawing/2014/main" val="918212870"/>
                  </a:ext>
                </a:extLst>
              </a:tr>
              <a:tr h="327391">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Phone number</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Link to website</a:t>
                      </a:r>
                    </a:p>
                  </a:txBody>
                  <a:tcPr anchor="ctr"/>
                </a:tc>
                <a:extLst>
                  <a:ext uri="{0D108BD9-81ED-4DB2-BD59-A6C34878D82A}">
                    <a16:rowId xmlns:a16="http://schemas.microsoft.com/office/drawing/2014/main" val="3890407948"/>
                  </a:ext>
                </a:extLst>
              </a:tr>
              <a:tr h="327391">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Images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Link to Google Maps</a:t>
                      </a:r>
                    </a:p>
                  </a:txBody>
                  <a:tcPr anchor="ctr"/>
                </a:tc>
                <a:extLst>
                  <a:ext uri="{0D108BD9-81ED-4DB2-BD59-A6C34878D82A}">
                    <a16:rowId xmlns:a16="http://schemas.microsoft.com/office/drawing/2014/main" val="3503865785"/>
                  </a:ext>
                </a:extLst>
              </a:tr>
              <a:tr h="327391">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Reviews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Overall Star Rating</a:t>
                      </a:r>
                    </a:p>
                  </a:txBody>
                  <a:tcPr anchor="ctr"/>
                </a:tc>
                <a:extLst>
                  <a:ext uri="{0D108BD9-81ED-4DB2-BD59-A6C34878D82A}">
                    <a16:rowId xmlns:a16="http://schemas.microsoft.com/office/drawing/2014/main" val="1260783170"/>
                  </a:ext>
                </a:extLst>
              </a:tr>
              <a:tr h="327391">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Popular times to visit</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dirty="0"/>
                        <a:t>Related Searches &amp; More</a:t>
                      </a:r>
                    </a:p>
                  </a:txBody>
                  <a:tcPr anchor="ctr"/>
                </a:tc>
                <a:extLst>
                  <a:ext uri="{0D108BD9-81ED-4DB2-BD59-A6C34878D82A}">
                    <a16:rowId xmlns:a16="http://schemas.microsoft.com/office/drawing/2014/main" val="3329657509"/>
                  </a:ext>
                </a:extLst>
              </a:tr>
            </a:tbl>
          </a:graphicData>
        </a:graphic>
      </p:graphicFrame>
      <p:pic>
        <p:nvPicPr>
          <p:cNvPr id="5" name="Picture 4">
            <a:extLst>
              <a:ext uri="{FF2B5EF4-FFF2-40B4-BE49-F238E27FC236}">
                <a16:creationId xmlns:a16="http://schemas.microsoft.com/office/drawing/2014/main" id="{14D542A5-37E9-4BD4-A401-B67A9D08728C}"/>
              </a:ext>
            </a:extLst>
          </p:cNvPr>
          <p:cNvPicPr>
            <a:picLocks noChangeAspect="1"/>
          </p:cNvPicPr>
          <p:nvPr/>
        </p:nvPicPr>
        <p:blipFill rotWithShape="1">
          <a:blip r:embed="rId2"/>
          <a:srcRect t="894" b="46878"/>
          <a:stretch/>
        </p:blipFill>
        <p:spPr>
          <a:xfrm>
            <a:off x="374650" y="1196606"/>
            <a:ext cx="2936381" cy="5506760"/>
          </a:xfrm>
          <a:prstGeom prst="rect">
            <a:avLst/>
          </a:prstGeom>
        </p:spPr>
      </p:pic>
      <p:pic>
        <p:nvPicPr>
          <p:cNvPr id="7" name="Picture 6">
            <a:extLst>
              <a:ext uri="{FF2B5EF4-FFF2-40B4-BE49-F238E27FC236}">
                <a16:creationId xmlns:a16="http://schemas.microsoft.com/office/drawing/2014/main" id="{62486D7D-7D80-4D4E-A46C-24E6A87A96D6}"/>
              </a:ext>
            </a:extLst>
          </p:cNvPr>
          <p:cNvPicPr>
            <a:picLocks noChangeAspect="1"/>
          </p:cNvPicPr>
          <p:nvPr/>
        </p:nvPicPr>
        <p:blipFill>
          <a:blip r:embed="rId3"/>
          <a:stretch>
            <a:fillRect/>
          </a:stretch>
        </p:blipFill>
        <p:spPr>
          <a:xfrm>
            <a:off x="423935" y="109057"/>
            <a:ext cx="2837812" cy="1087549"/>
          </a:xfrm>
          <a:prstGeom prst="rect">
            <a:avLst/>
          </a:prstGeom>
        </p:spPr>
      </p:pic>
      <p:pic>
        <p:nvPicPr>
          <p:cNvPr id="15" name="Picture 14">
            <a:extLst>
              <a:ext uri="{FF2B5EF4-FFF2-40B4-BE49-F238E27FC236}">
                <a16:creationId xmlns:a16="http://schemas.microsoft.com/office/drawing/2014/main" id="{CEA393DC-2D73-4BB0-B2A5-8D078E78065D}"/>
              </a:ext>
            </a:extLst>
          </p:cNvPr>
          <p:cNvPicPr>
            <a:picLocks noChangeAspect="1"/>
          </p:cNvPicPr>
          <p:nvPr/>
        </p:nvPicPr>
        <p:blipFill rotWithShape="1">
          <a:blip r:embed="rId2"/>
          <a:srcRect t="52012" b="33132"/>
          <a:stretch/>
        </p:blipFill>
        <p:spPr>
          <a:xfrm>
            <a:off x="3636069" y="130904"/>
            <a:ext cx="2837812" cy="1513778"/>
          </a:xfrm>
          <a:prstGeom prst="rect">
            <a:avLst/>
          </a:prstGeom>
        </p:spPr>
      </p:pic>
      <p:pic>
        <p:nvPicPr>
          <p:cNvPr id="9" name="Picture 8">
            <a:extLst>
              <a:ext uri="{FF2B5EF4-FFF2-40B4-BE49-F238E27FC236}">
                <a16:creationId xmlns:a16="http://schemas.microsoft.com/office/drawing/2014/main" id="{27800B26-4FE5-48D8-AE0C-EA7EDE5E1CAC}"/>
              </a:ext>
            </a:extLst>
          </p:cNvPr>
          <p:cNvPicPr>
            <a:picLocks noChangeAspect="1"/>
          </p:cNvPicPr>
          <p:nvPr/>
        </p:nvPicPr>
        <p:blipFill>
          <a:blip r:embed="rId4"/>
          <a:stretch>
            <a:fillRect/>
          </a:stretch>
        </p:blipFill>
        <p:spPr>
          <a:xfrm>
            <a:off x="3610901" y="1644682"/>
            <a:ext cx="2837812" cy="5186755"/>
          </a:xfrm>
          <a:prstGeom prst="rect">
            <a:avLst/>
          </a:prstGeom>
        </p:spPr>
      </p:pic>
    </p:spTree>
    <p:extLst>
      <p:ext uri="{BB962C8B-B14F-4D97-AF65-F5344CB8AC3E}">
        <p14:creationId xmlns:p14="http://schemas.microsoft.com/office/powerpoint/2010/main" val="6130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0" y="0"/>
            <a:ext cx="5215617"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714091" cy="1598000"/>
          </a:xfrm>
        </p:spPr>
        <p:txBody>
          <a:bodyPr>
            <a:normAutofit/>
          </a:bodyPr>
          <a:lstStyle/>
          <a:p>
            <a:r>
              <a:rPr lang="en-GB" sz="4000" dirty="0"/>
              <a:t>Complete your business information</a:t>
            </a:r>
            <a:endParaRPr lang="en-US" sz="4000" dirty="0"/>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71475" y="2292933"/>
            <a:ext cx="4714091" cy="4088817"/>
          </a:xfrm>
        </p:spPr>
        <p:txBody>
          <a:bodyPr>
            <a:normAutofit/>
          </a:bodyPr>
          <a:lstStyle/>
          <a:p>
            <a:r>
              <a:rPr lang="en-GB" dirty="0"/>
              <a:t>The 5 first steps and all you need to get started on GMB are:</a:t>
            </a:r>
          </a:p>
          <a:p>
            <a:pPr marL="285750" indent="-285750">
              <a:buFont typeface="Wingdings" panose="05000000000000000000" pitchFamily="2" charset="2"/>
              <a:buChar char="ü"/>
            </a:pPr>
            <a:r>
              <a:rPr lang="en-GB" dirty="0"/>
              <a:t>Business name</a:t>
            </a:r>
          </a:p>
          <a:p>
            <a:pPr marL="285750" indent="-285750">
              <a:buFont typeface="Wingdings" panose="05000000000000000000" pitchFamily="2" charset="2"/>
              <a:buChar char="ü"/>
            </a:pPr>
            <a:r>
              <a:rPr lang="en-GB" dirty="0"/>
              <a:t>Business category</a:t>
            </a:r>
          </a:p>
          <a:p>
            <a:pPr marL="285750" indent="-285750">
              <a:buFont typeface="Wingdings" panose="05000000000000000000" pitchFamily="2" charset="2"/>
              <a:buChar char="ü"/>
            </a:pPr>
            <a:r>
              <a:rPr lang="en-GB" dirty="0"/>
              <a:t>Location</a:t>
            </a:r>
          </a:p>
          <a:p>
            <a:pPr marL="285750" indent="-285750">
              <a:buFont typeface="Wingdings" panose="05000000000000000000" pitchFamily="2" charset="2"/>
              <a:buChar char="ü"/>
            </a:pPr>
            <a:r>
              <a:rPr lang="en-GB" dirty="0"/>
              <a:t>Phone number</a:t>
            </a:r>
          </a:p>
          <a:p>
            <a:pPr marL="285750" indent="-285750">
              <a:buFont typeface="Wingdings" panose="05000000000000000000" pitchFamily="2" charset="2"/>
              <a:buChar char="ü"/>
            </a:pPr>
            <a:r>
              <a:rPr lang="en-GB" dirty="0"/>
              <a:t>Website URL</a:t>
            </a:r>
          </a:p>
          <a:p>
            <a:r>
              <a:rPr lang="en-GB" b="1" dirty="0"/>
              <a:t>Follow these initial steps to create a business listing and then choose a way to verify and confirm. </a:t>
            </a:r>
            <a:r>
              <a:rPr lang="en-GB" dirty="0"/>
              <a:t>This can be done one of 3 ways, via email, phone or postcard. </a:t>
            </a:r>
            <a:r>
              <a:rPr lang="en-GB" dirty="0">
                <a:hlinkClick r:id="rId2"/>
              </a:rPr>
              <a:t>For more information on how to verify a listing click here</a:t>
            </a:r>
            <a:r>
              <a:rPr lang="en-GB" dirty="0"/>
              <a:t>.</a:t>
            </a:r>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3"/>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9" name="Picture Placeholder 4">
            <a:extLst>
              <a:ext uri="{FF2B5EF4-FFF2-40B4-BE49-F238E27FC236}">
                <a16:creationId xmlns:a16="http://schemas.microsoft.com/office/drawing/2014/main" id="{99CEA6AD-F021-4497-AAE2-A288F201F6A8}"/>
              </a:ext>
            </a:extLst>
          </p:cNvPr>
          <p:cNvPicPr>
            <a:picLocks noChangeAspect="1"/>
          </p:cNvPicPr>
          <p:nvPr/>
        </p:nvPicPr>
        <p:blipFill rotWithShape="1">
          <a:blip r:embed="rId4"/>
          <a:srcRect l="316" r="316" b="38767"/>
          <a:stretch/>
        </p:blipFill>
        <p:spPr>
          <a:xfrm>
            <a:off x="5993066" y="88595"/>
            <a:ext cx="5409446" cy="3226105"/>
          </a:xfrm>
          <a:prstGeom prst="rect">
            <a:avLst/>
          </a:prstGeom>
          <a:solidFill>
            <a:schemeClr val="bg1">
              <a:lumMod val="95000"/>
            </a:schemeClr>
          </a:solidFill>
          <a:ln>
            <a:noFill/>
          </a:ln>
        </p:spPr>
      </p:pic>
      <p:pic>
        <p:nvPicPr>
          <p:cNvPr id="10" name="Picture 9">
            <a:extLst>
              <a:ext uri="{FF2B5EF4-FFF2-40B4-BE49-F238E27FC236}">
                <a16:creationId xmlns:a16="http://schemas.microsoft.com/office/drawing/2014/main" id="{F3C446AF-EE67-4F13-811B-71375FF2995C}"/>
              </a:ext>
            </a:extLst>
          </p:cNvPr>
          <p:cNvPicPr>
            <a:picLocks noChangeAspect="1"/>
          </p:cNvPicPr>
          <p:nvPr/>
        </p:nvPicPr>
        <p:blipFill>
          <a:blip r:embed="rId5"/>
          <a:stretch>
            <a:fillRect/>
          </a:stretch>
        </p:blipFill>
        <p:spPr>
          <a:xfrm>
            <a:off x="6445250" y="3314700"/>
            <a:ext cx="4549120" cy="3387812"/>
          </a:xfrm>
          <a:prstGeom prst="rect">
            <a:avLst/>
          </a:prstGeom>
        </p:spPr>
      </p:pic>
    </p:spTree>
    <p:extLst>
      <p:ext uri="{BB962C8B-B14F-4D97-AF65-F5344CB8AC3E}">
        <p14:creationId xmlns:p14="http://schemas.microsoft.com/office/powerpoint/2010/main" val="147663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810769A-CFD7-2B4D-AD23-7F02C8E8A43F}"/>
              </a:ext>
            </a:extLst>
          </p:cNvPr>
          <p:cNvSpPr>
            <a:spLocks noGrp="1"/>
          </p:cNvSpPr>
          <p:nvPr>
            <p:ph type="body" sz="quarter" idx="18"/>
          </p:nvPr>
        </p:nvSpPr>
        <p:spPr>
          <a:xfrm>
            <a:off x="7416043" y="323851"/>
            <a:ext cx="4401307" cy="1276349"/>
          </a:xfrm>
        </p:spPr>
        <p:txBody>
          <a:bodyPr anchor="t">
            <a:noAutofit/>
          </a:bodyPr>
          <a:lstStyle/>
          <a:p>
            <a:r>
              <a:rPr lang="en-GB" sz="4000" dirty="0"/>
              <a:t>Choose your categories</a:t>
            </a:r>
          </a:p>
        </p:txBody>
      </p:sp>
      <p:sp>
        <p:nvSpPr>
          <p:cNvPr id="2" name="Text Placeholder 1"/>
          <p:cNvSpPr>
            <a:spLocks noGrp="1"/>
          </p:cNvSpPr>
          <p:nvPr>
            <p:ph type="body" sz="quarter" idx="4294967295"/>
          </p:nvPr>
        </p:nvSpPr>
        <p:spPr>
          <a:xfrm>
            <a:off x="7416043" y="1732561"/>
            <a:ext cx="4401307" cy="4545958"/>
          </a:xfrm>
        </p:spPr>
        <p:txBody>
          <a:bodyPr>
            <a:noAutofit/>
          </a:bodyPr>
          <a:lstStyle/>
          <a:p>
            <a:r>
              <a:rPr lang="en-GB" sz="1500" dirty="0"/>
              <a:t>You can choose up to 10 categories for each listing.</a:t>
            </a:r>
          </a:p>
          <a:p>
            <a:r>
              <a:rPr lang="en-GB" sz="1500" dirty="0"/>
              <a:t>However, </a:t>
            </a:r>
            <a:r>
              <a:rPr lang="en-GB" sz="1500" b="1" dirty="0"/>
              <a:t>you can only choose one primary category, which Google gives the most weight to</a:t>
            </a:r>
            <a:r>
              <a:rPr lang="en-GB" sz="1500" dirty="0"/>
              <a:t>. So choose your primary and secondary categories wisely. </a:t>
            </a:r>
          </a:p>
          <a:p>
            <a:r>
              <a:rPr lang="en-GB" sz="1500" dirty="0"/>
              <a:t>Don’t choose more than necessary as this could dilute the focus from the primary category. We would advise 2 to 3 is optimal.</a:t>
            </a:r>
            <a:endParaRPr lang="en-GB" sz="1500" b="1" dirty="0"/>
          </a:p>
          <a:p>
            <a:r>
              <a:rPr lang="en-GB" sz="1500" b="1" dirty="0"/>
              <a:t>You can’t create your own category</a:t>
            </a:r>
            <a:r>
              <a:rPr lang="en-GB" sz="1500" dirty="0"/>
              <a:t>. If the category you had in mind isn’t available, choose a more general category that still accurately describes your business.</a:t>
            </a:r>
          </a:p>
          <a:p>
            <a:r>
              <a:rPr lang="en-GB" sz="1500" dirty="0"/>
              <a:t>If you add or edit one of your existing categories, you may be asked to verify your business again. This helps Google confirm that your business information is accurate.</a:t>
            </a:r>
          </a:p>
          <a:p>
            <a:r>
              <a:rPr lang="en-GB" i="1" dirty="0">
                <a:hlinkClick r:id="rId2"/>
              </a:rPr>
              <a:t>More information on business categories here.</a:t>
            </a:r>
            <a:endParaRPr lang="en-GB" i="1" dirty="0"/>
          </a:p>
        </p:txBody>
      </p:sp>
      <p:pic>
        <p:nvPicPr>
          <p:cNvPr id="3" name="Picture 2">
            <a:extLst>
              <a:ext uri="{FF2B5EF4-FFF2-40B4-BE49-F238E27FC236}">
                <a16:creationId xmlns:a16="http://schemas.microsoft.com/office/drawing/2014/main" id="{D3D390B5-5C57-41B3-9288-54A37E879D15}"/>
              </a:ext>
            </a:extLst>
          </p:cNvPr>
          <p:cNvPicPr>
            <a:picLocks noChangeAspect="1"/>
          </p:cNvPicPr>
          <p:nvPr/>
        </p:nvPicPr>
        <p:blipFill>
          <a:blip r:embed="rId3"/>
          <a:stretch>
            <a:fillRect/>
          </a:stretch>
        </p:blipFill>
        <p:spPr>
          <a:xfrm>
            <a:off x="1508032" y="1057227"/>
            <a:ext cx="3743325" cy="4562475"/>
          </a:xfrm>
          <a:prstGeom prst="rect">
            <a:avLst/>
          </a:prstGeom>
        </p:spPr>
      </p:pic>
    </p:spTree>
    <p:extLst>
      <p:ext uri="{BB962C8B-B14F-4D97-AF65-F5344CB8AC3E}">
        <p14:creationId xmlns:p14="http://schemas.microsoft.com/office/powerpoint/2010/main" val="109303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B4180B-9D14-4E6C-9FFE-6E9D4AF2A329}"/>
              </a:ext>
            </a:extLst>
          </p:cNvPr>
          <p:cNvSpPr>
            <a:spLocks noGrp="1"/>
          </p:cNvSpPr>
          <p:nvPr>
            <p:ph type="body" sz="quarter" idx="27"/>
          </p:nvPr>
        </p:nvSpPr>
        <p:spPr>
          <a:xfrm>
            <a:off x="0" y="0"/>
            <a:ext cx="5215617" cy="6858000"/>
          </a:xfrm>
        </p:spPr>
        <p:txBody>
          <a:bodyPr>
            <a:normAutofit/>
          </a:bodyPr>
          <a:lstStyle/>
          <a:p>
            <a:endParaRPr lang="en-GB" sz="4000" b="1" dirty="0">
              <a:solidFill>
                <a:schemeClr val="tx1"/>
              </a:solidFill>
            </a:endParaRPr>
          </a:p>
        </p:txBody>
      </p:sp>
      <p:sp>
        <p:nvSpPr>
          <p:cNvPr id="5" name="Title 4">
            <a:extLst>
              <a:ext uri="{FF2B5EF4-FFF2-40B4-BE49-F238E27FC236}">
                <a16:creationId xmlns:a16="http://schemas.microsoft.com/office/drawing/2014/main" id="{9C9CE381-A388-4F0F-8216-F54F5F28ABA2}"/>
              </a:ext>
            </a:extLst>
          </p:cNvPr>
          <p:cNvSpPr>
            <a:spLocks noGrp="1"/>
          </p:cNvSpPr>
          <p:nvPr>
            <p:ph type="title"/>
          </p:nvPr>
        </p:nvSpPr>
        <p:spPr>
          <a:xfrm>
            <a:off x="371476" y="415358"/>
            <a:ext cx="4714091" cy="1795769"/>
          </a:xfrm>
        </p:spPr>
        <p:txBody>
          <a:bodyPr>
            <a:normAutofit/>
          </a:bodyPr>
          <a:lstStyle/>
          <a:p>
            <a:r>
              <a:rPr lang="en-GB" sz="4000" dirty="0"/>
              <a:t>Add a business description</a:t>
            </a:r>
            <a:endParaRPr lang="en-US" sz="4000" dirty="0"/>
          </a:p>
        </p:txBody>
      </p:sp>
      <p:sp>
        <p:nvSpPr>
          <p:cNvPr id="6" name="Text Placeholder 5">
            <a:extLst>
              <a:ext uri="{FF2B5EF4-FFF2-40B4-BE49-F238E27FC236}">
                <a16:creationId xmlns:a16="http://schemas.microsoft.com/office/drawing/2014/main" id="{238ABCB1-5AF5-4668-95F8-0DB202A15678}"/>
              </a:ext>
            </a:extLst>
          </p:cNvPr>
          <p:cNvSpPr>
            <a:spLocks noGrp="1"/>
          </p:cNvSpPr>
          <p:nvPr>
            <p:ph type="body" sz="quarter" idx="28"/>
          </p:nvPr>
        </p:nvSpPr>
        <p:spPr>
          <a:xfrm>
            <a:off x="371477" y="1643270"/>
            <a:ext cx="4714090" cy="4984033"/>
          </a:xfrm>
        </p:spPr>
        <p:txBody>
          <a:bodyPr>
            <a:normAutofit/>
          </a:bodyPr>
          <a:lstStyle/>
          <a:p>
            <a:r>
              <a:rPr lang="en-GB" sz="1500" dirty="0"/>
              <a:t>Google now gives you 750 characters (~250 characters before the “Read More” separator) to describe your company, building, product or service - or other important information you want to communicate to your audience.</a:t>
            </a:r>
          </a:p>
          <a:p>
            <a:r>
              <a:rPr lang="en-GB" sz="1500" b="1" dirty="0"/>
              <a:t>We highly suggest you make full use of every character, with a business description between 730-750 characters.</a:t>
            </a:r>
            <a:endParaRPr lang="en-GB" sz="1500" dirty="0"/>
          </a:p>
          <a:p>
            <a:r>
              <a:rPr lang="en-GB" sz="1500" dirty="0"/>
              <a:t>Every sentence, phrase, word, character tells the buyer more about you.</a:t>
            </a:r>
          </a:p>
          <a:p>
            <a:r>
              <a:rPr lang="en-GB" sz="1500" b="1" dirty="0"/>
              <a:t>Use keywords – as descriptions also improve your search rankings in Google.</a:t>
            </a:r>
            <a:endParaRPr lang="en-GB" sz="1500" dirty="0"/>
          </a:p>
          <a:p>
            <a:r>
              <a:rPr lang="en-GB" sz="1500" dirty="0"/>
              <a:t>Just as you’re able to communicate who you are to customers, you’re able to tell Google the same information, and they can use this information to rank you for even more search queries.</a:t>
            </a:r>
          </a:p>
          <a:p>
            <a:r>
              <a:rPr lang="en-GB" sz="1500" dirty="0">
                <a:hlinkClick r:id="rId2"/>
              </a:rPr>
              <a:t>Full business description guidelines available here</a:t>
            </a:r>
            <a:r>
              <a:rPr lang="en-GB" sz="1500" dirty="0"/>
              <a:t>.</a:t>
            </a:r>
          </a:p>
          <a:p>
            <a:endParaRPr lang="en-GB" dirty="0"/>
          </a:p>
          <a:p>
            <a:endParaRPr lang="en-GB" sz="1600" dirty="0"/>
          </a:p>
          <a:p>
            <a:endParaRPr lang="en-GB" sz="1600" dirty="0"/>
          </a:p>
        </p:txBody>
      </p:sp>
      <p:pic>
        <p:nvPicPr>
          <p:cNvPr id="7" name="Picture 6">
            <a:extLst>
              <a:ext uri="{FF2B5EF4-FFF2-40B4-BE49-F238E27FC236}">
                <a16:creationId xmlns:a16="http://schemas.microsoft.com/office/drawing/2014/main" id="{7A4070FA-2926-48F3-A50A-8F8219529FCA}"/>
              </a:ext>
            </a:extLst>
          </p:cNvPr>
          <p:cNvPicPr>
            <a:picLocks noChangeAspect="1"/>
          </p:cNvPicPr>
          <p:nvPr/>
        </p:nvPicPr>
        <p:blipFill>
          <a:blip r:embed="rId3"/>
          <a:stretch>
            <a:fillRect/>
          </a:stretch>
        </p:blipFill>
        <p:spPr>
          <a:xfrm>
            <a:off x="16778" y="6561620"/>
            <a:ext cx="615979" cy="287991"/>
          </a:xfrm>
          <a:prstGeom prst="rect">
            <a:avLst/>
          </a:prstGeom>
        </p:spPr>
      </p:pic>
      <p:sp>
        <p:nvSpPr>
          <p:cNvPr id="3" name="Rectangle 2">
            <a:extLst>
              <a:ext uri="{FF2B5EF4-FFF2-40B4-BE49-F238E27FC236}">
                <a16:creationId xmlns:a16="http://schemas.microsoft.com/office/drawing/2014/main" id="{F6ABEC8D-9A3C-4A0F-B779-BBE39514CFBD}"/>
              </a:ext>
            </a:extLst>
          </p:cNvPr>
          <p:cNvSpPr/>
          <p:nvPr/>
        </p:nvSpPr>
        <p:spPr>
          <a:xfrm>
            <a:off x="11518084" y="6561620"/>
            <a:ext cx="657138" cy="28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en-GB" sz="1400" dirty="0"/>
          </a:p>
        </p:txBody>
      </p:sp>
      <p:pic>
        <p:nvPicPr>
          <p:cNvPr id="4" name="Picture 3">
            <a:extLst>
              <a:ext uri="{FF2B5EF4-FFF2-40B4-BE49-F238E27FC236}">
                <a16:creationId xmlns:a16="http://schemas.microsoft.com/office/drawing/2014/main" id="{0CF77343-EEAA-4252-BCCE-31E31A4446AB}"/>
              </a:ext>
            </a:extLst>
          </p:cNvPr>
          <p:cNvPicPr>
            <a:picLocks noChangeAspect="1"/>
          </p:cNvPicPr>
          <p:nvPr/>
        </p:nvPicPr>
        <p:blipFill>
          <a:blip r:embed="rId4"/>
          <a:stretch>
            <a:fillRect/>
          </a:stretch>
        </p:blipFill>
        <p:spPr>
          <a:xfrm>
            <a:off x="5808700" y="838200"/>
            <a:ext cx="5709384" cy="4769865"/>
          </a:xfrm>
          <a:prstGeom prst="rect">
            <a:avLst/>
          </a:prstGeom>
        </p:spPr>
      </p:pic>
    </p:spTree>
    <p:extLst>
      <p:ext uri="{BB962C8B-B14F-4D97-AF65-F5344CB8AC3E}">
        <p14:creationId xmlns:p14="http://schemas.microsoft.com/office/powerpoint/2010/main" val="3055626299"/>
      </p:ext>
    </p:extLst>
  </p:cSld>
  <p:clrMapOvr>
    <a:masterClrMapping/>
  </p:clrMapOvr>
</p:sld>
</file>

<file path=ppt/theme/theme1.xml><?xml version="1.0" encoding="utf-8"?>
<a:theme xmlns:a="http://schemas.openxmlformats.org/drawingml/2006/main" name="MediaCom Template | June 2018">
  <a:themeElements>
    <a:clrScheme name="MediaCom Colours 1">
      <a:dk1>
        <a:srgbClr val="2B2C41"/>
      </a:dk1>
      <a:lt1>
        <a:srgbClr val="FFFFFF"/>
      </a:lt1>
      <a:dk2>
        <a:srgbClr val="9B123C"/>
      </a:dk2>
      <a:lt2>
        <a:srgbClr val="E1005D"/>
      </a:lt2>
      <a:accent1>
        <a:srgbClr val="8D99AE"/>
      </a:accent1>
      <a:accent2>
        <a:srgbClr val="ECF1F4"/>
      </a:accent2>
      <a:accent3>
        <a:srgbClr val="00CCAF"/>
      </a:accent3>
      <a:accent4>
        <a:srgbClr val="EDF2F3"/>
      </a:accent4>
      <a:accent5>
        <a:srgbClr val="ECF1F4"/>
      </a:accent5>
      <a:accent6>
        <a:srgbClr val="414B5B"/>
      </a:accent6>
      <a:hlink>
        <a:srgbClr val="E1005D"/>
      </a:hlink>
      <a:folHlink>
        <a:srgbClr val="E1005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lIns="72000" rIns="72000"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MediaCom Template | June 2018">
  <a:themeElements>
    <a:clrScheme name="6238bd">
      <a:dk1>
        <a:srgbClr val="2B2C41"/>
      </a:dk1>
      <a:lt1>
        <a:srgbClr val="FFFFFF"/>
      </a:lt1>
      <a:dk2>
        <a:srgbClr val="9B123C"/>
      </a:dk2>
      <a:lt2>
        <a:srgbClr val="E1005D"/>
      </a:lt2>
      <a:accent1>
        <a:srgbClr val="8D99AE"/>
      </a:accent1>
      <a:accent2>
        <a:srgbClr val="ECF1F4"/>
      </a:accent2>
      <a:accent3>
        <a:srgbClr val="00CCAF"/>
      </a:accent3>
      <a:accent4>
        <a:srgbClr val="6138BD"/>
      </a:accent4>
      <a:accent5>
        <a:srgbClr val="ECF1F4"/>
      </a:accent5>
      <a:accent6>
        <a:srgbClr val="414B5B"/>
      </a:accent6>
      <a:hlink>
        <a:srgbClr val="E1005D"/>
      </a:hlink>
      <a:folHlink>
        <a:srgbClr val="E1005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lIns="72000" rIns="72000"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ediaCom Template | June 2018">
  <a:themeElements>
    <a:clrScheme name="MediaCom Colours 1">
      <a:dk1>
        <a:srgbClr val="2B2C41"/>
      </a:dk1>
      <a:lt1>
        <a:srgbClr val="FFFFFF"/>
      </a:lt1>
      <a:dk2>
        <a:srgbClr val="9B123C"/>
      </a:dk2>
      <a:lt2>
        <a:srgbClr val="E1005D"/>
      </a:lt2>
      <a:accent1>
        <a:srgbClr val="8D99AE"/>
      </a:accent1>
      <a:accent2>
        <a:srgbClr val="ECF1F4"/>
      </a:accent2>
      <a:accent3>
        <a:srgbClr val="00CCAF"/>
      </a:accent3>
      <a:accent4>
        <a:srgbClr val="EDF2F3"/>
      </a:accent4>
      <a:accent5>
        <a:srgbClr val="ECF1F4"/>
      </a:accent5>
      <a:accent6>
        <a:srgbClr val="414B5B"/>
      </a:accent6>
      <a:hlink>
        <a:srgbClr val="E1005D"/>
      </a:hlink>
      <a:folHlink>
        <a:srgbClr val="E1005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lIns="72000" rIns="72000"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805214965CB64CA650B39807110E5C" ma:contentTypeVersion="12" ma:contentTypeDescription="Create a new document." ma:contentTypeScope="" ma:versionID="560588a3bb2342b7fd3356ec86b94d0f">
  <xsd:schema xmlns:xsd="http://www.w3.org/2001/XMLSchema" xmlns:xs="http://www.w3.org/2001/XMLSchema" xmlns:p="http://schemas.microsoft.com/office/2006/metadata/properties" xmlns:ns3="73c14908-82e1-4a30-894d-c1dd291d526c" xmlns:ns4="20afbb9c-cfdf-481b-ac08-9f7fb1667697" targetNamespace="http://schemas.microsoft.com/office/2006/metadata/properties" ma:root="true" ma:fieldsID="ae4496801e854ecfc1981acbe723dcc3" ns3:_="" ns4:_="">
    <xsd:import namespace="73c14908-82e1-4a30-894d-c1dd291d526c"/>
    <xsd:import namespace="20afbb9c-cfdf-481b-ac08-9f7fb166769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14908-82e1-4a30-894d-c1dd291d52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afbb9c-cfdf-481b-ac08-9f7fb166769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10741A-1AE4-46B2-9075-51F55DC73D6A}">
  <ds:schemaRefs>
    <ds:schemaRef ds:uri="http://purl.org/dc/elements/1.1/"/>
    <ds:schemaRef ds:uri="http://schemas.microsoft.com/office/2006/documentManagement/types"/>
    <ds:schemaRef ds:uri="http://purl.org/dc/dcmitype/"/>
    <ds:schemaRef ds:uri="http://schemas.microsoft.com/office/2006/metadata/properties"/>
    <ds:schemaRef ds:uri="20afbb9c-cfdf-481b-ac08-9f7fb1667697"/>
    <ds:schemaRef ds:uri="http://www.w3.org/XML/1998/namespace"/>
    <ds:schemaRef ds:uri="http://purl.org/dc/terms/"/>
    <ds:schemaRef ds:uri="http://schemas.microsoft.com/office/infopath/2007/PartnerControls"/>
    <ds:schemaRef ds:uri="http://schemas.openxmlformats.org/package/2006/metadata/core-properties"/>
    <ds:schemaRef ds:uri="73c14908-82e1-4a30-894d-c1dd291d526c"/>
  </ds:schemaRefs>
</ds:datastoreItem>
</file>

<file path=customXml/itemProps2.xml><?xml version="1.0" encoding="utf-8"?>
<ds:datastoreItem xmlns:ds="http://schemas.openxmlformats.org/officeDocument/2006/customXml" ds:itemID="{08B0EFA9-D9CC-40E9-B86E-DC3104CC4D48}">
  <ds:schemaRefs>
    <ds:schemaRef ds:uri="http://schemas.microsoft.com/sharepoint/v3/contenttype/forms"/>
  </ds:schemaRefs>
</ds:datastoreItem>
</file>

<file path=customXml/itemProps3.xml><?xml version="1.0" encoding="utf-8"?>
<ds:datastoreItem xmlns:ds="http://schemas.openxmlformats.org/officeDocument/2006/customXml" ds:itemID="{59AFB4D5-11F2-4B5D-BBC5-B1EDB5AD6E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c14908-82e1-4a30-894d-c1dd291d526c"/>
    <ds:schemaRef ds:uri="20afbb9c-cfdf-481b-ac08-9f7fb16676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2454</Words>
  <Application>Microsoft Office PowerPoint</Application>
  <PresentationFormat>Widescreen</PresentationFormat>
  <Paragraphs>188</Paragraphs>
  <Slides>25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Calibre Semibold</vt:lpstr>
      <vt:lpstr>Calibri</vt:lpstr>
      <vt:lpstr>Calibri Light</vt:lpstr>
      <vt:lpstr>Century Gothic</vt:lpstr>
      <vt:lpstr>Roboto Condensed Light</vt:lpstr>
      <vt:lpstr>Wingdings</vt:lpstr>
      <vt:lpstr>MediaCom Template | June 2018</vt:lpstr>
      <vt:lpstr>5_MediaCom Template | June 2018</vt:lpstr>
      <vt:lpstr>1_MediaCom Template | June 2018</vt:lpstr>
      <vt:lpstr>PowerPoint Presentation</vt:lpstr>
      <vt:lpstr>PowerPoint Presentation</vt:lpstr>
      <vt:lpstr>PowerPoint Presentation</vt:lpstr>
      <vt:lpstr>What does GMB Do?</vt:lpstr>
      <vt:lpstr>Adding your information</vt:lpstr>
      <vt:lpstr>PowerPoint Presentation</vt:lpstr>
      <vt:lpstr>Complete your business information</vt:lpstr>
      <vt:lpstr>PowerPoint Presentation</vt:lpstr>
      <vt:lpstr>Add a business description</vt:lpstr>
      <vt:lpstr>PowerPoint Presentation</vt:lpstr>
      <vt:lpstr>PowerPoint Presentation</vt:lpstr>
      <vt:lpstr>Reviews</vt:lpstr>
      <vt:lpstr>Responding to negative reviews helps even more!</vt:lpstr>
      <vt:lpstr>PowerPoint Presentation</vt:lpstr>
      <vt:lpstr>Utilise Products</vt:lpstr>
      <vt:lpstr>Utilise Services</vt:lpstr>
      <vt:lpstr>Upload videos</vt:lpstr>
      <vt:lpstr>Managing Access &amp; Location Groups</vt:lpstr>
      <vt:lpstr>PowerPoint Presentation</vt:lpstr>
      <vt:lpstr>PowerPoint Presentation</vt:lpstr>
      <vt:lpstr>PowerPoint Presentation</vt:lpstr>
      <vt:lpstr>Managing location groups</vt:lpstr>
      <vt:lpstr>The Google Guarantee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Ward</dc:creator>
  <cp:lastModifiedBy>Rebecca Thompson</cp:lastModifiedBy>
  <cp:revision>71</cp:revision>
  <dcterms:created xsi:type="dcterms:W3CDTF">2020-04-15T14:42:02Z</dcterms:created>
  <dcterms:modified xsi:type="dcterms:W3CDTF">2022-03-09T19:56:07Z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0x01010025805214965CB64CA650B39807110E5C</vt:lpwstr>
  </property>
</Properties>
</file>